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0" r:id="rId4"/>
    <p:sldId id="281" r:id="rId5"/>
    <p:sldId id="284" r:id="rId6"/>
    <p:sldId id="282" r:id="rId7"/>
    <p:sldId id="285" r:id="rId8"/>
    <p:sldId id="272" r:id="rId9"/>
    <p:sldId id="274" r:id="rId10"/>
    <p:sldId id="275" r:id="rId11"/>
    <p:sldId id="286" r:id="rId12"/>
    <p:sldId id="276" r:id="rId13"/>
    <p:sldId id="278" r:id="rId14"/>
    <p:sldId id="270" r:id="rId15"/>
    <p:sldId id="258" r:id="rId16"/>
    <p:sldId id="287" r:id="rId17"/>
    <p:sldId id="288" r:id="rId18"/>
    <p:sldId id="289" r:id="rId19"/>
    <p:sldId id="290" r:id="rId20"/>
    <p:sldId id="29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B252E-D476-4490-A454-8E80BA70F8F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C26F-64C1-41A6-95A3-6FBA224022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B252E-D476-4490-A454-8E80BA70F8F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C26F-64C1-41A6-95A3-6FBA224022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B252E-D476-4490-A454-8E80BA70F8F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C26F-64C1-41A6-95A3-6FBA224022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B252E-D476-4490-A454-8E80BA70F8F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C26F-64C1-41A6-95A3-6FBA224022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B252E-D476-4490-A454-8E80BA70F8F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C26F-64C1-41A6-95A3-6FBA224022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B252E-D476-4490-A454-8E80BA70F8F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C26F-64C1-41A6-95A3-6FBA224022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B252E-D476-4490-A454-8E80BA70F8F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C26F-64C1-41A6-95A3-6FBA224022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B252E-D476-4490-A454-8E80BA70F8F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C26F-64C1-41A6-95A3-6FBA224022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B252E-D476-4490-A454-8E80BA70F8F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C26F-64C1-41A6-95A3-6FBA224022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B252E-D476-4490-A454-8E80BA70F8F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C26F-64C1-41A6-95A3-6FBA224022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B252E-D476-4490-A454-8E80BA70F8F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C26F-64C1-41A6-95A3-6FBA224022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B252E-D476-4490-A454-8E80BA70F8F0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DC26F-64C1-41A6-95A3-6FBA224022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smtClean="0"/>
              <a:t>Строение клетки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476672"/>
            <a:ext cx="8091742" cy="6068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583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Функции </a:t>
            </a:r>
            <a:r>
              <a:rPr lang="ru-RU" b="1" dirty="0" smtClean="0"/>
              <a:t>главных частей клетки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1. </a:t>
            </a:r>
            <a:r>
              <a:rPr lang="ru-RU" i="1" dirty="0" smtClean="0"/>
              <a:t>Какие функции выполняет оболочка в клетке(клеточная стенка</a:t>
            </a:r>
            <a:r>
              <a:rPr lang="ru-RU" i="1" dirty="0" smtClean="0"/>
              <a:t>)?</a:t>
            </a:r>
            <a:endParaRPr lang="ru-RU" dirty="0" smtClean="0"/>
          </a:p>
          <a:p>
            <a:r>
              <a:rPr lang="ru-RU" i="1" dirty="0" smtClean="0"/>
              <a:t>2.Какие функции выполняет </a:t>
            </a:r>
            <a:r>
              <a:rPr lang="ru-RU" i="1" dirty="0" smtClean="0"/>
              <a:t>цитоплазма?</a:t>
            </a:r>
            <a:endParaRPr lang="ru-RU" dirty="0" smtClean="0"/>
          </a:p>
          <a:p>
            <a:r>
              <a:rPr lang="ru-RU" i="1" dirty="0" smtClean="0"/>
              <a:t>3.Какие функции выполняет </a:t>
            </a:r>
            <a:r>
              <a:rPr lang="ru-RU" i="1" dirty="0" smtClean="0"/>
              <a:t>ядро?</a:t>
            </a:r>
            <a:endParaRPr lang="ru-RU" dirty="0" smtClean="0"/>
          </a:p>
          <a:p>
            <a:r>
              <a:rPr lang="ru-RU" i="1" dirty="0" smtClean="0"/>
              <a:t>4. Функции </a:t>
            </a:r>
            <a:r>
              <a:rPr lang="ru-RU" i="1" dirty="0" smtClean="0"/>
              <a:t>вакуоли?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54708" y="847770"/>
            <a:ext cx="8032092" cy="5354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721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Одноклеточные и многоклеточные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340768"/>
            <a:ext cx="4564968" cy="3240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3186027"/>
            <a:ext cx="4283968" cy="3671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065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Кожица лука под </a:t>
            </a:r>
            <a:r>
              <a:rPr lang="ru-RU" dirty="0" smtClean="0"/>
              <a:t>микроскопом</a:t>
            </a:r>
            <a:br>
              <a:rPr lang="ru-RU" dirty="0" smtClean="0"/>
            </a:br>
            <a:r>
              <a:rPr lang="ru-RU" dirty="0" smtClean="0"/>
              <a:t>Назовите все части клетки</a:t>
            </a:r>
            <a:endParaRPr lang="ru-RU" dirty="0"/>
          </a:p>
        </p:txBody>
      </p:sp>
      <p:pic>
        <p:nvPicPr>
          <p:cNvPr id="614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4955" y="1600200"/>
            <a:ext cx="415409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Проверим…</a:t>
            </a:r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132856"/>
            <a:ext cx="8858265" cy="296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43103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Какие утверждения верны?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Поставьте знак “+” или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“-”.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556792"/>
            <a:ext cx="8075240" cy="51125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Клетка – основная единица строения всех живых организмов.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2. Оболочка, ядро, цитоплазма – главные части клеток.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3. Пластиды – есть только у растительных клеток.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4. Лупа – самый сильный увеличительный прибор.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5. Живые клетки только питаются.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6. Клетки одинаковы по форме и размерам.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7. Организм человека состоит из клеток 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6858000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dirty="0" smtClean="0"/>
              <a:t> </a:t>
            </a:r>
            <a:endParaRPr lang="ru-RU" dirty="0" smtClean="0"/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Клетка - жизни всей основа!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Повторять мы будем снова!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Только есть одна беда: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 удастся никогда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Нам увидеть клетку глазом.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 хотелось бы всё сразу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Рассмотреть и разобрать,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Клетку перерисовать!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Ведь из клетки состоят: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Морж, медведь, петух и кит.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Дуб, сосна, собака, кошка,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Да и гриб на тонкой ножке!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Многоклеточные мы: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 поэтому должны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Клетки мышц мы упражнять,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Клетки мозга развивать.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Обеспечат эти клетки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Нам хорошие отметки!»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778098"/>
          </a:xfrm>
        </p:spPr>
        <p:txBody>
          <a:bodyPr/>
          <a:lstStyle/>
          <a:p>
            <a:r>
              <a:rPr lang="ru-RU" b="1" dirty="0" smtClean="0"/>
              <a:t>БИОЛОГИКА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124744"/>
            <a:ext cx="8147248" cy="50014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/>
              <a:t> </a:t>
            </a:r>
            <a:r>
              <a:rPr lang="ru-RU" sz="2800" b="1" i="1" dirty="0" smtClean="0"/>
              <a:t>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По данным определениям отгадать многозначные слова, являющиеся биологическими названиями, терминами.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лестничная, нервная, мышечная, растительная, животная…..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- чистый, белый, опросный, осенний, двойной, капустный….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-  белая, серая, компьютерная, полевая, домашняя, летучая…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63408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Найдите спрятавшихся животных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19256" cy="576064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Туманы предрассветной ранью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Болота затянули тканью</a:t>
            </a:r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Гуляю в роще, но к пруду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Через болота не пойду</a:t>
            </a:r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Знакома рыбам тень моя,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Над гладью рек танцую я!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052736"/>
            <a:ext cx="4485878" cy="25313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3717032"/>
            <a:ext cx="4291086" cy="2924944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Свойства живого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Найдите спрятавшихся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животных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00200"/>
            <a:ext cx="8219256" cy="49971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Сбегу скорее под откос,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Улягусь спать в тени берез.</a:t>
            </a: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Нашел я чей-то шлем. Ура!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Мне не страшна теперь жара.</a:t>
            </a: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Арбуз по Волге вниз уплыл,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полчаса за ним следил…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4tololo.ru/files/styles/large/public/images/20151711134316.png?itok=bNatnk0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8506" y="1600200"/>
            <a:ext cx="624698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052736"/>
            <a:ext cx="2286000" cy="3048000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4293096"/>
            <a:ext cx="4824536" cy="2205502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 rotWithShape="1">
          <a:blip r:embed="rId4" cstate="print"/>
          <a:srcRect l="7796" t="29259" r="4995" b="2328"/>
          <a:stretch/>
        </p:blipFill>
        <p:spPr>
          <a:xfrm>
            <a:off x="3635896" y="1124744"/>
            <a:ext cx="5059680" cy="2976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377825" y="47625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mtClean="0"/>
              <a:t>Зачем нужны увеличительные приборы?</a:t>
            </a:r>
          </a:p>
        </p:txBody>
      </p:sp>
      <p:pic>
        <p:nvPicPr>
          <p:cNvPr id="3075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6375" y="2133600"/>
            <a:ext cx="603408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51520" y="404664"/>
            <a:ext cx="8936686" cy="5328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83263" y="142875"/>
            <a:ext cx="3360737" cy="3143250"/>
          </a:xfrm>
        </p:spPr>
      </p:pic>
      <p:pic>
        <p:nvPicPr>
          <p:cNvPr id="1024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4313" y="3929063"/>
            <a:ext cx="2352675" cy="2492375"/>
          </a:xfrm>
        </p:spPr>
      </p:pic>
      <p:pic>
        <p:nvPicPr>
          <p:cNvPr id="1024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142875"/>
            <a:ext cx="2786063" cy="341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88" y="3929063"/>
            <a:ext cx="2928937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9000" y="2357438"/>
            <a:ext cx="2078038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b="6542"/>
          <a:stretch/>
        </p:blipFill>
        <p:spPr>
          <a:xfrm>
            <a:off x="169244" y="548680"/>
            <a:ext cx="8805512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081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88640"/>
            <a:ext cx="7501243" cy="6334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599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201</Words>
  <Application>Microsoft Office PowerPoint</Application>
  <PresentationFormat>Экран (4:3)</PresentationFormat>
  <Paragraphs>60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Строение клетки</vt:lpstr>
      <vt:lpstr>Свойства живого</vt:lpstr>
      <vt:lpstr>Слайд 3</vt:lpstr>
      <vt:lpstr>Слайд 4</vt:lpstr>
      <vt:lpstr>Зачем нужны увеличительные приборы?</vt:lpstr>
      <vt:lpstr>Слайд 6</vt:lpstr>
      <vt:lpstr>Слайд 7</vt:lpstr>
      <vt:lpstr>Слайд 8</vt:lpstr>
      <vt:lpstr>Слайд 9</vt:lpstr>
      <vt:lpstr>Слайд 10</vt:lpstr>
      <vt:lpstr>Функции главных частей клетки</vt:lpstr>
      <vt:lpstr>Слайд 12</vt:lpstr>
      <vt:lpstr>Одноклеточные и многоклеточные</vt:lpstr>
      <vt:lpstr>Кожица лука под микроскопом Назовите все части клетки</vt:lpstr>
      <vt:lpstr>Проверим…</vt:lpstr>
      <vt:lpstr>Какие утверждения верны? Поставьте знак “+” или “-”.</vt:lpstr>
      <vt:lpstr>Слайд 17</vt:lpstr>
      <vt:lpstr>БИОЛОГИКА</vt:lpstr>
      <vt:lpstr>Найдите спрятавшихся животных </vt:lpstr>
      <vt:lpstr>Найдите спрятавшихся животных </vt:lpstr>
    </vt:vector>
  </TitlesOfParts>
  <Company>Wg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 клетки. Жизнедеятельность клетки</dc:title>
  <dc:creator>Администратор</dc:creator>
  <cp:lastModifiedBy>PC</cp:lastModifiedBy>
  <cp:revision>30</cp:revision>
  <dcterms:created xsi:type="dcterms:W3CDTF">2011-09-06T16:16:14Z</dcterms:created>
  <dcterms:modified xsi:type="dcterms:W3CDTF">2022-10-23T19:44:05Z</dcterms:modified>
</cp:coreProperties>
</file>