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4" r:id="rId3"/>
    <p:sldId id="273" r:id="rId4"/>
    <p:sldId id="272" r:id="rId5"/>
    <p:sldId id="268" r:id="rId6"/>
    <p:sldId id="258" r:id="rId7"/>
    <p:sldId id="259" r:id="rId8"/>
    <p:sldId id="276" r:id="rId9"/>
    <p:sldId id="261" r:id="rId10"/>
    <p:sldId id="262" r:id="rId11"/>
    <p:sldId id="263" r:id="rId12"/>
    <p:sldId id="275" r:id="rId13"/>
    <p:sldId id="264" r:id="rId14"/>
    <p:sldId id="265" r:id="rId15"/>
    <p:sldId id="278" r:id="rId16"/>
    <p:sldId id="279" r:id="rId17"/>
    <p:sldId id="28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09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5%20&#1040;&#1092;&#1075;&#1072;&#1085;&#1080;&#1089;&#1090;&#1072;&#1085;.mp4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4.infourok.ru/uploads/ex/06fb/00175f8a-4a04811b/img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1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Shvedoff\Downloads\2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6984776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90286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4.infourok.ru/uploads/ex/06fb/00175f8a-4a04811b/img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1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https://i.mycdn.me/i?r=AzEPZsRbOZEKgBhR0XGMT1RkIxmuWsNMsQx7VZz8wLTzfaaKTM5SRkZCeTgDn6uOyic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836712"/>
            <a:ext cx="8064896" cy="5706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689511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4.infourok.ru/uploads/ex/06fb/00175f8a-4a04811b/img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1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7488832" cy="4895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89511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4.infourok.ru/uploads/ex/06fb/00175f8a-4a04811b/img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1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https://i.mycdn.me/i?r=AzEPZsRbOZEKgBhR0XGMT1Rk-RxFQlBhrnSEcLYCgih7VKaKTM5SRkZCeTgDn6uOyic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92896"/>
            <a:ext cx="4392488" cy="388843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i.mycdn.me/i?r=AzEPZsRbOZEKgBhR0XGMT1RkY-TgiGGx3Tq0wjqxiPCLSaaKTM5SRkZCeTgDn6uOyic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924944"/>
            <a:ext cx="4104456" cy="374441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i.mycdn.me/i?r=AzEPZsRbOZEKgBhR0XGMT1Rk-Sggct4flqOKpgKYHWsEgaaKTM5SRkZCeTgDn6uOyic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16632"/>
            <a:ext cx="3204356" cy="28083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731613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4.infourok.ru/uploads/ex/06fb/00175f8a-4a04811b/img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1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https://i.mycdn.me/i?r=AzEPZsRbOZEKgBhR0XGMT1Rk6ebNd6zWDHz37ucqC1hHV6aKTM5SRkZCeTgDn6uOyic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5184576" cy="388158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s://i.mycdn.me/i?r=AyH4iRPQ2q0otWIFepML2LxRCyc4044oEM-sMscP_i3ung&amp;fn=legacy_52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1" y="3789040"/>
            <a:ext cx="3960440" cy="275728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i.mycdn.me/i?r=AyH4iRPQ2q0otWIFepML2LxRjTy7sUhv5KNZL0JjQZS6oQ&amp;fn=legacy_52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844824"/>
            <a:ext cx="3456384" cy="29523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689511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4.infourok.ru/uploads/ex/06fb/00175f8a-4a04811b/img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1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https://i.mycdn.me/i?r=AyH4iRPQ2q0otWIFepML2LxR0JeAr8pYxOTLwDaKxTQzLQ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08720"/>
            <a:ext cx="7992888" cy="53285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689511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4.infourok.ru/uploads/ex/06fb/00175f8a-4a04811b/img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1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https://i.mycdn.me/i?r=AzEPZsRbOZEKgBhR0XGMT1RkbMjsDCCFg0e_IOMRDZpcpKaKTM5SRkZCeTgDn6uOyic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48680"/>
            <a:ext cx="6408712" cy="54726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668149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4.infourok.ru/uploads/ex/06fb/00175f8a-4a04811b/img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1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8" descr="o-m0kYWE__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33400"/>
            <a:ext cx="8640960" cy="6063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87164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4.infourok.ru/uploads/ex/06fb/00175f8a-4a04811b/img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1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04800"/>
            <a:ext cx="8410575" cy="586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58609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4.infourok.ru/uploads/ex/06fb/00175f8a-4a04811b/img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1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https://ruzcoltd.ru/components/com_virtuemart/shop_image/product/_________________57da97bb6d11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s://ruzcoltd.ru/components/com_virtuemart/shop_image/product/_________________57da97bb6d118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https://ruzcoltd.ru/components/com_virtuemart/shop_image/product/_________________57da97bb6d118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 descr="https://ds05.infourok.ru/uploads/ex/09e2/00069991-8a5f23dc/img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092" y="465138"/>
            <a:ext cx="8218363" cy="5711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94299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4.infourok.ru/uploads/ex/06fb/00175f8a-4a04811b/img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1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https://ruzcoltd.ru/components/com_virtuemart/shop_image/product/_________________57da97bb6d11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s://ruzcoltd.ru/components/com_virtuemart/shop_image/product/_________________57da97bb6d118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https://ruzcoltd.ru/components/com_virtuemart/shop_image/product/_________________57da97bb6d118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8" name="Picture 2" descr="https://pbs.twimg.com/media/EiYG1b1XgAE9et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620688"/>
            <a:ext cx="7919666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94299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4.infourok.ru/uploads/ex/06fb/00175f8a-4a04811b/img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1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https://ruzcoltd.ru/components/com_virtuemart/shop_image/product/_________________57da97bb6d11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s://ruzcoltd.ru/components/com_virtuemart/shop_image/product/_________________57da97bb6d118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https://ruzcoltd.ru/components/com_virtuemart/shop_image/product/_________________57da97bb6d118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C:\Users\Shvedoff\Downloads\i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007" y="1988840"/>
            <a:ext cx="4166865" cy="3564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i.mycdn.me/i?r=AzEPZsRbOZEKgBhR0XGMT1RkmHcmzCpiw-eA8ZxN9v1utaaKTM5SRkZCeTgDn6uOyi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8970" y="353641"/>
            <a:ext cx="3507406" cy="3507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94299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4.infourok.ru/uploads/ex/06fb/00175f8a-4a04811b/img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831" y="-1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.mycdn.me/i?r=AzEPZsRbOZEKgBhR0XGMT1Rkuz-bS_ymGODWSAyakAxmBqaKTM5SRkZCeTgDn6uOyi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64704"/>
            <a:ext cx="4125441" cy="3693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i.mycdn.me/i?r=AyH4iRPQ2q0otWIFepML2LxRnNB0VKS26588X0j2BuXTp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844824"/>
            <a:ext cx="5040560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37339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4.infourok.ru/uploads/ex/06fb/00175f8a-4a04811b/img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https://i.mycdn.me/i?r=AzEPZsRbOZEKgBhR0XGMT1RkSw6HTe9wYHTq-mwVsXiUzqaKTM5SRkZCeTgDn6uOyic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764704"/>
            <a:ext cx="6192688" cy="50405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844911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4.infourok.ru/uploads/ex/06fb/00175f8a-4a04811b/img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99392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https://i.mycdn.me/i?r=AzEPZsRbOZEKgBhR0XGMT1RkNGeWTns-Ibp0hFEaapmSe6aKTM5SRkZCeTgDn6uOyic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7848872" cy="52291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844911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4.infourok.ru/uploads/ex/06fb/00175f8a-4a04811b/img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https://i.mycdn.me/i?r=AzEPZsRbOZEKgBhR0XGMT1RkQQ4XY6gA052i2L29ABAyQqaKTM5SRkZCeTgDn6uOyic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8064896" cy="57606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985739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4.infourok.ru/uploads/ex/06fb/00175f8a-4a04811b/img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1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https://i.mycdn.me/i?r=AzEPZsRbOZEKgBhR0XGMT1RkxUTo-DhCz7Q3a_0SKFPqw6aKTM5SRkZCeTgDn6uOyic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064895" cy="61206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5109914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Office PowerPoint</Application>
  <PresentationFormat>Экран (4:3)</PresentationFormat>
  <Paragraphs>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Shvedoff</dc:creator>
  <cp:lastModifiedBy>Shvedoff</cp:lastModifiedBy>
  <cp:revision>13</cp:revision>
  <dcterms:created xsi:type="dcterms:W3CDTF">2021-01-26T19:20:24Z</dcterms:created>
  <dcterms:modified xsi:type="dcterms:W3CDTF">2021-01-31T13:50:29Z</dcterms:modified>
</cp:coreProperties>
</file>