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7" r:id="rId2"/>
    <p:sldId id="295" r:id="rId3"/>
    <p:sldId id="256" r:id="rId4"/>
    <p:sldId id="288" r:id="rId5"/>
    <p:sldId id="289" r:id="rId6"/>
    <p:sldId id="290" r:id="rId7"/>
    <p:sldId id="291" r:id="rId8"/>
    <p:sldId id="273" r:id="rId9"/>
    <p:sldId id="293" r:id="rId10"/>
    <p:sldId id="294" r:id="rId11"/>
    <p:sldId id="296" r:id="rId12"/>
    <p:sldId id="297" r:id="rId13"/>
    <p:sldId id="298" r:id="rId14"/>
    <p:sldId id="299" r:id="rId15"/>
    <p:sldId id="300" r:id="rId16"/>
    <p:sldId id="301" r:id="rId17"/>
    <p:sldId id="30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60F03C-D4F3-4CBB-9BD4-685F89A233C5}" type="datetimeFigureOut">
              <a:rPr lang="ru-RU" smtClean="0"/>
              <a:pPr/>
              <a:t>19.04.2015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iriustour.ru/assets/images/excursions/moscow/servekmsk/servekmsk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00306"/>
            <a:ext cx="6643734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57148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latin typeface="Adventure" pitchFamily="2" charset="0"/>
              </a:rPr>
              <a:t>«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  <a:cs typeface="Lao UI" pitchFamily="34" charset="0"/>
              </a:rPr>
              <a:t>Серебряный век» русской культуры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  <a:cs typeface="Lao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000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Символизм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571612"/>
            <a:ext cx="464347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Характерные слова-образы из поэзии символистов: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бездна, ночь, дух, миры,    </a:t>
            </a:r>
          </a:p>
          <a:p>
            <a:pPr algn="just">
              <a:lnSpc>
                <a:spcPct val="80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любовь, кормило, сретенье, </a:t>
            </a:r>
          </a:p>
          <a:p>
            <a:pPr algn="just">
              <a:lnSpc>
                <a:spcPct val="80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светила, твердь, лоно, легион, </a:t>
            </a:r>
          </a:p>
          <a:p>
            <a:pPr algn="just">
              <a:lnSpc>
                <a:spcPct val="80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атом, пожар, пламень.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Ключевое слово – «СИМВОЛ»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Поэты-символисты: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Константин     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Бальмонт, Валерий Брюсов, Федор 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Сологуб, Александр Блок, Андрей 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Белый, Зинаида Гиппиус, Дмитрий    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Мережковский</a:t>
            </a:r>
          </a:p>
        </p:txBody>
      </p:sp>
      <p:pic>
        <p:nvPicPr>
          <p:cNvPr id="4" name="Picture 4" descr="Валерий Брюс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540000">
            <a:off x="6729274" y="802384"/>
            <a:ext cx="983961" cy="18635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5" descr="Фёдор Сологу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929066"/>
            <a:ext cx="1106488" cy="1983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6" descr="Дмитрий Мережковск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540000">
            <a:off x="515051" y="4865607"/>
            <a:ext cx="914400" cy="1728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9" descr="Александр Бл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714884"/>
            <a:ext cx="989012" cy="1871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10" descr="Константин Бальмонт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540000">
            <a:off x="5517291" y="1866597"/>
            <a:ext cx="1074738" cy="1911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11" descr="Андрей Белы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4429132"/>
            <a:ext cx="962025" cy="1871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12" descr="Зинаида Гиппиус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540000">
            <a:off x="7872540" y="293691"/>
            <a:ext cx="927100" cy="1657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4" descr="Вячеслав Иванов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86710" y="3000372"/>
            <a:ext cx="1071570" cy="1967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5" descr="Михаил Кузмин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57818" y="4643446"/>
            <a:ext cx="1071570" cy="1950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Акмеизм 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5725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Характерные слова-образы: </a:t>
            </a: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лыжи, месяц, небо, луг, дворец, окошки, тишина, тропинка, дрожки, прорубь, ива, дерево, русалка, путь, ветка, галки.</a:t>
            </a:r>
          </a:p>
          <a:p>
            <a:pPr algn="just">
              <a:lnSpc>
                <a:spcPct val="80000"/>
              </a:lnSpc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Ключевое слово – «ВЫСШАЯ СТЕПЕНЬ ЧЕГО-ЛИБО,  ЦВЕТУЩАЯ СИЛА».</a:t>
            </a:r>
          </a:p>
        </p:txBody>
      </p:sp>
      <p:pic>
        <p:nvPicPr>
          <p:cNvPr id="4" name="Picture 4" descr="Николай Гумилё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14686"/>
            <a:ext cx="1500198" cy="273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Анна Ахмат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809349"/>
            <a:ext cx="1470306" cy="27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Осип Мандельшта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540000">
            <a:off x="7311565" y="3156553"/>
            <a:ext cx="1549779" cy="286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Георгий Ивано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786190"/>
            <a:ext cx="1500198" cy="275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3429000"/>
            <a:ext cx="139223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786182" y="5643578"/>
            <a:ext cx="1810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/>
              <a:t>Сергей Городецкий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3582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Велимир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Хлебников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41434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Бобэ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пелись губы,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Вээ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пелись взоры,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Пиэ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пелись брови,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Лиэ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— пелся облик,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Гзи-гзи-гз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пелась цепь.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Так на холсте каких-то соответствий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Вне протяжения жило Лицо.</a:t>
            </a:r>
          </a:p>
        </p:txBody>
      </p:sp>
      <p:pic>
        <p:nvPicPr>
          <p:cNvPr id="40962" name="Picture 2" descr="http://www.ka2.ru/nauka/images/levin/khlebnikov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714488"/>
            <a:ext cx="3500819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714488"/>
            <a:ext cx="4214842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о существовании мира как пения Хлебников перенес на черты лица.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/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</a:b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3" name="Picture 3" descr="C:\Documents and Settings\Mufasa\Рабочий стол\marianne_vitale_panel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86314" y="857232"/>
            <a:ext cx="4000500" cy="4708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50720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Футуризм 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00174"/>
            <a:ext cx="4643470" cy="459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Футуризм – поэзия вызова (эпатажа, опровержения традиции).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Футуристы с самого начала провозгласили полный отказ от любых литературных традиций.</a:t>
            </a:r>
          </a:p>
          <a:p>
            <a:pPr algn="just">
              <a:lnSpc>
                <a:spcPct val="9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Ключевое слово – «БУДУЩЕЕ»</a:t>
            </a:r>
          </a:p>
          <a:p>
            <a:pPr algn="just">
              <a:lnSpc>
                <a:spcPct val="9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Слова-образы: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небо, труп, звёзды, черни, туман, боль, обман, эфиопы, ухватка, сыпь, вязь, крик, выпь, люди, звери, правда, звук, часы, преддверия, руки, паук,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характерная рифма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– «шампанском – испанском»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Представители: И. Северянин, В. Маяковский,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Велимир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Хлебников…</a:t>
            </a:r>
          </a:p>
        </p:txBody>
      </p:sp>
      <p:pic>
        <p:nvPicPr>
          <p:cNvPr id="4" name="Picture 4" descr="Василий Камен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4143380"/>
            <a:ext cx="1281112" cy="2447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5" descr="Владимир Маяковс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214818"/>
            <a:ext cx="1216025" cy="2303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6" descr="Велимир Хлебник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500042"/>
            <a:ext cx="1216025" cy="2232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Игорь Северяни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428604"/>
            <a:ext cx="1166740" cy="2232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357430"/>
            <a:ext cx="1428750" cy="2276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143636" y="4643446"/>
            <a:ext cx="13330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Давид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Бурлюк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0"/>
            <a:ext cx="80010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  <a:cs typeface="Times New Roman" pitchFamily="18" charset="0"/>
              </a:rPr>
              <a:t>Писатели, не входившие в литературные группировки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  <a:cs typeface="Times New Roman" pitchFamily="18" charset="0"/>
            </a:endParaRPr>
          </a:p>
        </p:txBody>
      </p:sp>
      <p:pic>
        <p:nvPicPr>
          <p:cNvPr id="3" name="Picture 4" descr="Борис Пастерна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1168400" cy="216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5" descr="Иннокентий Анненс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14488"/>
            <a:ext cx="1385887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Максимилиан Волош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785926"/>
            <a:ext cx="1376362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7" descr="Марина Цветаев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1357298"/>
            <a:ext cx="1385887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8" descr="Владислав Ходасевич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34" y="1928802"/>
            <a:ext cx="1284287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9" descr="Иван Бунин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857364"/>
            <a:ext cx="1206500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4286256"/>
            <a:ext cx="8572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Иван Бунин – лауреат Нобелевской премии.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Борис Пастернак – лауреат Нобелевской премии.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Иннокентий Анненский знал 14 иностранных языков.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Максимилиан Волошин сделал наброски структурных пород Крымского побережья.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Марина Цветаева говорила: «Единственный справочник: собственный слух, единственный учитель: собственный труд,  единственный судья: будущее».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Владислав Ходасевич  жил предчувствием ожидающих Россию потрясений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a_Romanus" pitchFamily="82" charset="-52"/>
              </a:rPr>
              <a:t>Вопросы для самоконтроля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a_Romanus" pitchFamily="82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571612"/>
            <a:ext cx="835824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Литературное направление, провозгласившее художественный образ самоцелью поэзии, называется __________________________________ 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Литературное направление, представители которого выдвигали теорию «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самовитого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слова», отказывались от знаков препинания и других «формальностей», придумывали новые слова, называется ____________________________________________________________ .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Литературное направление, передающее мир посредством художественного символа, называется ___________________________ .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Литературное направление, овеществляющее невещественные понятия; представители которого призывали к логичности, стройности и ясности поэтического текста, называется ________________________________ 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3116"/>
            <a:ext cx="6286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Русская поэзия «серебряного века» прошла большой путь в очень сжатые сроки.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Она забрасывала свои семена в будущее.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Поэзия рубежа веков – сложнейшее культурное явление, интерес к которому только начинает просыпаться.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Впереди нас ждут новые и новые открытия.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857496"/>
            <a:ext cx="1936882" cy="148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95014"/>
            <a:ext cx="1924204" cy="2443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1146175" cy="1511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713" y="188913"/>
            <a:ext cx="1995487" cy="1525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67175" y="188913"/>
            <a:ext cx="2447925" cy="1530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1984" y="4500570"/>
            <a:ext cx="1896296" cy="2097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2743200" cy="74773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Цели урока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сформировать представление о поэзии «серебряного века»;</a:t>
            </a:r>
          </a:p>
          <a:p>
            <a:pPr>
              <a:lnSpc>
                <a:spcPct val="80000"/>
              </a:lnSpc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познакомиться с избранными страницами русской поэзии конца 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начала 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веков;</a:t>
            </a:r>
          </a:p>
          <a:p>
            <a:pPr>
              <a:lnSpc>
                <a:spcPct val="80000"/>
              </a:lnSpc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знать характерные черты литературных течений поэзии «серебряного века»</a:t>
            </a: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643182"/>
            <a:ext cx="2071702" cy="1533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500042"/>
            <a:ext cx="1571636" cy="1994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500042"/>
            <a:ext cx="1595609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4429132"/>
            <a:ext cx="1997337" cy="21485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4429132"/>
            <a:ext cx="1626024" cy="2160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864" y="836712"/>
            <a:ext cx="8505978" cy="1828800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latin typeface="Adventure" pitchFamily="2" charset="0"/>
              </a:rPr>
              <a:t>«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  <a:cs typeface="Lao UI" pitchFamily="34" charset="0"/>
              </a:rPr>
              <a:t>Серебряный век» русской литературы</a:t>
            </a:r>
            <a:endParaRPr lang="ru-RU" sz="6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  <a:cs typeface="Lao UI" pitchFamily="34" charset="0"/>
            </a:endParaRPr>
          </a:p>
        </p:txBody>
      </p:sp>
      <p:pic>
        <p:nvPicPr>
          <p:cNvPr id="1026" name="Picture 2" descr="C:\Documents and Settings\user\Мои документы\Downloads\132513990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9160" y="3203011"/>
            <a:ext cx="4274840" cy="365498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7" name="Picture 3" descr="C:\Documents and Settings\user\Мои документы\Downloads\artlib_gallery-29820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3284984"/>
            <a:ext cx="5076056" cy="394103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8215370" cy="177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«Золотой век» русской поэзии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1928826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643182"/>
            <a:ext cx="19716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357562"/>
            <a:ext cx="20843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4214818"/>
            <a:ext cx="1947891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357430"/>
            <a:ext cx="857256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Русский «серебряный век» незабываем и неповторим.</a:t>
            </a:r>
          </a:p>
          <a:p>
            <a:pPr algn="just">
              <a:lnSpc>
                <a:spcPct val="9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Никогда- ни до, ни после – не было в России такой взволнованности осознания эпохи, таких напряженных исканий и чаяний, как тогда, на изломе времени. </a:t>
            </a:r>
          </a:p>
          <a:p>
            <a:pPr algn="just">
              <a:lnSpc>
                <a:spcPct val="9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Свет этих творческих озарений навсегда останется в истории русской литературы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8"/>
            <a:ext cx="1714512" cy="1879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636"/>
            <a:ext cx="2786165" cy="1587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714884"/>
            <a:ext cx="2690760" cy="1857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5143512"/>
            <a:ext cx="2653414" cy="14731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285728"/>
            <a:ext cx="163281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85728"/>
            <a:ext cx="1664437" cy="195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285728"/>
            <a:ext cx="1299414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85794"/>
            <a:ext cx="407196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Adventure" pitchFamily="2" charset="0"/>
                <a:cs typeface="Gisha" pitchFamily="34" charset="-79"/>
              </a:rPr>
              <a:t>«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  <a:cs typeface="Gisha" pitchFamily="34" charset="-79"/>
              </a:rPr>
              <a:t>Серебряный век» </a:t>
            </a:r>
            <a:r>
              <a:rPr lang="ru-RU" sz="2800" dirty="0" smtClean="0"/>
              <a:t>- сложное культурное явление, проявившееся в русской философской мысли, разных видах искусства, но прежде всего в литературе, а точнее – в поэзии, так как именно она смогла стать выразителем настроений эпохи.</a:t>
            </a:r>
          </a:p>
        </p:txBody>
      </p:sp>
      <p:pic>
        <p:nvPicPr>
          <p:cNvPr id="35842" name="Picture 2" descr="http://cs402429.vk.me/v402429303/6ea4/e009DhboY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071546"/>
            <a:ext cx="3977319" cy="3433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Термины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000636"/>
            <a:ext cx="8572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Символизм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Акмеизм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Футуризм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Имажинизм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71612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Модернизм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500306"/>
            <a:ext cx="2500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Декаденс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286124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Русский ренессанс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00332" y="1571612"/>
            <a:ext cx="614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новый, современный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2571744"/>
            <a:ext cx="15584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упадок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357562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возрождение, духовное  обновление</a:t>
            </a: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user\Мои документы\Downloads\parchmen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85728"/>
            <a:ext cx="5208239" cy="6215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3108" y="928670"/>
            <a:ext cx="4929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Поэтические направления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9" name="Picture 2" descr="http://elitefon.ru/images/201302/elitefon.ru_32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429000"/>
            <a:ext cx="3500430" cy="2187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8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Имажинизм 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48577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 творчества состоит в создании образа. Основное выразительное средство имажинистов —метафора.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Основатели имажинизма —Вадим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Шершеневич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и Сергей Есенин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6000768"/>
            <a:ext cx="3857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Вадим </a:t>
            </a:r>
            <a:r>
              <a:rPr lang="ru-RU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Шершеневич</a:t>
            </a:r>
            <a:endParaRPr lang="ru-RU" sz="2400" dirty="0"/>
          </a:p>
        </p:txBody>
      </p:sp>
      <p:pic>
        <p:nvPicPr>
          <p:cNvPr id="5" name="Picture 2" descr="C:\Documents and Settings\Mufasa\Рабочий стол\Shershenevi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357430"/>
            <a:ext cx="2928958" cy="321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410</TotalTime>
  <Words>534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Цели урока</vt:lpstr>
      <vt:lpstr>«Серебряный век» русской литературы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Александрович Блок</dc:title>
  <dc:creator>user</dc:creator>
  <cp:lastModifiedBy>Paradise</cp:lastModifiedBy>
  <cp:revision>40</cp:revision>
  <dcterms:created xsi:type="dcterms:W3CDTF">2013-11-14T02:47:13Z</dcterms:created>
  <dcterms:modified xsi:type="dcterms:W3CDTF">2015-04-19T15:49:03Z</dcterms:modified>
</cp:coreProperties>
</file>