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9"/>
  </p:notesMasterIdLst>
  <p:sldIdLst>
    <p:sldId id="256" r:id="rId2"/>
    <p:sldId id="264" r:id="rId3"/>
    <p:sldId id="258" r:id="rId4"/>
    <p:sldId id="259" r:id="rId5"/>
    <p:sldId id="265" r:id="rId6"/>
    <p:sldId id="266" r:id="rId7"/>
    <p:sldId id="267" r:id="rId8"/>
    <p:sldId id="268" r:id="rId9"/>
    <p:sldId id="275" r:id="rId10"/>
    <p:sldId id="286" r:id="rId11"/>
    <p:sldId id="274" r:id="rId12"/>
    <p:sldId id="287" r:id="rId13"/>
    <p:sldId id="270" r:id="rId14"/>
    <p:sldId id="288" r:id="rId15"/>
    <p:sldId id="277" r:id="rId16"/>
    <p:sldId id="278" r:id="rId17"/>
    <p:sldId id="279" r:id="rId18"/>
    <p:sldId id="280" r:id="rId19"/>
    <p:sldId id="281" r:id="rId20"/>
    <p:sldId id="283" r:id="rId21"/>
    <p:sldId id="284" r:id="rId22"/>
    <p:sldId id="260" r:id="rId23"/>
    <p:sldId id="276" r:id="rId24"/>
    <p:sldId id="261" r:id="rId25"/>
    <p:sldId id="290" r:id="rId26"/>
    <p:sldId id="289" r:id="rId27"/>
    <p:sldId id="263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75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да(знаю)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Откуда появились?</c:v>
                </c:pt>
                <c:pt idx="1">
                  <c:v>Какие виды знаете?</c:v>
                </c:pt>
                <c:pt idx="2">
                  <c:v>Любите ли пряники?</c:v>
                </c:pt>
                <c:pt idx="3">
                  <c:v>Умеете ли готовить пряники?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0</c:v>
                </c:pt>
                <c:pt idx="1">
                  <c:v>20</c:v>
                </c:pt>
                <c:pt idx="2">
                  <c:v>16</c:v>
                </c:pt>
                <c:pt idx="3">
                  <c:v>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нет(не знаю)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Откуда появились?</c:v>
                </c:pt>
                <c:pt idx="1">
                  <c:v>Какие виды знаете?</c:v>
                </c:pt>
                <c:pt idx="2">
                  <c:v>Любите ли пряники?</c:v>
                </c:pt>
                <c:pt idx="3">
                  <c:v>Умеете ли готовить пряники?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20</c:v>
                </c:pt>
                <c:pt idx="1">
                  <c:v>0</c:v>
                </c:pt>
                <c:pt idx="2">
                  <c:v>4</c:v>
                </c:pt>
                <c:pt idx="3">
                  <c:v>15</c:v>
                </c:pt>
              </c:numCache>
            </c:numRef>
          </c:val>
        </c:ser>
        <c:dLbls/>
        <c:axId val="78842496"/>
        <c:axId val="78860672"/>
      </c:barChart>
      <c:catAx>
        <c:axId val="78842496"/>
        <c:scaling>
          <c:orientation val="minMax"/>
        </c:scaling>
        <c:axPos val="l"/>
        <c:tickLblPos val="nextTo"/>
        <c:crossAx val="78860672"/>
        <c:crosses val="autoZero"/>
        <c:auto val="1"/>
        <c:lblAlgn val="ctr"/>
        <c:lblOffset val="100"/>
      </c:catAx>
      <c:valAx>
        <c:axId val="78860672"/>
        <c:scaling>
          <c:orientation val="minMax"/>
        </c:scaling>
        <c:axPos val="b"/>
        <c:majorGridlines/>
        <c:numFmt formatCode="General" sourceLinked="1"/>
        <c:tickLblPos val="nextTo"/>
        <c:crossAx val="78842496"/>
        <c:crosses val="autoZero"/>
        <c:crossBetween val="between"/>
      </c:valAx>
    </c:plotArea>
    <c:legend>
      <c:legendPos val="r"/>
      <c:layout/>
    </c:legend>
    <c:plotVisOnly val="1"/>
    <c:dispBlanksAs val="gap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1618F7-F109-4F05-8CB6-354DFD079D09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5B7C6D-46F1-4365-977D-42880E96DC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433986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B7C6D-46F1-4365-977D-42880E96DC61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35833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AD7AA-E179-45A5-8153-49FFA544D00B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BC1E8-84B4-4182-B80C-14134AD7DF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9402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AD7AA-E179-45A5-8153-49FFA544D00B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BC1E8-84B4-4182-B80C-14134AD7DF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13039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785600" y="274641"/>
            <a:ext cx="36576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2800" y="274641"/>
            <a:ext cx="10769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AD7AA-E179-45A5-8153-49FFA544D00B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BC1E8-84B4-4182-B80C-14134AD7DF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83280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AD7AA-E179-45A5-8153-49FFA544D00B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BC1E8-84B4-4182-B80C-14134AD7DF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84116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AD7AA-E179-45A5-8153-49FFA544D00B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BC1E8-84B4-4182-B80C-14134AD7DF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7072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28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2296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AD7AA-E179-45A5-8153-49FFA544D00B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BC1E8-84B4-4182-B80C-14134AD7DF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1095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AD7AA-E179-45A5-8153-49FFA544D00B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BC1E8-84B4-4182-B80C-14134AD7DF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38451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AD7AA-E179-45A5-8153-49FFA544D00B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BC1E8-84B4-4182-B80C-14134AD7DF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54301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AD7AA-E179-45A5-8153-49FFA544D00B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BC1E8-84B4-4182-B80C-14134AD7DF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30943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AD7AA-E179-45A5-8153-49FFA544D00B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BC1E8-84B4-4182-B80C-14134AD7DF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98061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AD7AA-E179-45A5-8153-49FFA544D00B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BC1E8-84B4-4182-B80C-14134AD7DF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7149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4AD7AA-E179-45A5-8153-49FFA544D00B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6BC1E8-84B4-4182-B80C-14134AD7DF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63194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-dog.ru/wallpapers/8/17/453554643910232/novyj-god-prazdnik-rozhdestvo-pechen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80656" y="1447799"/>
            <a:ext cx="6716487" cy="3940629"/>
          </a:xfrm>
        </p:spPr>
        <p:txBody>
          <a:bodyPr/>
          <a:lstStyle/>
          <a:p>
            <a:r>
              <a:rPr lang="ru-RU" sz="6600" dirty="0" smtClean="0"/>
              <a:t>Здравствуйте</a:t>
            </a:r>
            <a:r>
              <a:rPr lang="ru-RU" dirty="0" smtClean="0"/>
              <a:t>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5727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Shvedoff\Downloads\christmas-gingerbread-frame-3727342_960_720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travel-dom.ru/wp-content/uploads/2020/03/tw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32134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Shvedoff\Downloads\christmas-gingerbread-frame-3727342_960_720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331029" y="1045029"/>
            <a:ext cx="4430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Результаты исследования.</a:t>
            </a:r>
            <a:endParaRPr lang="ru-RU" dirty="0"/>
          </a:p>
        </p:txBody>
      </p:sp>
      <p:pic>
        <p:nvPicPr>
          <p:cNvPr id="1026" name="Picture 2" descr="Из истории пряника на Рус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44954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xn----7sbkipgtd4a6e7d.xn--p1ai/upload/iblock/495/dsc006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91435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2.bp.blogspot.com/-OfKh0ws8_oQ/Vxc9IhdN62I/AAAAAAAAC5Y/ivR59rKrRe4T4ZnXpurdpAf7hf6ms75XQCKgB/s1600/pryanik_17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67720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pdb/49816/089de1a2-a9a5-40c3-959b-0e4bd87f94d3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37697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96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1" descr="Описание: https://i.mycdn.me/image?id=903793025341&amp;t=3&amp;plc=API&amp;viewToken=cGc5V9c4ifnSSHs7nVLrAg&amp;tkn=*pwd2w6ZgdK0e8833uCJDII2eof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0" y="-7257"/>
            <a:ext cx="6117771" cy="6865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78796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Рисунок 2" descr="Описание: https://i.mycdn.me/image?id=903793024829&amp;t=3&amp;plc=API&amp;viewToken=tIuvRpwfksY8fgkzkUZEiw&amp;tkn=*OprWtKnS7S4W6_qEMFmeNMaHlV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0886"/>
            <a:ext cx="6411687" cy="6854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Рисунок 3" descr="Описание: https://i.mycdn.me/image?id=903793025085&amp;t=3&amp;plc=API&amp;viewToken=QsQR8f1kAl730wSknv5rNQ&amp;tkn=*3sL2kpTXwpRflVJMJJjKRF6Mmn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11687" y="0"/>
            <a:ext cx="57803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286556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4" descr="Описание: https://i.mycdn.me/image?id=903793025853&amp;t=3&amp;plc=API&amp;viewToken=TCrP0TdptIanJRc-qvUUqw&amp;tkn=*3VyCiPrJH0p__uIWNfE_oeghJA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5377543" cy="6836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Рисунок 5" descr="Описание: https://i.mycdn.me/image?id=903793025597&amp;t=3&amp;plc=API&amp;viewToken=QTN8zV-fR5Nv21Tsd7534A&amp;tkn=*mSEcmfgVQTWqyP7v26lripHs1J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77544" y="0"/>
            <a:ext cx="681445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93993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6" descr="Описание: https://i.mycdn.me/image?id=903793026109&amp;t=3&amp;plc=API&amp;viewToken=5tz0F6drQGpm9VBa0vlB8Q&amp;tkn=*Vt7kgu2aP1MbCInd1Q-W-s3YqE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33351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51095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7" descr="Описание: https://i.mycdn.me/image?id=903793027389&amp;t=3&amp;plc=API&amp;viewToken=JPO_U58dHCKgVpUP8eUg6w&amp;tkn=*uzEJgoFzI1wbQiq8oi18QNPCVs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82780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43943" y="1698170"/>
            <a:ext cx="5606143" cy="200297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 descr="https://w-dog.ru/wallpapers/8/17/453554643910232/novyj-god-prazdnik-rozhdestvo-pechen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906486" y="2286000"/>
            <a:ext cx="608511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/>
              <a:t>Домик как в сказке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xmlns="" val="2574008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8" descr="Описание: https://i.mycdn.me/image?id=903793027901&amp;t=3&amp;plc=API&amp;viewToken=9GYTJ_UfZn-BM6CMNCscFQ&amp;tkn=*oFDK6HsoTxpHRoBIZmZdjngG-h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36665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Рисунок 9" descr="Описание: https://i.mycdn.me/image?id=903793026621&amp;t=3&amp;plc=API&amp;viewToken=LVFA6lMwnQp-rIaWEn9SyA&amp;tkn=*iLojdRu6RIyoYIP4Rc8oSVCsHN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6657" y="0"/>
            <a:ext cx="682534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21385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10" descr="Описание: https://i.mycdn.me/image?id=903793027133&amp;t=3&amp;plc=API&amp;viewToken=tq8PS_jBb2fi7jtHsXAysA&amp;tkn=*bs6nu4C2X7BGTPOegzWCk5p_zh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8768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Рисунок 11" descr="Описание: https://i.mycdn.me/image?id=903793026877&amp;t=3&amp;plc=API&amp;viewToken=Ld5lZDrO0cb-i0FBRFnOOg&amp;tkn=*pVp4wswvN3FCdVWwyY757R6WS3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87686" y="0"/>
            <a:ext cx="730431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11727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hvedoff\Downloads\christmas-gingerbread-frame-3727342_960_720.pn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Рисунок 14" descr="Описание: https://i.mycdn.me/image?id=903793029693&amp;t=3&amp;plc=API&amp;viewToken=kTKAnywPquPBP-TrHqbHeg&amp;tkn=*ZAzc-V-P74AeRSBqqY1tb09tUb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71457" y="674914"/>
            <a:ext cx="5312228" cy="5588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1850571" y="1435103"/>
            <a:ext cx="3614057" cy="4691063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002060"/>
                </a:solidFill>
              </a:rPr>
              <a:t>Вот такой пряничный домик у меня получился!</a:t>
            </a:r>
            <a:endParaRPr lang="ru-RU" sz="5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972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4229" y="1393371"/>
            <a:ext cx="6349091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Shvedoff\Downloads\christmas-gingerbread-frame-3727342_960_720.pn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69202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3543" y="-87086"/>
            <a:ext cx="12235543" cy="6945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54465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w-dog.ru/wallpapers/8/17/453554643910232/novyj-god-prazdnik-rozhdestvo-pechen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97972"/>
            <a:ext cx="12192000" cy="6955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12" descr="Описание: https://i.mycdn.me/image?id=903793029437&amp;t=3&amp;plc=API&amp;viewToken=NmYRMNZ7A6BAJB26AiXPfA&amp;tkn=*6v6oRBGwTaNSI3gRDt0_Tebq3k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06486" y="-87086"/>
            <a:ext cx="6215744" cy="6662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11987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w-dog.ru/wallpapers/8/17/453554643910232/novyj-god-prazdnik-rozhdestvo-pechen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13" descr="Описание: https://i.mycdn.me/image?id=903793030205&amp;t=3&amp;plc=API&amp;viewToken=8igEjzx_KxFUfQE2oOkcPw&amp;tkn=*k-wJ08uUOJQ9xxR3iLKAtfyhG2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21429" y="0"/>
            <a:ext cx="650965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3032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-dog.ru/wallpapers/8/17/453554643910232/novyj-god-prazdnik-rozhdestvo-pechen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1771"/>
            <a:ext cx="12192000" cy="6955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483429" y="2547257"/>
            <a:ext cx="63246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/>
              <a:t>Спасибо за внимание!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xmlns="" val="2605526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43943" y="1698170"/>
            <a:ext cx="5606143" cy="200297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 descr="https://w-dog.ru/wallpapers/8/17/453554643910232/novyj-god-prazdnik-rozhdestvo-pechen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309258" y="2144487"/>
            <a:ext cx="627017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Цель: узнать историю создания пряников, изготовить самостоятельно пряничный домик, поделиться опытом с одноклассниками и друзьями.</a:t>
            </a:r>
          </a:p>
        </p:txBody>
      </p:sp>
    </p:spTree>
    <p:extLst>
      <p:ext uri="{BB962C8B-B14F-4D97-AF65-F5344CB8AC3E}">
        <p14:creationId xmlns:p14="http://schemas.microsoft.com/office/powerpoint/2010/main" xmlns="" val="1811287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w-dog.ru/wallpapers/8/17/453554643910232/novyj-god-prazdnik-rozhdestvo-pechen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167745" y="1937658"/>
            <a:ext cx="637902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Гипотеза: мастерство пряничного дела утратило свою актуальность в наши дни, мало кто умеет готовить пряники своими руками; современные дети не знают историю создания пряников.</a:t>
            </a:r>
          </a:p>
        </p:txBody>
      </p:sp>
    </p:spTree>
    <p:extLst>
      <p:ext uri="{BB962C8B-B14F-4D97-AF65-F5344CB8AC3E}">
        <p14:creationId xmlns:p14="http://schemas.microsoft.com/office/powerpoint/2010/main" xmlns="" val="25917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w-dog.ru/wallpapers/8/17/453554643910232/novyj-god-prazdnik-rozhdestvo-pechen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167745" y="1937658"/>
            <a:ext cx="637902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Предмет исследования: историческая справка о создании пряников на Руси, рецептов пряничного теста и технологии.</a:t>
            </a:r>
          </a:p>
        </p:txBody>
      </p:sp>
    </p:spTree>
    <p:extLst>
      <p:ext uri="{BB962C8B-B14F-4D97-AF65-F5344CB8AC3E}">
        <p14:creationId xmlns:p14="http://schemas.microsoft.com/office/powerpoint/2010/main" xmlns="" val="2912549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w-dog.ru/wallpapers/8/17/453554643910232/novyj-god-prazdnik-rozhdestvo-pechen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483429" y="1937658"/>
            <a:ext cx="606334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Методы исследования: сбор информации, анкетирование, личное общение с мамой и учителем, изготовление пряничного домика, оформление сообщения в виде презентации и буклетов для одноклассников.</a:t>
            </a:r>
          </a:p>
        </p:txBody>
      </p:sp>
    </p:spTree>
    <p:extLst>
      <p:ext uri="{BB962C8B-B14F-4D97-AF65-F5344CB8AC3E}">
        <p14:creationId xmlns:p14="http://schemas.microsoft.com/office/powerpoint/2010/main" xmlns="" val="1903658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w-dog.ru/wallpapers/8/17/453554643910232/novyj-god-prazdnik-rozhdestvo-pechen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483429" y="1937658"/>
            <a:ext cx="60633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/>
            <a:r>
              <a:rPr lang="ru-RU" sz="3200" dirty="0" smtClean="0"/>
              <a:t>1.Откуда </a:t>
            </a:r>
            <a:r>
              <a:rPr lang="ru-RU" sz="3200" dirty="0"/>
              <a:t>и когда появились пряники?</a:t>
            </a:r>
          </a:p>
          <a:p>
            <a:pPr lvl="0" fontAlgn="base"/>
            <a:r>
              <a:rPr lang="ru-RU" sz="3200" dirty="0" smtClean="0"/>
              <a:t>2.Какие </a:t>
            </a:r>
            <a:r>
              <a:rPr lang="ru-RU" sz="3200" dirty="0"/>
              <a:t>виды пряников знаете?</a:t>
            </a:r>
          </a:p>
          <a:p>
            <a:pPr lvl="0" fontAlgn="base"/>
            <a:r>
              <a:rPr lang="ru-RU" sz="3200" dirty="0" smtClean="0"/>
              <a:t>3.Любите </a:t>
            </a:r>
            <a:r>
              <a:rPr lang="ru-RU" sz="3200" dirty="0"/>
              <a:t>ли вы пряники?</a:t>
            </a:r>
          </a:p>
          <a:p>
            <a:pPr lvl="0" fontAlgn="base"/>
            <a:r>
              <a:rPr lang="ru-RU" sz="3200" dirty="0" smtClean="0"/>
              <a:t>4.Готовили </a:t>
            </a:r>
            <a:r>
              <a:rPr lang="ru-RU" sz="3200" dirty="0"/>
              <a:t>в вашей семье когда-нибудь пряники?</a:t>
            </a:r>
          </a:p>
        </p:txBody>
      </p:sp>
    </p:spTree>
    <p:extLst>
      <p:ext uri="{BB962C8B-B14F-4D97-AF65-F5344CB8AC3E}">
        <p14:creationId xmlns:p14="http://schemas.microsoft.com/office/powerpoint/2010/main" xmlns="" val="908001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Shvedoff\Downloads\christmas-gingerbread-frame-3727342_960_720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35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86000" y="1045029"/>
            <a:ext cx="74893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Результаты исследования.</a:t>
            </a:r>
            <a:endParaRPr lang="ru-RU" sz="2800" dirty="0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2246587468"/>
              </p:ext>
            </p:extLst>
          </p:nvPr>
        </p:nvGraphicFramePr>
        <p:xfrm>
          <a:off x="1850571" y="2046514"/>
          <a:ext cx="6966858" cy="28965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230086" y="130663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05889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Shvedoff\Downloads\christmas-gingerbread-frame-3727342_960_720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editorial01.shutterstock.com/wm-preview-1500/5850749cp/c16fa932/art-archaeology-various-shutterstock-editorial-5850749c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65640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ikitranslators.org/w/images/1/10/St-Germain_en_Ga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64087" y="10886"/>
            <a:ext cx="5627914" cy="6847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44954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162</TotalTime>
  <Words>141</Words>
  <Application>Microsoft Office PowerPoint</Application>
  <PresentationFormat>Произвольный</PresentationFormat>
  <Paragraphs>15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Здравствуйте!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Shwedof</dc:creator>
  <cp:lastModifiedBy>User</cp:lastModifiedBy>
  <cp:revision>22</cp:revision>
  <dcterms:created xsi:type="dcterms:W3CDTF">2021-02-07T09:43:23Z</dcterms:created>
  <dcterms:modified xsi:type="dcterms:W3CDTF">2021-02-16T11:09:06Z</dcterms:modified>
</cp:coreProperties>
</file>