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57" d="100"/>
          <a:sy n="57" d="100"/>
        </p:scale>
        <p:origin x="178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707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AA9A65C5-3E73-4780-817B-30F1413E84E2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BB084-68B6-45AE-9114-62D803975AEB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97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A65C5-3E73-4780-817B-30F1413E84E2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BB084-68B6-45AE-9114-62D803975A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4963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A65C5-3E73-4780-817B-30F1413E84E2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BB084-68B6-45AE-9114-62D803975AEB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6127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A65C5-3E73-4780-817B-30F1413E84E2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BB084-68B6-45AE-9114-62D803975A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238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A65C5-3E73-4780-817B-30F1413E84E2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BB084-68B6-45AE-9114-62D803975AEB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5587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A65C5-3E73-4780-817B-30F1413E84E2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BB084-68B6-45AE-9114-62D803975A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4053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A65C5-3E73-4780-817B-30F1413E84E2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BB084-68B6-45AE-9114-62D803975A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7571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A65C5-3E73-4780-817B-30F1413E84E2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BB084-68B6-45AE-9114-62D803975A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4743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A65C5-3E73-4780-817B-30F1413E84E2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BB084-68B6-45AE-9114-62D803975A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074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A65C5-3E73-4780-817B-30F1413E84E2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BB084-68B6-45AE-9114-62D803975A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A65C5-3E73-4780-817B-30F1413E84E2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BB084-68B6-45AE-9114-62D803975AEB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0711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AA9A65C5-3E73-4780-817B-30F1413E84E2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164BB084-68B6-45AE-9114-62D803975AEB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6770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Гуляй Масленица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2800" spc="3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Игровая программа для детей разного возраста</a:t>
            </a:r>
            <a:endParaRPr lang="ru-RU" sz="2800" spc="3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7143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10625">
        <p:split orient="vert"/>
      </p:transition>
    </mc:Choice>
    <mc:Fallback>
      <p:transition advTm="10625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1502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00B050"/>
                </a:solidFill>
              </a:rPr>
              <a:t>Собирайся народ, </a:t>
            </a:r>
            <a:br>
              <a:rPr lang="ru-RU" dirty="0" smtClean="0">
                <a:solidFill>
                  <a:srgbClr val="00B050"/>
                </a:solidFill>
              </a:rPr>
            </a:br>
            <a:r>
              <a:rPr lang="ru-RU" dirty="0" smtClean="0">
                <a:solidFill>
                  <a:srgbClr val="00B050"/>
                </a:solidFill>
              </a:rPr>
              <a:t>Масленица всех ждёт…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2252" y="2286000"/>
            <a:ext cx="5363633" cy="4022725"/>
          </a:xfrm>
        </p:spPr>
      </p:pic>
    </p:spTree>
    <p:extLst>
      <p:ext uri="{BB962C8B-B14F-4D97-AF65-F5344CB8AC3E}">
        <p14:creationId xmlns:p14="http://schemas.microsoft.com/office/powerpoint/2010/main" val="108164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1327">
        <p:split orient="vert"/>
      </p:transition>
    </mc:Choice>
    <mc:Fallback>
      <p:transition spd="slow" advTm="11327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7030" y="365125"/>
            <a:ext cx="10376770" cy="132556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мы Масленицу зазываем…</a:t>
            </a:r>
            <a:b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Хоровод во дворе затеваем…</a:t>
            </a:r>
            <a:endParaRPr lang="ru-RU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2252" y="2286000"/>
            <a:ext cx="5363633" cy="4022725"/>
          </a:xfrm>
        </p:spPr>
      </p:pic>
    </p:spTree>
    <p:extLst>
      <p:ext uri="{BB962C8B-B14F-4D97-AF65-F5344CB8AC3E}">
        <p14:creationId xmlns:p14="http://schemas.microsoft.com/office/powerpoint/2010/main" val="2387051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822">
        <p:split orient="vert"/>
      </p:transition>
    </mc:Choice>
    <mc:Fallback>
      <p:transition spd="slow" advTm="10822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Закружились в «Карусели» –</a:t>
            </a:r>
            <a:br>
              <a:rPr lang="ru-RU" sz="4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Начинается веселье</a:t>
            </a:r>
            <a:endParaRPr lang="ru-RU" sz="4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0527" y="1860116"/>
            <a:ext cx="7151511" cy="4022725"/>
          </a:xfrm>
        </p:spPr>
      </p:pic>
    </p:spTree>
    <p:extLst>
      <p:ext uri="{BB962C8B-B14F-4D97-AF65-F5344CB8AC3E}">
        <p14:creationId xmlns:p14="http://schemas.microsoft.com/office/powerpoint/2010/main" val="533910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856">
        <p:split orient="vert"/>
      </p:transition>
    </mc:Choice>
    <mc:Fallback>
      <p:transition spd="slow" advTm="10856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8968" y="585216"/>
            <a:ext cx="9925232" cy="1499616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Снега нет у нас в помине, </a:t>
            </a:r>
            <a:br>
              <a:rPr lang="ru-RU" sz="40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сильны мы в «Снежном тире»…</a:t>
            </a:r>
            <a:endParaRPr lang="ru-RU" sz="40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968" y="2329841"/>
            <a:ext cx="4482266" cy="336170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593" y="2329841"/>
            <a:ext cx="4987853" cy="3740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883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480">
        <p:split orient="vert"/>
      </p:transition>
    </mc:Choice>
    <mc:Fallback>
      <p:transition spd="slow" advTm="1048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585216"/>
            <a:ext cx="10610589" cy="149961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«Снайперы</a:t>
            </a:r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взялись за  дело</a:t>
            </a:r>
            <a:b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метали точно в цели…</a:t>
            </a:r>
            <a:endParaRPr lang="ru-RU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2497090"/>
            <a:ext cx="4287106" cy="321533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5509" y="2592562"/>
            <a:ext cx="5546415" cy="3119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8316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653">
        <p:split orient="vert"/>
      </p:transition>
    </mc:Choice>
    <mc:Fallback>
      <p:transition spd="slow" advTm="10653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с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«блинами»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поиграли…</a:t>
            </a:r>
            <a:b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Далеко «блины» метали…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2364" y="2242160"/>
            <a:ext cx="5962292" cy="3357516"/>
          </a:xfrm>
        </p:spPr>
      </p:pic>
    </p:spTree>
    <p:extLst>
      <p:ext uri="{BB962C8B-B14F-4D97-AF65-F5344CB8AC3E}">
        <p14:creationId xmlns:p14="http://schemas.microsoft.com/office/powerpoint/2010/main" val="1553327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379">
        <p:split orient="vert"/>
      </p:transition>
    </mc:Choice>
    <mc:Fallback>
      <p:transition spd="slow" advTm="10379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«Метание валенок».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4362" y="1784959"/>
            <a:ext cx="5363633" cy="4022725"/>
          </a:xfrm>
        </p:spPr>
      </p:pic>
    </p:spTree>
    <p:extLst>
      <p:ext uri="{BB962C8B-B14F-4D97-AF65-F5344CB8AC3E}">
        <p14:creationId xmlns:p14="http://schemas.microsoft.com/office/powerpoint/2010/main" val="4087127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668">
        <p:split orient="vert"/>
      </p:transition>
    </mc:Choice>
    <mc:Fallback>
      <p:transition spd="slow" advTm="10668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619" y="237995"/>
            <a:ext cx="11085534" cy="184683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Гори, гори ясно, </a:t>
            </a:r>
            <a:br>
              <a:rPr lang="ru-RU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не погасло!</a:t>
            </a:r>
            <a:br>
              <a:rPr lang="ru-RU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Прощай Зима, приходи Весна!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2282" y="2286000"/>
            <a:ext cx="7143573" cy="4022725"/>
          </a:xfrm>
        </p:spPr>
      </p:pic>
    </p:spTree>
    <p:extLst>
      <p:ext uri="{BB962C8B-B14F-4D97-AF65-F5344CB8AC3E}">
        <p14:creationId xmlns:p14="http://schemas.microsoft.com/office/powerpoint/2010/main" val="23113797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2106">
        <p:split orient="vert"/>
      </p:transition>
    </mc:Choice>
    <mc:Fallback>
      <p:transition spd="slow" advTm="12106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Интеграл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58</TotalTime>
  <Words>47</Words>
  <Application>Microsoft Office PowerPoint</Application>
  <PresentationFormat>Широкоэкранный</PresentationFormat>
  <Paragraphs>10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Calibri</vt:lpstr>
      <vt:lpstr>Times New Roman</vt:lpstr>
      <vt:lpstr>Tw Cen MT</vt:lpstr>
      <vt:lpstr>Tw Cen MT Condensed</vt:lpstr>
      <vt:lpstr>Wingdings 3</vt:lpstr>
      <vt:lpstr>Интеграл</vt:lpstr>
      <vt:lpstr>Гуляй Масленица</vt:lpstr>
      <vt:lpstr>Собирайся народ,  Масленица всех ждёт…</vt:lpstr>
      <vt:lpstr>А мы Масленицу зазываем… Хоровод во дворе затеваем…</vt:lpstr>
      <vt:lpstr>Закружились в «Карусели» – Начинается веселье</vt:lpstr>
      <vt:lpstr>Снега нет у нас в помине,  но сильны мы в «Снежном тире»…</vt:lpstr>
      <vt:lpstr> «Снайперы» взялись за  дело и метали точно в цели…</vt:lpstr>
      <vt:lpstr>Мы с «блинами» поиграли… Далеко «блины» метали…</vt:lpstr>
      <vt:lpstr>«Метание валенок». </vt:lpstr>
      <vt:lpstr> Гори, гори ясно,  чтобы не погасло! Прощай Зима, приходи Весна!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Гуляй Масленица</dc:title>
  <dc:creator>User</dc:creator>
  <cp:lastModifiedBy>User</cp:lastModifiedBy>
  <cp:revision>8</cp:revision>
  <dcterms:created xsi:type="dcterms:W3CDTF">2023-03-11T14:44:48Z</dcterms:created>
  <dcterms:modified xsi:type="dcterms:W3CDTF">2023-06-13T18:04:13Z</dcterms:modified>
</cp:coreProperties>
</file>