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6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5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8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8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2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01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4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275DA-5281-4C35-97D5-7EADB95D745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8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6BE65-3372-4FB0-9E7E-F824ADE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298"/>
            <a:ext cx="7886700" cy="1597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Словарные слова 2 класс</a:t>
            </a:r>
            <a:br>
              <a:rPr lang="ru-RU" b="1" dirty="0"/>
            </a:br>
            <a:r>
              <a:rPr lang="ru-RU" b="1" dirty="0"/>
              <a:t>«Школа России»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768A6-3830-468C-8DB6-44B437F1F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разное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вдруг весело дорога до свидания желтый извините прощай скоро спасибо хорошо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44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2343219" y="4053105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633178" y="0"/>
            <a:ext cx="661007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вдру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3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72189" y="3154710"/>
            <a:ext cx="837466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16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весел</a:t>
            </a:r>
            <a:r>
              <a:rPr lang="ru-RU" sz="21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410082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133220" y="657049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28036" y="3482148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-153878" y="3815848"/>
            <a:ext cx="9379491" cy="20928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2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ru-RU" sz="12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</a:t>
            </a:r>
            <a:r>
              <a:rPr lang="ru-RU" sz="12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7008480" y="4758396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466533" y="-201538"/>
            <a:ext cx="8927359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рога</a:t>
            </a:r>
            <a:endParaRPr lang="ru-RU" sz="287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6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38700" y="1023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-111154" y="96859"/>
            <a:ext cx="931537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лтый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-12727" y="3726863"/>
            <a:ext cx="908453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изв</a:t>
            </a:r>
            <a:r>
              <a:rPr lang="ru-RU" sz="166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6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ните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6381863" y="4413011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59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-60845" y="69753"/>
            <a:ext cx="9249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щай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6886998" y="967793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321318" y="2939833"/>
            <a:ext cx="8040663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3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скор</a:t>
            </a:r>
            <a:r>
              <a:rPr lang="ru-RU" sz="23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3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257674" y="4011882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446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811554" y="973775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8134931" y="4367983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-41528" y="42541"/>
            <a:ext cx="91855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сиб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3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56147" y="3514568"/>
            <a:ext cx="876451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рошо</a:t>
            </a:r>
          </a:p>
        </p:txBody>
      </p:sp>
    </p:spTree>
    <p:extLst>
      <p:ext uri="{BB962C8B-B14F-4D97-AF65-F5344CB8AC3E}">
        <p14:creationId xmlns:p14="http://schemas.microsoft.com/office/powerpoint/2010/main" val="304814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33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Словарные слова 2 класс «Школа России»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acel kot</dc:creator>
  <cp:lastModifiedBy>acel kot</cp:lastModifiedBy>
  <cp:revision>16</cp:revision>
  <dcterms:created xsi:type="dcterms:W3CDTF">2023-06-08T05:10:37Z</dcterms:created>
  <dcterms:modified xsi:type="dcterms:W3CDTF">2023-06-13T16:13:27Z</dcterms:modified>
</cp:coreProperties>
</file>