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68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457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181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499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08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483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844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268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925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390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010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249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484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16BE65-3372-4FB0-9E7E-F824ADE5C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21298"/>
            <a:ext cx="7886700" cy="159738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Словарные слова 2 класс</a:t>
            </a:r>
            <a:br>
              <a:rPr lang="ru-RU" b="1" dirty="0"/>
            </a:br>
            <a:r>
              <a:rPr lang="ru-RU" b="1" dirty="0"/>
              <a:t>«Школа России»</a:t>
            </a:r>
            <a:br>
              <a:rPr lang="ru-RU" dirty="0"/>
            </a:b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F768A6-3830-468C-8DB6-44B437F1F4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Россия</a:t>
            </a:r>
          </a:p>
          <a:p>
            <a:pPr marL="0" indent="0">
              <a:buNone/>
            </a:pPr>
            <a:endParaRPr lang="ru-RU" b="1" dirty="0"/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город деревня метро Москва народ отец родина Россия улица фамилия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3442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11A6D1-2C42-44E0-953A-D42FDF6C0967}"/>
              </a:ext>
            </a:extLst>
          </p:cNvPr>
          <p:cNvSpPr/>
          <p:nvPr/>
        </p:nvSpPr>
        <p:spPr>
          <a:xfrm>
            <a:off x="56147" y="56147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74C9FFD-424E-4834-89D9-D5F33847D5AD}"/>
              </a:ext>
            </a:extLst>
          </p:cNvPr>
          <p:cNvSpPr/>
          <p:nvPr/>
        </p:nvSpPr>
        <p:spPr>
          <a:xfrm>
            <a:off x="72189" y="3541780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53521A8-96B4-4E7A-903E-9F060B883A09}"/>
              </a:ext>
            </a:extLst>
          </p:cNvPr>
          <p:cNvCxnSpPr>
            <a:cxnSpLocks/>
          </p:cNvCxnSpPr>
          <p:nvPr/>
        </p:nvCxnSpPr>
        <p:spPr>
          <a:xfrm flipH="1">
            <a:off x="4376788" y="4618865"/>
            <a:ext cx="167950" cy="3079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279FF64B-B702-49C4-839E-4F81768ABBB4}"/>
              </a:ext>
            </a:extLst>
          </p:cNvPr>
          <p:cNvCxnSpPr/>
          <p:nvPr/>
        </p:nvCxnSpPr>
        <p:spPr>
          <a:xfrm flipH="1">
            <a:off x="2416628" y="569167"/>
            <a:ext cx="373225" cy="65314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5637615-9925-481A-9407-67A8A8136E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0503" y="125380"/>
            <a:ext cx="2522745" cy="141904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467935-5B82-496E-8A26-FE1E488026D9}"/>
              </a:ext>
            </a:extLst>
          </p:cNvPr>
          <p:cNvSpPr/>
          <p:nvPr/>
        </p:nvSpPr>
        <p:spPr>
          <a:xfrm>
            <a:off x="555547" y="69753"/>
            <a:ext cx="6467604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9900" b="1" cap="none" spc="0" dirty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гор</a:t>
            </a:r>
            <a:r>
              <a:rPr lang="ru-RU" sz="199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9900" b="1" cap="none" spc="0" dirty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239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0A01E5B-CD43-4DEA-9E86-101FFE77EC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751" y="3655557"/>
            <a:ext cx="2042156" cy="1466949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5D14963-96DF-46CD-B2C8-E32FD9795489}"/>
              </a:ext>
            </a:extLst>
          </p:cNvPr>
          <p:cNvSpPr/>
          <p:nvPr/>
        </p:nvSpPr>
        <p:spPr>
          <a:xfrm>
            <a:off x="205432" y="3847774"/>
            <a:ext cx="8510663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80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80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80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ревня</a:t>
            </a:r>
          </a:p>
        </p:txBody>
      </p:sp>
    </p:spTree>
    <p:extLst>
      <p:ext uri="{BB962C8B-B14F-4D97-AF65-F5344CB8AC3E}">
        <p14:creationId xmlns:p14="http://schemas.microsoft.com/office/powerpoint/2010/main" val="4100822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11A6D1-2C42-44E0-953A-D42FDF6C0967}"/>
              </a:ext>
            </a:extLst>
          </p:cNvPr>
          <p:cNvSpPr/>
          <p:nvPr/>
        </p:nvSpPr>
        <p:spPr>
          <a:xfrm>
            <a:off x="56147" y="56147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39DDA59-EC1B-4CE3-94E4-410F68D775EB}"/>
              </a:ext>
            </a:extLst>
          </p:cNvPr>
          <p:cNvCxnSpPr>
            <a:cxnSpLocks/>
          </p:cNvCxnSpPr>
          <p:nvPr/>
        </p:nvCxnSpPr>
        <p:spPr>
          <a:xfrm flipH="1">
            <a:off x="6448837" y="887873"/>
            <a:ext cx="214606" cy="30866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74C9FFD-424E-4834-89D9-D5F33847D5AD}"/>
              </a:ext>
            </a:extLst>
          </p:cNvPr>
          <p:cNvSpPr/>
          <p:nvPr/>
        </p:nvSpPr>
        <p:spPr>
          <a:xfrm>
            <a:off x="28036" y="3482148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5D14963-96DF-46CD-B2C8-E32FD9795489}"/>
              </a:ext>
            </a:extLst>
          </p:cNvPr>
          <p:cNvSpPr/>
          <p:nvPr/>
        </p:nvSpPr>
        <p:spPr>
          <a:xfrm>
            <a:off x="0" y="4065559"/>
            <a:ext cx="7613751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66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6600" b="1" u="sng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6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сква</a:t>
            </a:r>
            <a:endParaRPr lang="ru-RU" sz="19900" b="1" cap="none" spc="0" dirty="0">
              <a:ln/>
              <a:solidFill>
                <a:schemeClr val="bg2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53521A8-96B4-4E7A-903E-9F060B883A09}"/>
              </a:ext>
            </a:extLst>
          </p:cNvPr>
          <p:cNvCxnSpPr>
            <a:cxnSpLocks/>
          </p:cNvCxnSpPr>
          <p:nvPr/>
        </p:nvCxnSpPr>
        <p:spPr>
          <a:xfrm flipH="1">
            <a:off x="7008480" y="4758396"/>
            <a:ext cx="167950" cy="3079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7E8AA01-50EC-4413-87D6-D4034E5140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7138" y="152344"/>
            <a:ext cx="2296562" cy="203011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467935-5B82-496E-8A26-FE1E488026D9}"/>
              </a:ext>
            </a:extLst>
          </p:cNvPr>
          <p:cNvSpPr/>
          <p:nvPr/>
        </p:nvSpPr>
        <p:spPr>
          <a:xfrm>
            <a:off x="167953" y="-43130"/>
            <a:ext cx="8927359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199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99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99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тро</a:t>
            </a:r>
            <a:endParaRPr lang="ru-RU" sz="28700" b="1" cap="none" spc="0" dirty="0">
              <a:ln/>
              <a:solidFill>
                <a:schemeClr val="bg2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BF5A896-6546-43C9-BD52-E72100B4E2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6140" y="3475879"/>
            <a:ext cx="2396862" cy="1186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669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11A6D1-2C42-44E0-953A-D42FDF6C0967}"/>
              </a:ext>
            </a:extLst>
          </p:cNvPr>
          <p:cNvSpPr/>
          <p:nvPr/>
        </p:nvSpPr>
        <p:spPr>
          <a:xfrm>
            <a:off x="38700" y="10237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467935-5B82-496E-8A26-FE1E488026D9}"/>
              </a:ext>
            </a:extLst>
          </p:cNvPr>
          <p:cNvSpPr/>
          <p:nvPr/>
        </p:nvSpPr>
        <p:spPr>
          <a:xfrm>
            <a:off x="153004" y="0"/>
            <a:ext cx="684212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9900" b="1" cap="none" spc="0" dirty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99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9900" b="1" cap="none" spc="0" dirty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род</a:t>
            </a:r>
            <a:endParaRPr lang="ru-RU" sz="239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39DDA59-EC1B-4CE3-94E4-410F68D775EB}"/>
              </a:ext>
            </a:extLst>
          </p:cNvPr>
          <p:cNvCxnSpPr>
            <a:cxnSpLocks/>
          </p:cNvCxnSpPr>
          <p:nvPr/>
        </p:nvCxnSpPr>
        <p:spPr>
          <a:xfrm flipH="1">
            <a:off x="5086067" y="880734"/>
            <a:ext cx="214606" cy="30866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74C9FFD-424E-4834-89D9-D5F33847D5AD}"/>
              </a:ext>
            </a:extLst>
          </p:cNvPr>
          <p:cNvSpPr/>
          <p:nvPr/>
        </p:nvSpPr>
        <p:spPr>
          <a:xfrm>
            <a:off x="72189" y="3541780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5D14963-96DF-46CD-B2C8-E32FD9795489}"/>
              </a:ext>
            </a:extLst>
          </p:cNvPr>
          <p:cNvSpPr/>
          <p:nvPr/>
        </p:nvSpPr>
        <p:spPr>
          <a:xfrm>
            <a:off x="89636" y="2793802"/>
            <a:ext cx="6309421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3900" b="1" u="sng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39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тец</a:t>
            </a: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53521A8-96B4-4E7A-903E-9F060B883A09}"/>
              </a:ext>
            </a:extLst>
          </p:cNvPr>
          <p:cNvCxnSpPr>
            <a:cxnSpLocks/>
          </p:cNvCxnSpPr>
          <p:nvPr/>
        </p:nvCxnSpPr>
        <p:spPr>
          <a:xfrm flipH="1">
            <a:off x="3396067" y="4524979"/>
            <a:ext cx="167950" cy="3079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A5486A4-723B-4D00-A759-F6CC769080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3220"/>
          <a:stretch/>
        </p:blipFill>
        <p:spPr>
          <a:xfrm>
            <a:off x="5542384" y="77451"/>
            <a:ext cx="3288524" cy="123529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A0B4461-E3CF-460B-88AC-8BEC29499D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1489" y="3760237"/>
            <a:ext cx="2584580" cy="258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594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11A6D1-2C42-44E0-953A-D42FDF6C0967}"/>
              </a:ext>
            </a:extLst>
          </p:cNvPr>
          <p:cNvSpPr/>
          <p:nvPr/>
        </p:nvSpPr>
        <p:spPr>
          <a:xfrm>
            <a:off x="56147" y="56147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467935-5B82-496E-8A26-FE1E488026D9}"/>
              </a:ext>
            </a:extLst>
          </p:cNvPr>
          <p:cNvSpPr/>
          <p:nvPr/>
        </p:nvSpPr>
        <p:spPr>
          <a:xfrm>
            <a:off x="222289" y="50253"/>
            <a:ext cx="8388002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99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Род</a:t>
            </a:r>
            <a:r>
              <a:rPr lang="ru-RU" sz="199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99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endParaRPr lang="ru-RU" sz="23900" b="1" cap="none" spc="0" dirty="0">
              <a:ln/>
              <a:solidFill>
                <a:schemeClr val="bg2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39DDA59-EC1B-4CE3-94E4-410F68D775EB}"/>
              </a:ext>
            </a:extLst>
          </p:cNvPr>
          <p:cNvCxnSpPr>
            <a:cxnSpLocks/>
          </p:cNvCxnSpPr>
          <p:nvPr/>
        </p:nvCxnSpPr>
        <p:spPr>
          <a:xfrm flipH="1">
            <a:off x="2473194" y="855826"/>
            <a:ext cx="214606" cy="30866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74C9FFD-424E-4834-89D9-D5F33847D5AD}"/>
              </a:ext>
            </a:extLst>
          </p:cNvPr>
          <p:cNvSpPr/>
          <p:nvPr/>
        </p:nvSpPr>
        <p:spPr>
          <a:xfrm>
            <a:off x="72189" y="3541780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5D14963-96DF-46CD-B2C8-E32FD9795489}"/>
              </a:ext>
            </a:extLst>
          </p:cNvPr>
          <p:cNvSpPr/>
          <p:nvPr/>
        </p:nvSpPr>
        <p:spPr>
          <a:xfrm>
            <a:off x="260250" y="3561280"/>
            <a:ext cx="8312084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9900" b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род</a:t>
            </a:r>
            <a:r>
              <a:rPr lang="ru-RU" sz="19900" b="1" u="sng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9900" b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endParaRPr lang="ru-RU" sz="199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53521A8-96B4-4E7A-903E-9F060B883A09}"/>
              </a:ext>
            </a:extLst>
          </p:cNvPr>
          <p:cNvCxnSpPr>
            <a:cxnSpLocks/>
          </p:cNvCxnSpPr>
          <p:nvPr/>
        </p:nvCxnSpPr>
        <p:spPr>
          <a:xfrm flipH="1">
            <a:off x="2496522" y="4385106"/>
            <a:ext cx="167950" cy="3079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EC0CDE8-C79D-4BFB-9CE7-E097180AB9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2563" y="119968"/>
            <a:ext cx="1782146" cy="123324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0C6A885-7E5F-484F-98A5-D66BAA5BF3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1604" y="3624918"/>
            <a:ext cx="1782146" cy="1209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446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11A6D1-2C42-44E0-953A-D42FDF6C0967}"/>
              </a:ext>
            </a:extLst>
          </p:cNvPr>
          <p:cNvSpPr/>
          <p:nvPr/>
        </p:nvSpPr>
        <p:spPr>
          <a:xfrm>
            <a:off x="56147" y="56147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39DDA59-EC1B-4CE3-94E4-410F68D775EB}"/>
              </a:ext>
            </a:extLst>
          </p:cNvPr>
          <p:cNvCxnSpPr>
            <a:cxnSpLocks/>
          </p:cNvCxnSpPr>
          <p:nvPr/>
        </p:nvCxnSpPr>
        <p:spPr>
          <a:xfrm flipH="1">
            <a:off x="5811554" y="973775"/>
            <a:ext cx="214606" cy="30866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74C9FFD-424E-4834-89D9-D5F33847D5AD}"/>
              </a:ext>
            </a:extLst>
          </p:cNvPr>
          <p:cNvSpPr/>
          <p:nvPr/>
        </p:nvSpPr>
        <p:spPr>
          <a:xfrm>
            <a:off x="72189" y="3541780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53521A8-96B4-4E7A-903E-9F060B883A09}"/>
              </a:ext>
            </a:extLst>
          </p:cNvPr>
          <p:cNvCxnSpPr>
            <a:cxnSpLocks/>
          </p:cNvCxnSpPr>
          <p:nvPr/>
        </p:nvCxnSpPr>
        <p:spPr>
          <a:xfrm flipH="1">
            <a:off x="959690" y="4461289"/>
            <a:ext cx="167950" cy="3079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467935-5B82-496E-8A26-FE1E488026D9}"/>
              </a:ext>
            </a:extLst>
          </p:cNvPr>
          <p:cNvSpPr/>
          <p:nvPr/>
        </p:nvSpPr>
        <p:spPr>
          <a:xfrm>
            <a:off x="72189" y="127077"/>
            <a:ext cx="807201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99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99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9900" b="1" u="sng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сс</a:t>
            </a:r>
            <a:r>
              <a:rPr lang="ru-RU" sz="199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ия</a:t>
            </a:r>
            <a:endParaRPr lang="ru-RU" sz="23900" b="1" u="sng" cap="none" spc="0" dirty="0">
              <a:ln/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5D14963-96DF-46CD-B2C8-E32FD9795489}"/>
              </a:ext>
            </a:extLst>
          </p:cNvPr>
          <p:cNvSpPr/>
          <p:nvPr/>
        </p:nvSpPr>
        <p:spPr>
          <a:xfrm>
            <a:off x="126391" y="3541780"/>
            <a:ext cx="7044493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99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ru-RU" sz="19900" b="1" u="sng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99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C80060E-1780-4248-A442-DEC131E125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388" y="120252"/>
            <a:ext cx="2262674" cy="132928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CC6C7C4-45BB-4DC6-A7F0-F104F4A465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8970" y="3626199"/>
            <a:ext cx="2138639" cy="1710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14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11A6D1-2C42-44E0-953A-D42FDF6C0967}"/>
              </a:ext>
            </a:extLst>
          </p:cNvPr>
          <p:cNvSpPr/>
          <p:nvPr/>
        </p:nvSpPr>
        <p:spPr>
          <a:xfrm>
            <a:off x="56147" y="56147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39DDA59-EC1B-4CE3-94E4-410F68D775EB}"/>
              </a:ext>
            </a:extLst>
          </p:cNvPr>
          <p:cNvCxnSpPr>
            <a:cxnSpLocks/>
          </p:cNvCxnSpPr>
          <p:nvPr/>
        </p:nvCxnSpPr>
        <p:spPr>
          <a:xfrm flipH="1">
            <a:off x="4791160" y="1099627"/>
            <a:ext cx="214606" cy="30866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74C9FFD-424E-4834-89D9-D5F33847D5AD}"/>
              </a:ext>
            </a:extLst>
          </p:cNvPr>
          <p:cNvSpPr/>
          <p:nvPr/>
        </p:nvSpPr>
        <p:spPr>
          <a:xfrm>
            <a:off x="72189" y="3541780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467935-5B82-496E-8A26-FE1E488026D9}"/>
              </a:ext>
            </a:extLst>
          </p:cNvPr>
          <p:cNvSpPr/>
          <p:nvPr/>
        </p:nvSpPr>
        <p:spPr>
          <a:xfrm>
            <a:off x="86637" y="456566"/>
            <a:ext cx="8970726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66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166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66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мил</a:t>
            </a:r>
            <a:r>
              <a:rPr lang="ru-RU" sz="166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6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9900" b="1" u="sng" cap="none" spc="0" dirty="0">
              <a:ln/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0C8CDC0-952F-48AC-9162-50916CA752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0090" y="139248"/>
            <a:ext cx="2416628" cy="1359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1360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</TotalTime>
  <Words>32</Words>
  <Application>Microsoft Office PowerPoint</Application>
  <PresentationFormat>Экран (4:3)</PresentationFormat>
  <Paragraphs>15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Тема Office</vt:lpstr>
      <vt:lpstr>Словарные слова 2 класс «Школа России»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Словарные слова 2 класс</dc:title>
  <dc:creator>acel kot</dc:creator>
  <cp:lastModifiedBy>acel kot</cp:lastModifiedBy>
  <cp:revision>15</cp:revision>
  <dcterms:created xsi:type="dcterms:W3CDTF">2023-06-08T05:10:37Z</dcterms:created>
  <dcterms:modified xsi:type="dcterms:W3CDTF">2023-06-13T16:01:02Z</dcterms:modified>
</cp:coreProperties>
</file>