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2" r:id="rId3"/>
    <p:sldId id="260" r:id="rId4"/>
    <p:sldId id="261" r:id="rId5"/>
    <p:sldId id="257" r:id="rId6"/>
    <p:sldId id="269" r:id="rId7"/>
    <p:sldId id="262" r:id="rId8"/>
    <p:sldId id="270" r:id="rId9"/>
    <p:sldId id="259" r:id="rId10"/>
    <p:sldId id="263" r:id="rId11"/>
    <p:sldId id="264" r:id="rId12"/>
    <p:sldId id="265" r:id="rId13"/>
    <p:sldId id="266" r:id="rId14"/>
    <p:sldId id="267" r:id="rId15"/>
    <p:sldId id="271" r:id="rId16"/>
    <p:sldId id="268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1" autoAdjust="0"/>
    <p:restoredTop sz="94660"/>
  </p:normalViewPr>
  <p:slideViewPr>
    <p:cSldViewPr snapToGrid="0" showGuides="1">
      <p:cViewPr varScale="1">
        <p:scale>
          <a:sx n="49" d="100"/>
          <a:sy n="49" d="100"/>
        </p:scale>
        <p:origin x="98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6D033-DA6B-48EE-B250-A4098B8CB6D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DF007-BF8A-4F08-BDFC-FADC385A5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03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6D033-DA6B-48EE-B250-A4098B8CB6D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DF007-BF8A-4F08-BDFC-FADC385A5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740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6D033-DA6B-48EE-B250-A4098B8CB6D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DF007-BF8A-4F08-BDFC-FADC385A5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858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9DB4C-8D97-4A8D-BCC8-4137756772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3868345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64E5F-AAC7-45BC-BA97-758D83656C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674127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A42518-6D76-4A22-AD29-774AC7FA7D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787455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6E1FE-60E3-4CA5-97F1-4310CDDD69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282533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03B56-A865-423D-8370-61D794D298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509209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74A4D-738F-4AEB-86FC-B173417D0F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826811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E1DA1-C467-4B23-9A62-85116CE0B1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225801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034CC-0BBD-424B-A073-AEDD9AAB2C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8064488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6D033-DA6B-48EE-B250-A4098B8CB6D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DF007-BF8A-4F08-BDFC-FADC385A5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1591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0119D-4F43-45CC-840E-45799E938A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749671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7D882-BF31-475F-B266-97779A3FDC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4645706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26097-A48C-4A29-8335-1959B2450C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640662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6D033-DA6B-48EE-B250-A4098B8CB6D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DF007-BF8A-4F08-BDFC-FADC385A5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818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6D033-DA6B-48EE-B250-A4098B8CB6D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DF007-BF8A-4F08-BDFC-FADC385A5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840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6D033-DA6B-48EE-B250-A4098B8CB6D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DF007-BF8A-4F08-BDFC-FADC385A5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55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6D033-DA6B-48EE-B250-A4098B8CB6D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DF007-BF8A-4F08-BDFC-FADC385A5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7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6D033-DA6B-48EE-B250-A4098B8CB6D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DF007-BF8A-4F08-BDFC-FADC385A5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109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6D033-DA6B-48EE-B250-A4098B8CB6D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DF007-BF8A-4F08-BDFC-FADC385A5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749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6D033-DA6B-48EE-B250-A4098B8CB6D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DF007-BF8A-4F08-BDFC-FADC385A5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546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6D033-DA6B-48EE-B250-A4098B8CB6D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DF007-BF8A-4F08-BDFC-FADC385A5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322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9277B00D-C50D-494F-99DA-A43634462B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18923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hyperlink" Target="http://img-fotki.yandex.ru/get/3307/olg95409143.25/0_1e405_b4929b7_L" TargetMode="External"/><Relationship Id="rId7" Type="http://schemas.openxmlformats.org/officeDocument/2006/relationships/hyperlink" Target="http://www.gardenhistory.ru/photos/pages/386-4906norm.jp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jpeg"/><Relationship Id="rId5" Type="http://schemas.openxmlformats.org/officeDocument/2006/relationships/hyperlink" Target="http://img-fotki.yandex.ru/get/9/miu-2004.d/0_631d_99a26469_XL" TargetMode="External"/><Relationship Id="rId10" Type="http://schemas.openxmlformats.org/officeDocument/2006/relationships/image" Target="../media/image14.jpeg"/><Relationship Id="rId4" Type="http://schemas.openxmlformats.org/officeDocument/2006/relationships/image" Target="../media/image11.jpeg"/><Relationship Id="rId9" Type="http://schemas.openxmlformats.org/officeDocument/2006/relationships/hyperlink" Target="http://stat17.privet.ru/lr/0922a111f419b20086966b292d811d30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857500"/>
            <a:ext cx="10972800" cy="1143000"/>
          </a:xfrm>
        </p:spPr>
        <p:txBody>
          <a:bodyPr/>
          <a:lstStyle/>
          <a:p>
            <a:r>
              <a:rPr lang="ru-RU" b="1" dirty="0" smtClean="0"/>
              <a:t>Творчество Н. С. Лескова.</a:t>
            </a:r>
            <a:br>
              <a:rPr lang="ru-RU" b="1" dirty="0" smtClean="0"/>
            </a:br>
            <a:r>
              <a:rPr lang="ru-RU" b="1" dirty="0" smtClean="0"/>
              <a:t>Тема </a:t>
            </a:r>
            <a:r>
              <a:rPr lang="ru-RU" b="1" dirty="0" err="1" smtClean="0"/>
              <a:t>праведничества</a:t>
            </a:r>
            <a:r>
              <a:rPr lang="ru-RU" b="1" dirty="0" smtClean="0"/>
              <a:t> и трагической судьбы талантливого русского человека </a:t>
            </a:r>
            <a:br>
              <a:rPr lang="ru-RU" b="1" dirty="0" smtClean="0"/>
            </a:br>
            <a:r>
              <a:rPr lang="ru-RU" b="1" dirty="0" smtClean="0"/>
              <a:t>(повесть «Очарованный странник»)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358268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api.polka.academy/storage/block/picture/1071/regular_image-325dba24a036f3dd5f4c94315723b8f8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93" y="611870"/>
            <a:ext cx="7334907" cy="525290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7467600" y="1222691"/>
            <a:ext cx="4114800" cy="4412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Крепость </a:t>
            </a:r>
            <a:r>
              <a:rPr lang="ru-RU" sz="2400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Корела</a:t>
            </a:r>
            <a:r>
              <a:rPr lang="ru-RU" sz="24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в Приозёрске. XIX век. Здесь начинается действие повести: «</a:t>
            </a:r>
            <a:r>
              <a:rPr lang="ru-RU" sz="2400" i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Есть на Ладожском берегу такое превосходное место, как </a:t>
            </a:r>
            <a:r>
              <a:rPr lang="ru-RU" sz="2400" i="1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Корела</a:t>
            </a:r>
            <a:r>
              <a:rPr lang="ru-RU" sz="2400" i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где любое вольномыслие и свободомыслие не могут устоять перед </a:t>
            </a:r>
            <a:r>
              <a:rPr lang="ru-RU" sz="2400" i="1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апатиею</a:t>
            </a:r>
            <a:r>
              <a:rPr lang="ru-RU" sz="2400" i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населения и ужасною скукою гнетущей, скупой </a:t>
            </a:r>
            <a:r>
              <a:rPr lang="ru-RU" sz="2400" i="1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природы…</a:t>
            </a:r>
            <a:r>
              <a:rPr lang="ru-RU" sz="24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2856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79029"/>
            <a:ext cx="10972800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 descr="https://api.polka.academy/storage/block/picture/1072/regular_image-3877630de281573bb356577850d917b2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124" y="846138"/>
            <a:ext cx="7520152" cy="531297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7520152" y="1554288"/>
            <a:ext cx="4062248" cy="4210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Собор Рождества Пресвятой Богородицы </a:t>
            </a:r>
            <a:r>
              <a:rPr lang="ru-RU" sz="2800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Коневского</a:t>
            </a:r>
            <a:r>
              <a:rPr lang="ru-RU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Рождество-Богородичного монастыря. 1896 год. </a:t>
            </a:r>
            <a:endParaRPr lang="ru-RU" sz="2800" dirty="0" smtClean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sz="2800" dirty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Коневце</a:t>
            </a:r>
            <a:r>
              <a:rPr lang="ru-RU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где находится этот собор, Иван </a:t>
            </a:r>
            <a:r>
              <a:rPr lang="ru-RU" sz="2800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Флягин</a:t>
            </a:r>
            <a:r>
              <a:rPr lang="ru-RU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садится на пароход</a:t>
            </a:r>
            <a:endParaRPr lang="ru-RU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3496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api.polka.academy/storage/block/picture/1074/regular_image-168c85978c96b55308541ed8f99d61aa.jpe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8" y="413844"/>
            <a:ext cx="3860525" cy="5637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pi.polka.academy/storage/block/picture/1077/regular_image-45b0c409d2d443f29e8e8c426015de30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083" y="413843"/>
            <a:ext cx="4249070" cy="5637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api.polka.academy/storage/block/picture/1081/regular_image-126bb9ffed8bd67b09e44a83daf4b54f.jpe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153" y="413842"/>
            <a:ext cx="4048847" cy="56376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23523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api.polka.academy/storage/block/picture/1082/regular_image-7bbdb0cbc221f8105de191fdd12dbd8e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18" y="209680"/>
            <a:ext cx="4177862" cy="6438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 descr="https://api.polka.academy/storage/block/picture/1083/regular_image-6b68cdda7c15efb2be4ea11376ecd62f.jpe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209681"/>
            <a:ext cx="4296252" cy="64386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53133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53011"/>
            <a:ext cx="11582400" cy="1143000"/>
          </a:xfrm>
        </p:spPr>
        <p:txBody>
          <a:bodyPr/>
          <a:lstStyle/>
          <a:p>
            <a:r>
              <a:rPr lang="ru-RU" sz="4000" b="1" dirty="0" smtClean="0"/>
              <a:t>Повесть «Очарованный странник» (1872-1873)</a:t>
            </a:r>
            <a:endParaRPr lang="ru-RU" sz="4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061" y="1682340"/>
            <a:ext cx="3455406" cy="475787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726" y="1682340"/>
            <a:ext cx="3319939" cy="475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4879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80045"/>
            <a:ext cx="10972800" cy="1143000"/>
          </a:xfrm>
        </p:spPr>
        <p:txBody>
          <a:bodyPr/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Хронологическая таблица</a:t>
            </a:r>
            <a:r>
              <a:rPr lang="ru-RU" dirty="0" smtClean="0"/>
              <a:t>: жизнь и творчество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Ф. М. Достоевского</a:t>
            </a:r>
          </a:p>
          <a:p>
            <a:r>
              <a:rPr lang="ru-RU" dirty="0" smtClean="0"/>
              <a:t>Роман «Преступление и наказание». Читать </a:t>
            </a:r>
            <a:r>
              <a:rPr lang="ru-RU" b="1" dirty="0" smtClean="0"/>
              <a:t>первую часть (главы </a:t>
            </a:r>
            <a:r>
              <a:rPr lang="en-US" b="1" dirty="0" smtClean="0"/>
              <a:t>I – VII)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131186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4638"/>
            <a:ext cx="10972800" cy="445554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eaLnBrk="1" hangingPunct="1">
              <a:defRPr/>
            </a:pPr>
            <a:r>
              <a:rPr lang="ru-RU" b="1" kern="10" dirty="0" smtClean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0042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</a:rPr>
              <a:t> </a:t>
            </a:r>
            <a:endParaRPr lang="ru-RU" dirty="0" smtClean="0">
              <a:solidFill>
                <a:srgbClr val="82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43429" y="435429"/>
            <a:ext cx="6313714" cy="5792335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i="1" dirty="0"/>
              <a:t>Николай Семёнович </a:t>
            </a:r>
            <a:r>
              <a:rPr lang="ru-RU" sz="4400" i="1" dirty="0" smtClean="0"/>
              <a:t>Лесков</a:t>
            </a:r>
          </a:p>
          <a:p>
            <a:pPr marL="0" indent="0">
              <a:buNone/>
            </a:pPr>
            <a:r>
              <a:rPr lang="ru-RU" b="1" dirty="0" smtClean="0"/>
              <a:t>16 </a:t>
            </a:r>
            <a:r>
              <a:rPr lang="ru-RU" b="1" dirty="0"/>
              <a:t>февраля </a:t>
            </a:r>
            <a:r>
              <a:rPr lang="ru-RU" b="1" dirty="0" smtClean="0"/>
              <a:t>1831</a:t>
            </a:r>
            <a:r>
              <a:rPr lang="ru-RU" dirty="0" smtClean="0"/>
              <a:t>(</a:t>
            </a:r>
            <a:r>
              <a:rPr lang="ru-RU" dirty="0"/>
              <a:t>село </a:t>
            </a:r>
            <a:r>
              <a:rPr lang="ru-RU" dirty="0" err="1"/>
              <a:t>Горохово</a:t>
            </a:r>
            <a:r>
              <a:rPr lang="ru-RU" dirty="0"/>
              <a:t>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Орловская </a:t>
            </a:r>
            <a:r>
              <a:rPr lang="ru-RU" dirty="0" smtClean="0"/>
              <a:t>губерния) – </a:t>
            </a:r>
            <a:r>
              <a:rPr lang="ru-RU" b="1" dirty="0" smtClean="0"/>
              <a:t>5 марта 1895</a:t>
            </a:r>
            <a:r>
              <a:rPr lang="ru-RU" dirty="0" smtClean="0"/>
              <a:t> (Санкт-Петербург)</a:t>
            </a:r>
          </a:p>
          <a:p>
            <a:pPr marL="0" indent="0">
              <a:buNone/>
            </a:pPr>
            <a:endParaRPr lang="ru-RU" dirty="0"/>
          </a:p>
          <a:p>
            <a:pPr marL="0" indent="0" algn="r" eaLnBrk="1" hangingPunct="1">
              <a:spcBef>
                <a:spcPct val="50000"/>
              </a:spcBef>
              <a:buNone/>
            </a:pPr>
            <a:r>
              <a:rPr lang="ru-RU" altLang="ru-RU" sz="2000" i="1" dirty="0">
                <a:latin typeface="Arial Rounded MT Bold" panose="020F0704030504030204" pitchFamily="34" charset="0"/>
              </a:rPr>
              <a:t>Из чёрной рамы смотрит мне в глаза</a:t>
            </a:r>
          </a:p>
          <a:p>
            <a:pPr marL="0" indent="0" algn="r" eaLnBrk="1" hangingPunct="1">
              <a:spcBef>
                <a:spcPct val="50000"/>
              </a:spcBef>
              <a:buNone/>
            </a:pPr>
            <a:r>
              <a:rPr lang="ru-RU" altLang="ru-RU" sz="2000" i="1" dirty="0">
                <a:latin typeface="Arial Rounded MT Bold" panose="020F0704030504030204" pitchFamily="34" charset="0"/>
              </a:rPr>
              <a:t>Глазами жадными лицо Лескова,</a:t>
            </a:r>
          </a:p>
          <a:p>
            <a:pPr marL="0" indent="0" algn="r" eaLnBrk="1" hangingPunct="1">
              <a:spcBef>
                <a:spcPct val="50000"/>
              </a:spcBef>
              <a:buNone/>
            </a:pPr>
            <a:r>
              <a:rPr lang="ru-RU" altLang="ru-RU" sz="2000" i="1" dirty="0">
                <a:latin typeface="Arial Rounded MT Bold" panose="020F0704030504030204" pitchFamily="34" charset="0"/>
              </a:rPr>
              <a:t>Как затаённая гроза,</a:t>
            </a:r>
          </a:p>
          <a:p>
            <a:pPr marL="0" indent="0" algn="r" eaLnBrk="1" hangingPunct="1">
              <a:spcBef>
                <a:spcPct val="50000"/>
              </a:spcBef>
              <a:buNone/>
            </a:pPr>
            <a:r>
              <a:rPr lang="ru-RU" altLang="ru-RU" sz="2000" i="1" dirty="0">
                <a:latin typeface="Arial Rounded MT Bold" panose="020F0704030504030204" pitchFamily="34" charset="0"/>
              </a:rPr>
              <a:t>В изображенье умного </a:t>
            </a:r>
            <a:r>
              <a:rPr lang="ru-RU" altLang="ru-RU" sz="2000" i="1" dirty="0" smtClean="0">
                <a:latin typeface="Arial Rounded MT Bold" panose="020F0704030504030204" pitchFamily="34" charset="0"/>
              </a:rPr>
              <a:t>Серова.</a:t>
            </a:r>
            <a:endParaRPr lang="ru-RU" altLang="ru-RU" sz="2000" i="1" dirty="0">
              <a:latin typeface="Arial Rounded MT Bold" panose="020F0704030504030204" pitchFamily="34" charset="0"/>
            </a:endParaRPr>
          </a:p>
          <a:p>
            <a:pPr marL="0" indent="0" algn="r" eaLnBrk="1" hangingPunct="1">
              <a:spcBef>
                <a:spcPct val="50000"/>
              </a:spcBef>
              <a:buNone/>
            </a:pPr>
            <a:r>
              <a:rPr lang="ru-RU" altLang="ru-RU" sz="2000" i="1" dirty="0">
                <a:latin typeface="Arial Rounded MT Bold" panose="020F0704030504030204" pitchFamily="34" charset="0"/>
              </a:rPr>
              <a:t>Вл</a:t>
            </a:r>
            <a:r>
              <a:rPr lang="ru-RU" altLang="ru-RU" sz="2000" i="1" dirty="0" smtClean="0">
                <a:latin typeface="Arial Rounded MT Bold" panose="020F0704030504030204" pitchFamily="34" charset="0"/>
              </a:rPr>
              <a:t>. Гиппиус</a:t>
            </a:r>
            <a:endParaRPr lang="ru-RU" altLang="ru-RU" sz="2000" i="1" dirty="0">
              <a:latin typeface="Arial Rounded MT Bold" panose="020F070403050403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Serov Lesk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274638"/>
            <a:ext cx="3886200" cy="498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21599" y="3105835"/>
            <a:ext cx="339634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252525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252525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252525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252525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252525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252525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252525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252525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Times New Roman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5252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/>
              </a:rPr>
              <a:t>Портрет Лескова работы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/>
              </a:rPr>
              <a:t> Валентина Серова, 1894 год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094861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016001"/>
            <a:ext cx="10972800" cy="5110164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Николай имел всего 2 класса образования. В 10 лет мальчик поступил в гимназию, однако, учиться там не смог. Ему не нравилась казенщина, царившая в учреждении, а также бесконечная зубрежка без осмысливания материала. Проучившись 5 лет и не выдержав одной переэкзаменовки, Лесков получил справку, которая закрыла дорогу к дальнейшему образованию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pic>
        <p:nvPicPr>
          <p:cNvPr id="15362" name="Picture 2" descr="Интересные факты из жизни Лескова Николая Семенович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230" y="3015805"/>
            <a:ext cx="5534025" cy="3842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8985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1091" y="5568959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 С. Лесков (1831 – 1895)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511" y="175939"/>
            <a:ext cx="4246180" cy="532027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42" y="175938"/>
            <a:ext cx="3795732" cy="536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31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953746"/>
            <a:ext cx="10972800" cy="4950507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Николай Семенович умер во время очередного приступа астмы. Это заболевание особенно мучило Лескова последние 5 лет жизни. Писатель похоронен в Санкт-Петербурге. Его могила находится на Волковом кладбище.</a:t>
            </a:r>
          </a:p>
        </p:txBody>
      </p:sp>
      <p:pic>
        <p:nvPicPr>
          <p:cNvPr id="7170" name="Picture 2" descr="http://www.orel-story.ru/gallery/albums/userpics/10001/%CC%EE%E3%E8%EB%E0_%CB%E5%F1%EA%EE%E2%E0_%ED%E0_%C2%EE%EB%EA%EE%E2%EE%EC_%EA%EB%E0%E4%E1%E8%F9%E5_%E2_%CF%E8%F2%E5%F0%E5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028" y="2318657"/>
            <a:ext cx="5943600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mg-fotki.yandex.ru/get/9162/311695.451/0_94472_ad79da7d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324" y="2362853"/>
            <a:ext cx="2940497" cy="441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572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001487"/>
            <a:ext cx="10972800" cy="5124678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Н.С</a:t>
            </a:r>
            <a:r>
              <a:rPr lang="ru-RU" sz="2400" dirty="0" smtClean="0"/>
              <a:t>. Лесков </a:t>
            </a:r>
            <a:r>
              <a:rPr lang="ru-RU" sz="2400" dirty="0"/>
              <a:t>написал множество литературных сочинений, которые составляют 12 томов. Писатель был увлеченным коллекционером редких книг, картин, часовых механизмов и изделий прикладного искусства. Личные вещи Н.С. Лескова, его записные книжки, и даже мебель хранятся в единственном Доме-музее в г</a:t>
            </a:r>
            <a:r>
              <a:rPr lang="ru-RU" sz="2400" dirty="0" smtClean="0"/>
              <a:t>. Орел</a:t>
            </a:r>
            <a:r>
              <a:rPr lang="ru-RU" sz="2400" dirty="0"/>
              <a:t>. </a:t>
            </a:r>
          </a:p>
        </p:txBody>
      </p:sp>
      <p:pic>
        <p:nvPicPr>
          <p:cNvPr id="6146" name="Picture 2" descr="https://ds03.infourok.ru/uploads/ex/039c/00013c1b-d2440505/310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596" y="3046390"/>
            <a:ext cx="4020449" cy="3008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leskov.org.ru/museum/img/leskov-museum-hall-5-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40" y="2638577"/>
            <a:ext cx="5760720" cy="382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7220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6108" y="849871"/>
            <a:ext cx="7368681" cy="1480819"/>
          </a:xfrm>
        </p:spPr>
        <p:txBody>
          <a:bodyPr/>
          <a:lstStyle/>
          <a:p>
            <a:r>
              <a:rPr lang="ru-RU" altLang="ru-RU" sz="2400" dirty="0">
                <a:solidFill>
                  <a:schemeClr val="tx1"/>
                </a:solidFill>
                <a:latin typeface="+mn-lt"/>
              </a:rPr>
              <a:t>В Орле есть очень интересный памятник </a:t>
            </a:r>
            <a:r>
              <a:rPr lang="ru-RU" altLang="ru-RU" sz="2400" dirty="0" err="1">
                <a:solidFill>
                  <a:schemeClr val="tx1"/>
                </a:solidFill>
                <a:latin typeface="+mn-lt"/>
              </a:rPr>
              <a:t>Н.С.Лескову</a:t>
            </a:r>
            <a:r>
              <a:rPr lang="ru-RU" altLang="ru-RU" sz="2400" dirty="0">
                <a:solidFill>
                  <a:schemeClr val="tx1"/>
                </a:solidFill>
                <a:latin typeface="+mn-lt"/>
              </a:rPr>
              <a:t> на фоне храма Михаила Архангела: в центре сидит сам писатель, а вокруг расположились композиции из пяти его произведений: Левша; Тупейный художник; Соборяне; Леди Макбет </a:t>
            </a:r>
            <a:r>
              <a:rPr lang="ru-RU" altLang="ru-RU" sz="2400" dirty="0" err="1">
                <a:solidFill>
                  <a:schemeClr val="tx1"/>
                </a:solidFill>
                <a:latin typeface="+mn-lt"/>
              </a:rPr>
              <a:t>Мценского</a:t>
            </a:r>
            <a:r>
              <a:rPr lang="ru-RU" altLang="ru-RU" sz="2400" dirty="0">
                <a:solidFill>
                  <a:schemeClr val="tx1"/>
                </a:solidFill>
                <a:latin typeface="+mn-lt"/>
              </a:rPr>
              <a:t> уезда; Очарованный странник.</a:t>
            </a:r>
            <a:endParaRPr lang="ru-RU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i-main-pic" descr="Картинка 69 из 1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530" y="2721771"/>
            <a:ext cx="47752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-main-pic" descr="Картинка 6 из 155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33" y="1692842"/>
            <a:ext cx="2238375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-main-pic" descr="Картинка 15 из 155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147" y="3863182"/>
            <a:ext cx="2365885" cy="2824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-main-pic" descr="Картинка 45 из 155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4789" y="1419792"/>
            <a:ext cx="2155412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-main-pic" descr="Картинка 23 из 155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1627" y="3945135"/>
            <a:ext cx="2487875" cy="291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15169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s7053.userapi.com/c635106/v635106359/150ed/Hnl8EHWicZ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929" y="619507"/>
            <a:ext cx="8942832" cy="596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0648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53011"/>
            <a:ext cx="11582400" cy="1143000"/>
          </a:xfrm>
        </p:spPr>
        <p:txBody>
          <a:bodyPr/>
          <a:lstStyle/>
          <a:p>
            <a:r>
              <a:rPr lang="ru-RU" sz="4000" b="1" dirty="0" smtClean="0"/>
              <a:t>Повесть «Очарованный странник» (1872-1873)</a:t>
            </a:r>
            <a:endParaRPr lang="ru-RU" sz="4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061" y="1682340"/>
            <a:ext cx="3455406" cy="475787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726" y="1682340"/>
            <a:ext cx="3319939" cy="475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8492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День Победы_06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246</Words>
  <Application>Microsoft Office PowerPoint</Application>
  <PresentationFormat>Широкоэкранный</PresentationFormat>
  <Paragraphs>33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Arial Rounded MT Bold</vt:lpstr>
      <vt:lpstr>Calibri</vt:lpstr>
      <vt:lpstr>Calibri Light</vt:lpstr>
      <vt:lpstr>Times New Roman</vt:lpstr>
      <vt:lpstr>Тема Office</vt:lpstr>
      <vt:lpstr>День Победы_06</vt:lpstr>
      <vt:lpstr>Творчество Н. С. Лескова. Тема праведничества и трагической судьбы талантливого русского человека  (повесть «Очарованный странник»)</vt:lpstr>
      <vt:lpstr> </vt:lpstr>
      <vt:lpstr>Презентация PowerPoint</vt:lpstr>
      <vt:lpstr>Н. С. Лесков (1831 – 1895)</vt:lpstr>
      <vt:lpstr>Презентация PowerPoint</vt:lpstr>
      <vt:lpstr>Презентация PowerPoint</vt:lpstr>
      <vt:lpstr>В Орле есть очень интересный памятник Н.С.Лескову на фоне храма Михаила Архангела: в центре сидит сам писатель, а вокруг расположились композиции из пяти его произведений: Левша; Тупейный художник; Соборяне; Леди Макбет Мценского уезда; Очарованный странник.</vt:lpstr>
      <vt:lpstr>Презентация PowerPoint</vt:lpstr>
      <vt:lpstr>Повесть «Очарованный странник» (1872-1873)</vt:lpstr>
      <vt:lpstr>Презентация PowerPoint</vt:lpstr>
      <vt:lpstr>Презентация PowerPoint</vt:lpstr>
      <vt:lpstr>Презентация PowerPoint</vt:lpstr>
      <vt:lpstr>Презентация PowerPoint</vt:lpstr>
      <vt:lpstr>Повесть «Очарованный странник» (1872-1873)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 Х</dc:creator>
  <cp:lastModifiedBy>Мария Х</cp:lastModifiedBy>
  <cp:revision>6</cp:revision>
  <dcterms:created xsi:type="dcterms:W3CDTF">2022-11-17T09:19:43Z</dcterms:created>
  <dcterms:modified xsi:type="dcterms:W3CDTF">2022-11-17T10:26:45Z</dcterms:modified>
</cp:coreProperties>
</file>