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754" y="53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5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936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233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84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31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562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807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595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41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892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3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FECA5-553C-4C57-81F2-469E613CF1F5}" type="datetimeFigureOut">
              <a:rPr lang="ru-RU" smtClean="0"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AA4E9-0F1E-4F1F-BB80-89000396A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831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768407"/>
            <a:ext cx="9144000" cy="23876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Мысль «народная»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романе «Война и мир»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64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Шенграбенское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сражение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06" y="1550320"/>
            <a:ext cx="5794515" cy="419269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84175"/>
            <a:ext cx="5900528" cy="377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92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592" y="226660"/>
            <a:ext cx="10515600" cy="1325563"/>
          </a:xfrm>
        </p:spPr>
        <p:txBody>
          <a:bodyPr/>
          <a:lstStyle/>
          <a:p>
            <a:pPr algn="ctr"/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Батарея капитана Тушина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606" t="12557" r="11005" b="16508"/>
          <a:stretch/>
        </p:blipFill>
        <p:spPr>
          <a:xfrm>
            <a:off x="1374913" y="1552223"/>
            <a:ext cx="9889435" cy="516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20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-9939"/>
            <a:ext cx="10515600" cy="1325563"/>
          </a:xfrm>
        </p:spPr>
        <p:txBody>
          <a:bodyPr/>
          <a:lstStyle/>
          <a:p>
            <a:pPr algn="ctr"/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Аустерлицкое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сражение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048" y="1159701"/>
            <a:ext cx="8975903" cy="5507491"/>
          </a:xfrm>
        </p:spPr>
      </p:pic>
    </p:spTree>
    <p:extLst>
      <p:ext uri="{BB962C8B-B14F-4D97-AF65-F5344CB8AC3E}">
        <p14:creationId xmlns:p14="http://schemas.microsoft.com/office/powerpoint/2010/main" val="2842336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2971"/>
            <a:ext cx="10515600" cy="1116276"/>
          </a:xfrm>
        </p:spPr>
        <p:txBody>
          <a:bodyPr/>
          <a:lstStyle/>
          <a:p>
            <a:pPr algn="ctr"/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«Тулон» князя Андрея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6462" t="12759" r="797" b="16834"/>
          <a:stretch/>
        </p:blipFill>
        <p:spPr>
          <a:xfrm>
            <a:off x="522982" y="4379681"/>
            <a:ext cx="3873035" cy="21087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747" t="16081" r="3396" b="17380"/>
          <a:stretch/>
        </p:blipFill>
        <p:spPr>
          <a:xfrm>
            <a:off x="1851992" y="992764"/>
            <a:ext cx="8488016" cy="33142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3799" t="12926" r="15655" b="12314"/>
          <a:stretch/>
        </p:blipFill>
        <p:spPr>
          <a:xfrm>
            <a:off x="8351359" y="4379681"/>
            <a:ext cx="3645171" cy="21728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16091" t="13944" r="15732" b="18478"/>
          <a:stretch/>
        </p:blipFill>
        <p:spPr>
          <a:xfrm>
            <a:off x="4482684" y="4379681"/>
            <a:ext cx="3782008" cy="210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38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075" y="1690688"/>
            <a:ext cx="11458575" cy="491013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Бал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Наташи Ростовой. (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II, ч. 3, гл. 15–16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Пьер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Андрей на Бородино.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ч. 2, гл.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15–37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Партизанское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движение. Гибель Пети Ростова.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ч. 3, гл.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3–11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lvl="1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 тетради составить 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«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Духовные искания персонажей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(1)Андрей Болконский, (2)Пьер Безухов, (3)Наташа Ростова, (4)княжна Марья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4846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107</Words>
  <Application>Microsoft Office PowerPoint</Application>
  <PresentationFormat>Широкоэкранный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Мысль «народная»  в романе «Война и мир»</vt:lpstr>
      <vt:lpstr>Шенграбенское сражение</vt:lpstr>
      <vt:lpstr>Батарея капитана Тушина</vt:lpstr>
      <vt:lpstr>Аустерлицкое сражение</vt:lpstr>
      <vt:lpstr>«Тулон» князя Андрея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Мысль «народная»  в романе «Война и мир»</dc:title>
  <dc:creator>Мария Х</dc:creator>
  <cp:lastModifiedBy>Мария Х</cp:lastModifiedBy>
  <cp:revision>8</cp:revision>
  <dcterms:created xsi:type="dcterms:W3CDTF">2022-12-18T09:13:15Z</dcterms:created>
  <dcterms:modified xsi:type="dcterms:W3CDTF">2022-12-18T09:59:04Z</dcterms:modified>
</cp:coreProperties>
</file>