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61" r:id="rId6"/>
    <p:sldId id="259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658" y="1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1C54D-8F75-48B8-A081-1F4FFC4AC94D}" type="datetimeFigureOut">
              <a:rPr lang="ru-RU" smtClean="0"/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8D8DA-01CC-4390-B094-D49E6E1A23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45180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1C54D-8F75-48B8-A081-1F4FFC4AC94D}" type="datetimeFigureOut">
              <a:rPr lang="ru-RU" smtClean="0"/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8D8DA-01CC-4390-B094-D49E6E1A23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8571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1C54D-8F75-48B8-A081-1F4FFC4AC94D}" type="datetimeFigureOut">
              <a:rPr lang="ru-RU" smtClean="0"/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8D8DA-01CC-4390-B094-D49E6E1A23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3984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1C54D-8F75-48B8-A081-1F4FFC4AC94D}" type="datetimeFigureOut">
              <a:rPr lang="ru-RU" smtClean="0"/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8D8DA-01CC-4390-B094-D49E6E1A23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3196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1C54D-8F75-48B8-A081-1F4FFC4AC94D}" type="datetimeFigureOut">
              <a:rPr lang="ru-RU" smtClean="0"/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8D8DA-01CC-4390-B094-D49E6E1A23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0530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1C54D-8F75-48B8-A081-1F4FFC4AC94D}" type="datetimeFigureOut">
              <a:rPr lang="ru-RU" smtClean="0"/>
              <a:t>06.10.2022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8D8DA-01CC-4390-B094-D49E6E1A23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9691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1C54D-8F75-48B8-A081-1F4FFC4AC94D}" type="datetimeFigureOut">
              <a:rPr lang="ru-RU" smtClean="0"/>
              <a:t>06.10.2022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8D8DA-01CC-4390-B094-D49E6E1A23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68120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1C54D-8F75-48B8-A081-1F4FFC4AC94D}" type="datetimeFigureOut">
              <a:rPr lang="ru-RU" smtClean="0"/>
              <a:t>06.10.2022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8D8DA-01CC-4390-B094-D49E6E1A23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137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1C54D-8F75-48B8-A081-1F4FFC4AC94D}" type="datetimeFigureOut">
              <a:rPr lang="ru-RU" smtClean="0"/>
              <a:t>06.10.2022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8D8DA-01CC-4390-B094-D49E6E1A23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1731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1C54D-8F75-48B8-A081-1F4FFC4AC94D}" type="datetimeFigureOut">
              <a:rPr lang="ru-RU" smtClean="0"/>
              <a:t>06.10.2022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8D8DA-01CC-4390-B094-D49E6E1A23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40253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1C54D-8F75-48B8-A081-1F4FFC4AC94D}" type="datetimeFigureOut">
              <a:rPr lang="ru-RU" smtClean="0"/>
              <a:t>06.10.2022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8D8DA-01CC-4390-B094-D49E6E1A23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1845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41C54D-8F75-48B8-A081-1F4FFC4AC94D}" type="datetimeFigureOut">
              <a:rPr lang="ru-RU" smtClean="0"/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38D8DA-01CC-4390-B094-D49E6E1A23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513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4696" y="1318609"/>
            <a:ext cx="11722608" cy="3111310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 Катерины – 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 «горячего сердца».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Русская критика о драме «Гроза»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4851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8972" y="0"/>
            <a:ext cx="10354056" cy="694944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образов («темное царство»)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74"/>
          <a:stretch/>
        </p:blipFill>
        <p:spPr>
          <a:xfrm>
            <a:off x="1300119" y="953166"/>
            <a:ext cx="10148170" cy="6010071"/>
          </a:xfrm>
        </p:spPr>
      </p:pic>
    </p:spTree>
    <p:extLst>
      <p:ext uri="{BB962C8B-B14F-4D97-AF65-F5344CB8AC3E}">
        <p14:creationId xmlns:p14="http://schemas.microsoft.com/office/powerpoint/2010/main" val="1195185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601" y="119227"/>
            <a:ext cx="10042797" cy="6619546"/>
          </a:xfrm>
        </p:spPr>
      </p:pic>
    </p:spTree>
    <p:extLst>
      <p:ext uri="{BB962C8B-B14F-4D97-AF65-F5344CB8AC3E}">
        <p14:creationId xmlns:p14="http://schemas.microsoft.com/office/powerpoint/2010/main" val="336232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921754" cy="6858000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994400" y="365125"/>
            <a:ext cx="6197600" cy="25377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«Я говорю: отчего люди не летают так, как птицы? Знаешь, иногда мне кажется, что я птица. Когда стоишь на горе, так тебя и тянет лететь. Вот так бы разбежалась, подняла руки и полетела…»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5"/>
          <p:cNvSpPr txBox="1">
            <a:spLocks/>
          </p:cNvSpPr>
          <p:nvPr/>
        </p:nvSpPr>
        <p:spPr>
          <a:xfrm>
            <a:off x="5994400" y="2902857"/>
            <a:ext cx="6197600" cy="25377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 горька неволя, ох как горька! Кто от нее не плачет! А пуще всех мы, бабы. Вот хоть я теперь! Живу,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маюся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просвету себе не вижу! Да и не увижу, знать! Что дальше, то хуже. А теперь еще этот грех-то на меня…»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бъект 5"/>
          <p:cNvSpPr txBox="1">
            <a:spLocks/>
          </p:cNvSpPr>
          <p:nvPr/>
        </p:nvSpPr>
        <p:spPr>
          <a:xfrm>
            <a:off x="6096000" y="5543209"/>
            <a:ext cx="6197600" cy="13714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бъект 5"/>
          <p:cNvSpPr txBox="1">
            <a:spLocks/>
          </p:cNvSpPr>
          <p:nvPr/>
        </p:nvSpPr>
        <p:spPr>
          <a:xfrm>
            <a:off x="5994400" y="5592307"/>
            <a:ext cx="6197600" cy="10604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«Коли я для тебя греха не побоялась, побоюсь ли я людского суда?...»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6291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13" y="109094"/>
            <a:ext cx="4711937" cy="315531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5540" y="109094"/>
            <a:ext cx="4821388" cy="666661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408" y="3429000"/>
            <a:ext cx="4461670" cy="3337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67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2743" y="0"/>
            <a:ext cx="10091057" cy="52024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754742"/>
            <a:ext cx="11872685" cy="5950857"/>
          </a:xfrm>
        </p:spPr>
        <p:txBody>
          <a:bodyPr>
            <a:normAutofit/>
          </a:bodyPr>
          <a:lstStyle/>
          <a:p>
            <a:pPr marL="514350" lvl="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Составить хронологическую таблицу: «Иван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Александрович Гончаров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Жизнь и творчество» (семья, обучение, работа, окружение, произведения и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…) </a:t>
            </a:r>
          </a:p>
          <a:p>
            <a:pPr marL="0" lv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Роман «Обломов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Прочитать главы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1, 5, 6, 7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lv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Выписать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тетрадь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внешность Обломова. </a:t>
            </a:r>
          </a:p>
          <a:p>
            <a:pPr marL="0" lv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Ответить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вопросы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 такой Обломов (что нам известно о его жизни)? Как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обстановка, в которой живет герой, характеризует его?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такой Захар?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Каковы его взаимоотношения с Обломовым?</a:t>
            </a:r>
          </a:p>
          <a:p>
            <a:pPr marL="0" lv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7996372"/>
              </p:ext>
            </p:extLst>
          </p:nvPr>
        </p:nvGraphicFramePr>
        <p:xfrm>
          <a:off x="580571" y="2090058"/>
          <a:ext cx="8128000" cy="1172753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959428">
                  <a:extLst>
                    <a:ext uri="{9D8B030D-6E8A-4147-A177-3AD203B41FA5}">
                      <a16:colId xmlns:a16="http://schemas.microsoft.com/office/drawing/2014/main" val="2485732833"/>
                    </a:ext>
                  </a:extLst>
                </a:gridCol>
                <a:gridCol w="6168572">
                  <a:extLst>
                    <a:ext uri="{9D8B030D-6E8A-4147-A177-3AD203B41FA5}">
                      <a16:colId xmlns:a16="http://schemas.microsoft.com/office/drawing/2014/main" val="725556544"/>
                    </a:ext>
                  </a:extLst>
                </a:gridCol>
              </a:tblGrid>
              <a:tr h="593633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событие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99351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sz="3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62538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6880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Дерево</Template>
  <TotalTime>128</TotalTime>
  <Words>215</Words>
  <Application>Microsoft Office PowerPoint</Application>
  <PresentationFormat>Широкоэкранный</PresentationFormat>
  <Paragraphs>18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Тема Office</vt:lpstr>
      <vt:lpstr>Образ Катерины –  образ «горячего сердца». Русская критика о драме «Гроза»</vt:lpstr>
      <vt:lpstr>Система образов («темное царство»)</vt:lpstr>
      <vt:lpstr>Презентация PowerPoint</vt:lpstr>
      <vt:lpstr>Презентация PowerPoint</vt:lpstr>
      <vt:lpstr>Презентация PowerPoint</vt:lpstr>
      <vt:lpstr>Домашнее задание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Образ Катерины –  образ «горячего сердца». Русская критика о драме «Гроза»</dc:title>
  <dc:creator>Мария Х</dc:creator>
  <cp:lastModifiedBy>Мария Х</cp:lastModifiedBy>
  <cp:revision>6</cp:revision>
  <dcterms:created xsi:type="dcterms:W3CDTF">2022-10-06T17:36:49Z</dcterms:created>
  <dcterms:modified xsi:type="dcterms:W3CDTF">2022-10-06T19:45:44Z</dcterms:modified>
</cp:coreProperties>
</file>