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60" r:id="rId5"/>
    <p:sldId id="264" r:id="rId6"/>
    <p:sldId id="261" r:id="rId7"/>
    <p:sldId id="262" r:id="rId8"/>
    <p:sldId id="263" r:id="rId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6" autoAdjust="0"/>
    <p:restoredTop sz="94646" autoAdjust="0"/>
  </p:normalViewPr>
  <p:slideViewPr>
    <p:cSldViewPr>
      <p:cViewPr varScale="1">
        <p:scale>
          <a:sx n="48" d="100"/>
          <a:sy n="48" d="100"/>
        </p:scale>
        <p:origin x="-726" y="-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3947" y="578883"/>
            <a:ext cx="6230107" cy="414528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41782" y="2426941"/>
            <a:ext cx="5829300" cy="24384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541782" y="4913376"/>
            <a:ext cx="5829300" cy="12192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6644640"/>
            <a:ext cx="6137910" cy="140208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7190" y="707136"/>
            <a:ext cx="6137910" cy="5583936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711206"/>
            <a:ext cx="1485900" cy="70103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00050" y="711204"/>
            <a:ext cx="4457700" cy="70104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6644640"/>
            <a:ext cx="6137910" cy="140208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190" y="707136"/>
            <a:ext cx="6137910" cy="5583936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3947" y="578883"/>
            <a:ext cx="6230107" cy="578843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258" y="6571488"/>
            <a:ext cx="6137910" cy="902208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1258" y="7499312"/>
            <a:ext cx="6137910" cy="560832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5764" y="707136"/>
            <a:ext cx="2948940" cy="585216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6520" y="707136"/>
            <a:ext cx="2948940" cy="585216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6644640"/>
            <a:ext cx="6137910" cy="140208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5418" y="772584"/>
            <a:ext cx="2948940" cy="1056216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9127" y="772584"/>
            <a:ext cx="2948940" cy="1056216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5418" y="1930400"/>
            <a:ext cx="2948940" cy="465328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9127" y="1930400"/>
            <a:ext cx="2948940" cy="465328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4088" y="711200"/>
            <a:ext cx="2228850" cy="12192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154135" y="1930403"/>
            <a:ext cx="2228850" cy="5608149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71030" y="1240192"/>
            <a:ext cx="3469619" cy="629920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4800600" y="578883"/>
            <a:ext cx="1743454" cy="57912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6682741"/>
            <a:ext cx="6172200" cy="140208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11200"/>
            <a:ext cx="1680210" cy="5615307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16110" y="581024"/>
            <a:ext cx="4443984" cy="57912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947" y="578883"/>
            <a:ext cx="6230107" cy="73152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77190" y="6647453"/>
            <a:ext cx="6137910" cy="140208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77190" y="707136"/>
            <a:ext cx="6137910" cy="5583936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2832246" y="8149168"/>
            <a:ext cx="1714500" cy="48683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D5FC442-4E26-4DD6-82B8-BC5B620A3CD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4546746" y="8149168"/>
            <a:ext cx="1714500" cy="486833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261246" y="8149168"/>
            <a:ext cx="342900" cy="48683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E8153C2-1A65-48FF-998E-0F9FFD70760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1763688"/>
            <a:ext cx="5829300" cy="367240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Имя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Прилагательное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782" y="5940152"/>
            <a:ext cx="5829300" cy="64807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grammatika-rus.ru/wp-content/uploads/2018/06/imya-prilagatelno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755576"/>
            <a:ext cx="5829300" cy="684076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>
                <a:solidFill>
                  <a:srgbClr val="00B050"/>
                </a:solidFill>
              </a:rPr>
              <a:t>Имя </a:t>
            </a:r>
            <a:r>
              <a:rPr lang="ru-RU" sz="3600" b="1" dirty="0">
                <a:solidFill>
                  <a:srgbClr val="00B050"/>
                </a:solidFill>
              </a:rPr>
              <a:t>прилагательное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>
                <a:solidFill>
                  <a:srgbClr val="0070C0"/>
                </a:solidFill>
              </a:rPr>
              <a:t>Это часть речи, которая обозначает признак предмета и отвечает на вопросы</a:t>
            </a:r>
            <a:r>
              <a:rPr lang="ru-RU" sz="3600" dirty="0"/>
              <a:t>  какой?  Какая? Какое?  Какие? Чей?</a:t>
            </a:r>
            <a:br>
              <a:rPr lang="ru-RU" sz="3600" dirty="0"/>
            </a:br>
            <a:r>
              <a:rPr lang="ru-RU" sz="3600" i="1" dirty="0">
                <a:solidFill>
                  <a:srgbClr val="0070C0"/>
                </a:solidFill>
              </a:rPr>
              <a:t>В предложении  является второстепенным членом предложения.</a:t>
            </a:r>
            <a:r>
              <a:rPr lang="ru-RU" sz="3600" dirty="0">
                <a:solidFill>
                  <a:srgbClr val="0070C0"/>
                </a:solidFill>
              </a:rPr>
              <a:t/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3600" i="1" dirty="0">
                <a:solidFill>
                  <a:srgbClr val="0070C0"/>
                </a:solidFill>
              </a:rPr>
              <a:t>Прилагательное зависит  от имени существительного и изменяется по родам , числам и падежам в зависимости от имени существительного</a:t>
            </a:r>
            <a:r>
              <a:rPr lang="ru-RU" sz="3600" i="1" dirty="0"/>
              <a:t>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ttps://avatars.mds.yandex.net/i?id=8ec685442a7d733d4292367418c166f2d2f8d6e7-923175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038" y="1008288"/>
            <a:ext cx="6923038" cy="6948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i?id=321c4a70144eb629580d5491f975ed91947d5a83-906575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3968" y="172376"/>
            <a:ext cx="6941968" cy="8971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sun9-34.userapi.com/impg/-mvseidwqL1iCLj04CH9s4u0Bw-jTrQbydAKgQ/xwpVkx_45es.jpg?size=969x674&amp;quality=95&amp;sign=7191fb2d0728cce5a0153016d36dd450&amp;c_uniq_tag=uHJfamiYfhcwiWzcGwdQfmyQuiYytUwLbDHQUoUs--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528"/>
            <a:ext cx="6858000" cy="8280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avatars.mds.yandex.net/i?id=748fc2eff5a65221f58d042a6f76630f5132eeae-6228727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7101408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avatars.mds.yandex.net/i?id=22b1d6c64a6a72821d210c66ffa2a2a5e42a496d-906834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32240"/>
            <a:ext cx="6888800" cy="78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34</TotalTime>
  <Words>1</Words>
  <Application>Microsoft Office PowerPoint</Application>
  <PresentationFormat>Экран (4:3)</PresentationFormat>
  <Paragraphs>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Имя  Прилагательное</vt:lpstr>
      <vt:lpstr>Слайд 2</vt:lpstr>
      <vt:lpstr> Имя прилагательное Это часть речи, которая обозначает признак предмета и отвечает на вопросы  какой?  Какая? Какое?  Какие? Чей? В предложении  является второстепенным членом предложения. Прилагательное зависит  от имени существительного и изменяется по родам , числам и падежам в зависимости от имени существительного. 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 Прилагательное</dc:title>
  <dc:creator>User</dc:creator>
  <cp:lastModifiedBy>User</cp:lastModifiedBy>
  <cp:revision>1</cp:revision>
  <dcterms:created xsi:type="dcterms:W3CDTF">2023-06-13T16:24:49Z</dcterms:created>
  <dcterms:modified xsi:type="dcterms:W3CDTF">2023-06-13T16:59:27Z</dcterms:modified>
</cp:coreProperties>
</file>