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60" r:id="rId2"/>
    <p:sldId id="261" r:id="rId3"/>
    <p:sldId id="262" r:id="rId4"/>
    <p:sldId id="264" r:id="rId5"/>
    <p:sldId id="263" r:id="rId6"/>
  </p:sldIdLst>
  <p:sldSz cx="9144000" cy="6858000" type="screen4x3"/>
  <p:notesSz cx="6797675" cy="99250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00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88" d="100"/>
          <a:sy n="88" d="100"/>
        </p:scale>
        <p:origin x="133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59473D-3F78-460F-82EA-FAB6604EBDC4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06A092-EA47-418E-86ED-3125817AF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1943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4DE312-F2C1-4A0E-877F-0308E891620A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7075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7075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AC463-8B03-4F00-B11A-F86844F57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3C7760-5C23-4EB1-88DC-F0B54D2A5E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41E23A-634A-407A-A4D8-BE709B8D18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3933C-EB72-4D44-8105-2BD20A30074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59D38-DB85-4BE9-AEFD-7DA78DFE54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7EA3B0-4754-430C-9DC5-1E13F20B54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07F580-A544-45C1-AC3C-611D00E9F1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CBC401-4214-411E-A6FC-0E40895D1A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51371E-6AD5-448F-BDF4-DBC09C4475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9D6302-C57D-4042-A523-3C0FFD8EED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4A9E49-AD03-4A99-B6C0-DDD6919CA49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F17827-5A0B-44E8-A3FE-C71D1DDC74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0ED999F-B040-4183-976D-AF06FBCCCF8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5786" y="1571612"/>
            <a:ext cx="7561263" cy="1470025"/>
          </a:xfrm>
        </p:spPr>
        <p:txBody>
          <a:bodyPr/>
          <a:lstStyle/>
          <a:p>
            <a:r>
              <a:rPr lang="ru-RU" sz="7200" b="1" dirty="0" smtClean="0">
                <a:solidFill>
                  <a:srgbClr val="B00000"/>
                </a:solidFill>
              </a:rPr>
              <a:t/>
            </a:r>
            <a:br>
              <a:rPr lang="ru-RU" sz="7200" b="1" dirty="0" smtClean="0">
                <a:solidFill>
                  <a:srgbClr val="B00000"/>
                </a:solidFill>
              </a:rPr>
            </a:br>
            <a:r>
              <a:rPr lang="ru-RU" sz="7200" b="1" dirty="0" smtClean="0">
                <a:solidFill>
                  <a:srgbClr val="B00000"/>
                </a:solidFill>
              </a:rPr>
              <a:t>Прямоугольный</a:t>
            </a:r>
            <a:r>
              <a:rPr lang="ru-RU" sz="7200" b="1" dirty="0">
                <a:solidFill>
                  <a:srgbClr val="B00000"/>
                </a:solidFill>
              </a:rPr>
              <a:t/>
            </a:r>
            <a:br>
              <a:rPr lang="ru-RU" sz="7200" b="1" dirty="0">
                <a:solidFill>
                  <a:srgbClr val="B00000"/>
                </a:solidFill>
              </a:rPr>
            </a:br>
            <a:r>
              <a:rPr lang="ru-RU" sz="7200" b="1" dirty="0" smtClean="0">
                <a:solidFill>
                  <a:srgbClr val="B00000"/>
                </a:solidFill>
              </a:rPr>
              <a:t> параллелепипед </a:t>
            </a:r>
            <a:endParaRPr lang="ru-RU" sz="7200" b="1" dirty="0">
              <a:solidFill>
                <a:srgbClr val="B00000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88" y="4076700"/>
            <a:ext cx="4816475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2400" dirty="0" smtClean="0"/>
          </a:p>
          <a:p>
            <a:pPr>
              <a:lnSpc>
                <a:spcPct val="80000"/>
              </a:lnSpc>
            </a:pPr>
            <a:endParaRPr lang="ru-RU" sz="2400" dirty="0"/>
          </a:p>
          <a:p>
            <a:pPr>
              <a:lnSpc>
                <a:spcPct val="80000"/>
              </a:lnSpc>
            </a:pPr>
            <a:endParaRPr lang="ru-RU" sz="2400" dirty="0" smtClean="0"/>
          </a:p>
          <a:p>
            <a:pPr>
              <a:lnSpc>
                <a:spcPct val="80000"/>
              </a:lnSpc>
            </a:pPr>
            <a:r>
              <a:rPr lang="ru-RU" sz="3600" b="1" dirty="0" smtClean="0">
                <a:solidFill>
                  <a:srgbClr val="0070C0"/>
                </a:solidFill>
              </a:rPr>
              <a:t>Геометрия 10 класс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517" t="53135" r="9728" b="35728"/>
          <a:stretch/>
        </p:blipFill>
        <p:spPr>
          <a:xfrm>
            <a:off x="0" y="486098"/>
            <a:ext cx="9052452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3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3891" t="30861" r="22257" b="26182"/>
          <a:stretch/>
        </p:blipFill>
        <p:spPr>
          <a:xfrm>
            <a:off x="457200" y="548680"/>
            <a:ext cx="8232914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90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0312" t="34043" r="15992" b="58002"/>
          <a:stretch/>
        </p:blipFill>
        <p:spPr>
          <a:xfrm>
            <a:off x="0" y="116632"/>
            <a:ext cx="8329479" cy="2042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24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6692" t="31820" r="27511" b="25223"/>
          <a:stretch/>
        </p:blipFill>
        <p:spPr>
          <a:xfrm>
            <a:off x="457200" y="288837"/>
            <a:ext cx="7715200" cy="41482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725144"/>
            <a:ext cx="7211144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6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3</Words>
  <Application>Microsoft Office PowerPoint</Application>
  <PresentationFormat>Экран (4:3)</PresentationFormat>
  <Paragraphs>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Calibri</vt:lpstr>
      <vt:lpstr>Times New Roman</vt:lpstr>
      <vt:lpstr>Оформление по умолчанию</vt:lpstr>
      <vt:lpstr> Прямоугольный  параллелепипед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OEM</cp:lastModifiedBy>
  <cp:revision>67</cp:revision>
  <cp:lastPrinted>2021-01-24T08:37:22Z</cp:lastPrinted>
  <dcterms:created xsi:type="dcterms:W3CDTF">2012-08-12T16:04:58Z</dcterms:created>
  <dcterms:modified xsi:type="dcterms:W3CDTF">2021-01-31T13:33:01Z</dcterms:modified>
</cp:coreProperties>
</file>