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4" r:id="rId4"/>
    <p:sldId id="285" r:id="rId5"/>
    <p:sldId id="286" r:id="rId6"/>
    <p:sldId id="287" r:id="rId7"/>
    <p:sldId id="288" r:id="rId8"/>
    <p:sldId id="275" r:id="rId9"/>
    <p:sldId id="276" r:id="rId10"/>
    <p:sldId id="278" r:id="rId11"/>
    <p:sldId id="279" r:id="rId12"/>
    <p:sldId id="280" r:id="rId13"/>
    <p:sldId id="282" r:id="rId14"/>
    <p:sldId id="283" r:id="rId15"/>
    <p:sldId id="269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1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3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9344" y="915566"/>
            <a:ext cx="4905409" cy="3679057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125"/>
            </a:avLst>
          </a:prstGeom>
          <a:blipFill dpi="0" rotWithShape="1">
            <a:blip r:embed="rId15" cstate="print"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sharpenSoften amount="2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ontent.quizzclub.com/trivia/2021-01/skolko-decimetrov-v-metre.jpg" TargetMode="External"/><Relationship Id="rId2" Type="http://schemas.openxmlformats.org/officeDocument/2006/relationships/hyperlink" Target="https://ds04.infourok.ru/uploads/ex/0057/00036f3e-f64e58e3/hello_html_5071229b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.ytimg.com/vi/aRKRv4XGAsI/hqdefault.jpg" TargetMode="External"/><Relationship Id="rId4" Type="http://schemas.openxmlformats.org/officeDocument/2006/relationships/hyperlink" Target="https://i.pinimg.com/originals/7d/e1/f4/7de1f494256223b4338ef5b447ce057d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329" y="555526"/>
            <a:ext cx="6336704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3333811"/>
            <a:ext cx="3744416" cy="1512168"/>
          </a:xfrm>
        </p:spPr>
        <p:txBody>
          <a:bodyPr>
            <a:normAutofit/>
          </a:bodyPr>
          <a:lstStyle/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Подготовил: 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Веретелкина Татьяна Евгеньевна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начальных классов   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ФГКОУ СОШ № 166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Воронеж-45 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28593" y="483518"/>
            <a:ext cx="7503847" cy="18002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 изученного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классе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52874" y="3045711"/>
            <a:ext cx="1698845" cy="18002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1520" y="1419622"/>
            <a:ext cx="533832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dirty="0" smtClean="0">
                <a:latin typeface="Arial Black" pitchFamily="34" charset="0"/>
                <a:cs typeface="Arial" pitchFamily="34" charset="0"/>
              </a:rPr>
              <a:t>I </a:t>
            </a:r>
            <a:r>
              <a:rPr lang="ru-RU" sz="5400" dirty="0" smtClean="0">
                <a:latin typeface="Arial Black" pitchFamily="34" charset="0"/>
                <a:cs typeface="Arial" pitchFamily="34" charset="0"/>
              </a:rPr>
              <a:t>– 8 м.</a:t>
            </a:r>
            <a:endParaRPr lang="ru-RU" sz="5400" dirty="0" smtClean="0">
              <a:latin typeface="Arial Black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II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– ? </a:t>
            </a:r>
            <a:r>
              <a:rPr lang="ru-RU" sz="5400" dirty="0" smtClean="0">
                <a:latin typeface="Arial Black" pitchFamily="34" charset="0"/>
                <a:cs typeface="Arial" pitchFamily="34" charset="0"/>
              </a:rPr>
              <a:t>на 2м &gt;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5652120" y="1491630"/>
            <a:ext cx="576064" cy="1584176"/>
          </a:xfrm>
          <a:prstGeom prst="rightBrace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300192" y="1707654"/>
            <a:ext cx="180530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Arial Black" pitchFamily="34" charset="0"/>
                <a:cs typeface="Arial" pitchFamily="34" charset="0"/>
              </a:rPr>
              <a:t>? К.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8082" y="339502"/>
            <a:ext cx="459613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– 8 м.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II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? на 2 м. &gt;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5004048" y="411510"/>
            <a:ext cx="576064" cy="1584176"/>
          </a:xfrm>
          <a:prstGeom prst="rightBrace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601625" y="699542"/>
            <a:ext cx="15071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м.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09836" y="2283718"/>
            <a:ext cx="64704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8+2 = 10 (м) занято во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ряду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8+10 = 18 (м)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512" y="3629803"/>
            <a:ext cx="8712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18 мест занято в двух рядах.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95536" y="483518"/>
            <a:ext cx="7488832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Итог урока.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вспомнили, повторили сегодня на уроке?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Какое задание было для вас самым интересным?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Какое самым сложным?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бы вам хотелось выполнить ещё?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Какова ваша роль на этом уроке?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1" y="52050"/>
            <a:ext cx="842493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Самостоятельная работа учащихся.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заключение урока учащиеся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самостоятельно выполняют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(с.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учебника, ч. 1),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котором находят значения выражений.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Самопроверка. </a:t>
            </a:r>
            <a:endParaRPr kumimoji="0" lang="ru-RU" sz="44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627534"/>
            <a:ext cx="82809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Итог урока.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хотите сказать о сегодняшнем уроке?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особенно запомнилось, понравилось?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Что было трудным? Как вы думаете, почему? 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55776" y="267494"/>
            <a:ext cx="3754760" cy="35445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96944" cy="407403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://ds04.infourok.ru/uploads/ex/0057/00036f3e-f64e58e3/hello_html_5071229b.jpg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https://content.quizzclub.com/trivia/2021-01/skolko-decimetrov-v-metre.jpg</a:t>
            </a:r>
            <a:r>
              <a:rPr lang="ru-R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https://i.pinimg.com/originals/7d/e1/f4/7de1f494256223b4338ef5b447ce057d.jpg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https://i.ytimg.com/vi/aRKRv4XGAsI/hqdefault.jpg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ru-RU" sz="5400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Устный счёт</a:t>
            </a:r>
            <a:r>
              <a:rPr lang="ru-RU" sz="2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u="sng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39552" y="1203598"/>
            <a:ext cx="7526419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Дополните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до 10 числа: 8, 7, 6, 9, 5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</a:p>
          <a:p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Уменьшите на 4 числа: 10, 14, 8, 9, 4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</a:p>
          <a:p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r>
              <a:rPr lang="ru-RU" u="sng" dirty="0" smtClean="0">
                <a:latin typeface="Arial Black" pitchFamily="34" charset="0"/>
              </a:rPr>
              <a:t>Узнайте </a:t>
            </a:r>
            <a:r>
              <a:rPr lang="ru-RU" u="sng" dirty="0" smtClean="0">
                <a:latin typeface="Arial Black" pitchFamily="34" charset="0"/>
              </a:rPr>
              <a:t>число.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– Это число меньше 20, но больше 18. 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– Назовите число, если оно меньше 16, но больше 14. 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– «Соседями» этого числа являются числа 12 и 10. 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– Это число меньше десяти, но больше восьми. </a:t>
            </a:r>
          </a:p>
          <a:p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358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n w="19050"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Состав числа</a:t>
            </a:r>
            <a:endParaRPr lang="ru-RU" i="1" dirty="0">
              <a:ln w="19050">
                <a:solidFill>
                  <a:srgbClr val="00206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27584" y="1131590"/>
            <a:ext cx="1008112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2571750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2571750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827584" y="1995686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691680" y="1995686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699792" y="3003798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076056" y="2067694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7308304" y="3075806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995936" y="3075806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940152" y="2067694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244408" y="3075806"/>
            <a:ext cx="252028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2411760" y="3651870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07904" y="3651870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16016" y="2643758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796136" y="2643758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948264" y="3651870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028384" y="3651870"/>
            <a:ext cx="792088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31" name="Овал 30"/>
          <p:cNvSpPr/>
          <p:nvPr/>
        </p:nvSpPr>
        <p:spPr>
          <a:xfrm>
            <a:off x="2987824" y="2211710"/>
            <a:ext cx="1008112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148064" y="1059582"/>
            <a:ext cx="1008112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7452320" y="2139702"/>
            <a:ext cx="1008112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8229600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3175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Повторение изученных случаев табличного сложения и вычитания.</a:t>
            </a:r>
            <a:endParaRPr lang="ru-RU" sz="3200" dirty="0">
              <a:ln w="3175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995686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8 + 6 	         9 + 7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1" u="none" strike="noStrike" cap="none" normalizeH="0" baseline="0" dirty="0" smtClean="0">
              <a:ln w="381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0" i="1" u="none" strike="noStrike" cap="none" normalizeH="0" baseline="0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6 + 8 		         7 + 9 </a:t>
            </a:r>
            <a:endParaRPr kumimoji="0" lang="ru-RU" sz="7200" b="0" i="0" u="none" strike="noStrike" cap="none" normalizeH="0" baseline="0" dirty="0" smtClean="0">
              <a:ln w="381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1419622"/>
            <a:ext cx="24352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8 + </a:t>
            </a:r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6 =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9502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u="sng" dirty="0" smtClean="0">
                <a:ln w="19050"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Объясните</a:t>
            </a:r>
            <a:endParaRPr lang="ru-RU" sz="4000" u="sng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491880" y="2139702"/>
            <a:ext cx="43204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355976" y="2139702"/>
            <a:ext cx="43204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131840" y="2859782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2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859782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4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867894"/>
            <a:ext cx="48942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8 + </a:t>
            </a:r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2 + 4 =  14</a:t>
            </a:r>
            <a:endParaRPr lang="ru-RU" sz="4800" dirty="0"/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1560" y="1347614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12 - 4	         11 - 6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1" u="none" strike="noStrike" cap="none" normalizeH="0" baseline="0" dirty="0" smtClean="0">
              <a:ln w="381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0" i="1" u="none" strike="noStrike" cap="none" normalizeH="0" baseline="0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13 - 5 		    11 - 8 </a:t>
            </a:r>
            <a:endParaRPr kumimoji="0" lang="ru-RU" sz="7200" b="0" i="0" u="none" strike="noStrike" cap="none" normalizeH="0" baseline="0" dirty="0" smtClean="0">
              <a:ln w="381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0661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4000" i="1" u="sng" dirty="0" smtClean="0">
                <a:ln w="19050"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Объясните</a:t>
            </a:r>
            <a:endParaRPr lang="ru-RU" sz="4000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275606"/>
            <a:ext cx="2643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12 - 4 =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275606"/>
            <a:ext cx="2643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12 - 4 =</a:t>
            </a:r>
            <a:endParaRPr lang="ru-RU" sz="48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979712" y="1995686"/>
            <a:ext cx="43204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5436096" y="2067694"/>
            <a:ext cx="43204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843808" y="1995686"/>
            <a:ext cx="43204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00192" y="2067694"/>
            <a:ext cx="43204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987824" y="2715766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2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2715766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2</a:t>
            </a:r>
            <a:endParaRPr lang="ru-RU" sz="4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2715766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4</a:t>
            </a:r>
            <a:endParaRPr lang="ru-RU" sz="4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2715766"/>
            <a:ext cx="576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8</a:t>
            </a:r>
            <a:endParaRPr lang="ru-RU" sz="4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3867894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12 - 2 -2 = 8</a:t>
            </a:r>
            <a:endParaRPr lang="ru-RU" sz="4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3867894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n w="381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4 - 4 +8 = 8</a:t>
            </a:r>
            <a:endParaRPr lang="ru-RU" sz="4800" dirty="0"/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07654"/>
            <a:ext cx="84969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ФИЗКУЛЬТМИНУТКА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5486"/>
            <a:ext cx="84969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Работа с учебником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715766"/>
            <a:ext cx="84969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с.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5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часть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350</Words>
  <Application>Microsoft Office PowerPoint</Application>
  <PresentationFormat>Экран (16:9)</PresentationFormat>
  <Paragraphs>96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</vt:lpstr>
      <vt:lpstr>Устный счёт </vt:lpstr>
      <vt:lpstr>Состав числа</vt:lpstr>
      <vt:lpstr>Повторение изученных случаев табличного сложения и вычитания.</vt:lpstr>
      <vt:lpstr>Слайд 5</vt:lpstr>
      <vt:lpstr>Слайд 6</vt:lpstr>
      <vt:lpstr>Объясните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ИНТЕРНЕТ РЕСУРСЫ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Admin</cp:lastModifiedBy>
  <cp:revision>188</cp:revision>
  <dcterms:created xsi:type="dcterms:W3CDTF">2018-01-15T20:25:45Z</dcterms:created>
  <dcterms:modified xsi:type="dcterms:W3CDTF">2023-06-13T17:07:45Z</dcterms:modified>
</cp:coreProperties>
</file>