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4" r:id="rId8"/>
    <p:sldId id="265" r:id="rId9"/>
    <p:sldId id="263" r:id="rId10"/>
    <p:sldId id="266" r:id="rId11"/>
    <p:sldId id="262" r:id="rId12"/>
    <p:sldId id="267" r:id="rId13"/>
    <p:sldId id="268" r:id="rId14"/>
    <p:sldId id="269" r:id="rId15"/>
    <p:sldId id="270" r:id="rId1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79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A55468-919E-4B56-A2EB-AB088CC7ECCB}" type="datetimeFigureOut">
              <a:rPr lang="ru-RU" smtClean="0"/>
              <a:t>04.04.2022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54571B-962A-420C-90B3-EEB27D37D3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79846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A55468-919E-4B56-A2EB-AB088CC7ECCB}" type="datetimeFigureOut">
              <a:rPr lang="ru-RU" smtClean="0"/>
              <a:t>04.04.2022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54571B-962A-420C-90B3-EEB27D37D3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48126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A55468-919E-4B56-A2EB-AB088CC7ECCB}" type="datetimeFigureOut">
              <a:rPr lang="ru-RU" smtClean="0"/>
              <a:t>04.04.2022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54571B-962A-420C-90B3-EEB27D37D3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374881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A55468-919E-4B56-A2EB-AB088CC7ECCB}" type="datetimeFigureOut">
              <a:rPr lang="ru-RU" smtClean="0"/>
              <a:t>04.04.2022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54571B-962A-420C-90B3-EEB27D37D344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91174494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A55468-919E-4B56-A2EB-AB088CC7ECCB}" type="datetimeFigureOut">
              <a:rPr lang="ru-RU" smtClean="0"/>
              <a:t>04.04.2022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54571B-962A-420C-90B3-EEB27D37D3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728601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A55468-919E-4B56-A2EB-AB088CC7ECCB}" type="datetimeFigureOut">
              <a:rPr lang="ru-RU" smtClean="0"/>
              <a:t>04.04.2022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54571B-962A-420C-90B3-EEB27D37D3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362775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A55468-919E-4B56-A2EB-AB088CC7ECCB}" type="datetimeFigureOut">
              <a:rPr lang="ru-RU" smtClean="0"/>
              <a:t>04.04.2022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54571B-962A-420C-90B3-EEB27D37D3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105549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A55468-919E-4B56-A2EB-AB088CC7ECCB}" type="datetimeFigureOut">
              <a:rPr lang="ru-RU" smtClean="0"/>
              <a:t>04.04.2022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54571B-962A-420C-90B3-EEB27D37D3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703048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A55468-919E-4B56-A2EB-AB088CC7ECCB}" type="datetimeFigureOut">
              <a:rPr lang="ru-RU" smtClean="0"/>
              <a:t>04.04.2022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54571B-962A-420C-90B3-EEB27D37D3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94285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A55468-919E-4B56-A2EB-AB088CC7ECCB}" type="datetimeFigureOut">
              <a:rPr lang="ru-RU" smtClean="0"/>
              <a:t>04.04.2022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54571B-962A-420C-90B3-EEB27D37D3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52568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A55468-919E-4B56-A2EB-AB088CC7ECCB}" type="datetimeFigureOut">
              <a:rPr lang="ru-RU" smtClean="0"/>
              <a:t>04.04.2022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54571B-962A-420C-90B3-EEB27D37D3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15370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A55468-919E-4B56-A2EB-AB088CC7ECCB}" type="datetimeFigureOut">
              <a:rPr lang="ru-RU" smtClean="0"/>
              <a:t>04.04.2022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54571B-962A-420C-90B3-EEB27D37D3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9193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A55468-919E-4B56-A2EB-AB088CC7ECCB}" type="datetimeFigureOut">
              <a:rPr lang="ru-RU" smtClean="0"/>
              <a:t>04.04.2022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54571B-962A-420C-90B3-EEB27D37D3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03651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A55468-919E-4B56-A2EB-AB088CC7ECCB}" type="datetimeFigureOut">
              <a:rPr lang="ru-RU" smtClean="0"/>
              <a:t>04.04.2022</a:t>
            </a:fld>
            <a:endParaRPr lang="ru-RU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54571B-962A-420C-90B3-EEB27D37D3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29621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A55468-919E-4B56-A2EB-AB088CC7ECCB}" type="datetimeFigureOut">
              <a:rPr lang="ru-RU" smtClean="0"/>
              <a:t>04.04.2022</a:t>
            </a:fld>
            <a:endParaRPr lang="ru-RU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54571B-962A-420C-90B3-EEB27D37D3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37370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A55468-919E-4B56-A2EB-AB088CC7ECCB}" type="datetimeFigureOut">
              <a:rPr lang="ru-RU" smtClean="0"/>
              <a:t>04.04.2022</a:t>
            </a:fld>
            <a:endParaRPr lang="ru-RU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54571B-962A-420C-90B3-EEB27D37D3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89570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A55468-919E-4B56-A2EB-AB088CC7ECCB}" type="datetimeFigureOut">
              <a:rPr lang="ru-RU" smtClean="0"/>
              <a:t>04.04.2022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54571B-962A-420C-90B3-EEB27D37D3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08718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A5A55468-919E-4B56-A2EB-AB088CC7ECCB}" type="datetimeFigureOut">
              <a:rPr lang="ru-RU" smtClean="0"/>
              <a:t>04.04.2022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54571B-962A-420C-90B3-EEB27D37D3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943455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  <p:sldLayoutId id="2147483708" r:id="rId12"/>
    <p:sldLayoutId id="2147483709" r:id="rId13"/>
    <p:sldLayoutId id="2147483710" r:id="rId14"/>
    <p:sldLayoutId id="2147483711" r:id="rId15"/>
    <p:sldLayoutId id="2147483712" r:id="rId16"/>
    <p:sldLayoutId id="2147483713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jpg"/><Relationship Id="rId5" Type="http://schemas.openxmlformats.org/officeDocument/2006/relationships/image" Target="../media/image36.jpg"/><Relationship Id="rId4" Type="http://schemas.openxmlformats.org/officeDocument/2006/relationships/image" Target="../media/image3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g"/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147C25B9-A64B-4E20-A834-EB518E6F21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F07B0DFB-3F0E-4F58-816A-589FC979C93D}"/>
              </a:ext>
            </a:extLst>
          </p:cNvPr>
          <p:cNvSpPr/>
          <p:nvPr/>
        </p:nvSpPr>
        <p:spPr>
          <a:xfrm>
            <a:off x="1956764" y="-100277"/>
            <a:ext cx="10094559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r"/>
            <a:r>
              <a:rPr lang="ru-RU" sz="4000" b="1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«Мультимедийные технологии как средство взаимодействия с родителями творческого объединения»</a:t>
            </a:r>
            <a:endParaRPr lang="ru-RU" sz="4000" b="1" cap="none" spc="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70934323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7ACC5F23-2B8B-4AE4-96E8-00883B1099C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5179"/>
          <a:stretch/>
        </p:blipFill>
        <p:spPr>
          <a:xfrm>
            <a:off x="0" y="-196949"/>
            <a:ext cx="6858000" cy="581699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F158F8A-C695-406A-BEF8-44D4265140E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704600">
            <a:off x="7702804" y="178619"/>
            <a:ext cx="4113628" cy="411362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5AB28C37-372D-4298-AE90-080A9FF1958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93532">
            <a:off x="6469105" y="3175780"/>
            <a:ext cx="3335215" cy="333521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36790490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D51DB2E-9C13-4C66-8740-308AC226DF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252472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E68D96A-1602-4F17-87CC-F8EE9C13F52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03" y="164339"/>
            <a:ext cx="4684542" cy="29973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CA9FBB3-5880-4FC5-B219-80A6ADC13AC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14190" y="164339"/>
            <a:ext cx="4392107" cy="310192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325DE058-86CF-4928-88C5-524A08BB8A1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60247" y="787791"/>
            <a:ext cx="3176372" cy="310192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8584C077-B95B-4D16-9280-B593D697F559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387"/>
          <a:stretch/>
        </p:blipFill>
        <p:spPr>
          <a:xfrm>
            <a:off x="1055077" y="3429000"/>
            <a:ext cx="4315256" cy="29973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B9334920-AC0A-4462-B9BB-3748F4F4577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4190" y="3591736"/>
            <a:ext cx="4078354" cy="29973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48914577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F5DA4B2-2D59-4408-884C-CEEA035E2AB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231" t="6565" r="17082" b="13435"/>
          <a:stretch/>
        </p:blipFill>
        <p:spPr>
          <a:xfrm>
            <a:off x="358726" y="351692"/>
            <a:ext cx="5433521" cy="469861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4CEF6A57-377C-4399-95D5-5E8572290A2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400" t="4872" b="2316"/>
          <a:stretch/>
        </p:blipFill>
        <p:spPr>
          <a:xfrm rot="548379">
            <a:off x="6682154" y="1561513"/>
            <a:ext cx="5151120" cy="485335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35980761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1BE28AB-E451-450C-BCB8-C9ED4C1F568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56" t="9436" r="9282" b="12513"/>
          <a:stretch/>
        </p:blipFill>
        <p:spPr>
          <a:xfrm>
            <a:off x="152401" y="154744"/>
            <a:ext cx="7540283" cy="535275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F3F1A248-977A-4B7E-BC0D-6C4AB79FC2B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93" t="21948" r="3961"/>
          <a:stretch/>
        </p:blipFill>
        <p:spPr>
          <a:xfrm rot="533556">
            <a:off x="7720819" y="1406768"/>
            <a:ext cx="4471181" cy="535275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78186194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4077865-2E75-453A-951D-9AD7514107D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31" t="15179"/>
          <a:stretch/>
        </p:blipFill>
        <p:spPr>
          <a:xfrm>
            <a:off x="-69294" y="0"/>
            <a:ext cx="12261294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82766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DE2941C-87AF-4469-ADA4-6C81A25322A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7365" y="433529"/>
            <a:ext cx="3447756" cy="344775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BE26498-3BCD-4407-BA78-5E25C9F1B2D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602293">
            <a:off x="7045478" y="696351"/>
            <a:ext cx="4706230" cy="546529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F381204E-3D4F-4B50-9F14-F87CAB2AC16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13970"/>
          <a:stretch/>
        </p:blipFill>
        <p:spPr>
          <a:xfrm rot="246621">
            <a:off x="2635208" y="3265875"/>
            <a:ext cx="3886592" cy="334364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2408363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4454347A-304E-4876-8C20-77667145BC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193" y="253218"/>
            <a:ext cx="4747872" cy="398733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C4DE1E0-D98E-4FF0-B6C9-72914EB5D23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3559" y="3080825"/>
            <a:ext cx="4972461" cy="367870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33340D86-4694-49D7-8003-89AA760EAC8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26"/>
          <a:stretch/>
        </p:blipFill>
        <p:spPr>
          <a:xfrm rot="563668">
            <a:off x="7035327" y="249415"/>
            <a:ext cx="5151877" cy="352395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0583953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CD2BF353-D897-4A25-9E0D-451B005ADA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889" y="192167"/>
            <a:ext cx="4231966" cy="425547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8953E7C4-EF53-434A-8C3C-B618515CF05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95125">
            <a:off x="7278244" y="192167"/>
            <a:ext cx="4684867" cy="411227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06BEEE08-EA6B-4855-AB2B-FE147408221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8442" y="3301453"/>
            <a:ext cx="5897007" cy="3429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1885462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DEA1EF8-4260-491F-A1F1-D54065B7645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18154"/>
          <a:stretch/>
        </p:blipFill>
        <p:spPr>
          <a:xfrm>
            <a:off x="297864" y="281354"/>
            <a:ext cx="2797028" cy="419050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79D614D0-CD30-4D29-82BF-7555748215E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35569" y="0"/>
            <a:ext cx="8956431" cy="1830467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C038E49A-7F54-43F0-8134-44506CCBB47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36628">
            <a:off x="3024278" y="2315988"/>
            <a:ext cx="2926911" cy="431174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33501803-7F27-451A-9DCA-BC69D08C7F8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07" t="15984" r="29846" b="17605"/>
          <a:stretch/>
        </p:blipFill>
        <p:spPr>
          <a:xfrm rot="362434">
            <a:off x="6540612" y="2243081"/>
            <a:ext cx="5445234" cy="420537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79836276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BE0F855-78AF-4C23-B7EB-A76E3639FB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74276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72B01A1-226F-4441-BA93-BBCD19033A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918869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327358D-7E26-4E3E-BA13-0EF03335975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395293">
            <a:off x="572403" y="106236"/>
            <a:ext cx="3685318" cy="386446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640F5C9-7E90-47BE-9F08-030A1B4C489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1487"/>
          <a:stretch/>
        </p:blipFill>
        <p:spPr>
          <a:xfrm rot="432145">
            <a:off x="7080697" y="231156"/>
            <a:ext cx="4725565" cy="607020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129911AF-85A0-4102-82FC-A9836AC2CEB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384" t="24808" r="30192" b="22038"/>
          <a:stretch/>
        </p:blipFill>
        <p:spPr>
          <a:xfrm>
            <a:off x="1350498" y="3124519"/>
            <a:ext cx="5143233" cy="324111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424660222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CB077A5-2310-47C6-B697-85794CDD51B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05820" y="0"/>
            <a:ext cx="4572000" cy="3429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7770825-DFA7-4F05-B303-89ECF643DC6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4707" y="235634"/>
            <a:ext cx="4300024" cy="430002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D9B7D44C-4629-4198-9C48-BC9CF0F6804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60594" y="2630658"/>
            <a:ext cx="2857500" cy="3810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1B9EC772-A685-446F-B86C-7C09025C63E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713771">
            <a:off x="7060602" y="3456550"/>
            <a:ext cx="4811151" cy="360836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744DC6D7-8DA0-4D70-B6C2-1B36205BB6C0}"/>
              </a:ext>
            </a:extLst>
          </p:cNvPr>
          <p:cNvSpPr/>
          <p:nvPr/>
        </p:nvSpPr>
        <p:spPr>
          <a:xfrm>
            <a:off x="4442537" y="894537"/>
            <a:ext cx="2863283" cy="107721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dirty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Кулинарный </a:t>
            </a:r>
          </a:p>
          <a:p>
            <a:pPr algn="ctr"/>
            <a:r>
              <a:rPr lang="ru-RU" sz="3200" b="1" dirty="0" err="1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баттл</a:t>
            </a:r>
            <a:endParaRPr lang="ru-RU" sz="3200" b="1" cap="none" spc="0" dirty="0">
              <a:ln w="0"/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52057233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он">
  <a:themeElements>
    <a:clrScheme name="Ион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Ион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он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103</TotalTime>
  <Words>13</Words>
  <Application>Microsoft Office PowerPoint</Application>
  <PresentationFormat>Широкоэкранный</PresentationFormat>
  <Paragraphs>3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9" baseType="lpstr">
      <vt:lpstr>Arial</vt:lpstr>
      <vt:lpstr>Century Gothic</vt:lpstr>
      <vt:lpstr>Wingdings 3</vt:lpstr>
      <vt:lpstr>Ион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Соня Шафик</dc:creator>
  <cp:lastModifiedBy>Соня Шафик</cp:lastModifiedBy>
  <cp:revision>1</cp:revision>
  <dcterms:created xsi:type="dcterms:W3CDTF">2022-04-04T16:28:52Z</dcterms:created>
  <dcterms:modified xsi:type="dcterms:W3CDTF">2022-04-04T18:12:17Z</dcterms:modified>
</cp:coreProperties>
</file>