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83766-D58B-F4ED-0D01-38B6586C7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3CB7BD-B11B-7B33-C703-50387DBD1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9DABE6-66C3-EFC7-3116-89B37CD3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84AD12-59FD-18E2-3508-DBC7CDF5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D4B638-9514-FE9A-D183-4A62C19E1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3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A5989-A420-AD73-A55B-ABED885CD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A1E327-F8EC-2C47-E173-6E9BEC84B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29F57-4290-0EAC-2A93-E94D3145B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4AB3B2-7FD4-8ECF-A643-6CCB1B74B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B27E9B-B20A-A9A3-17E7-4E641C50A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663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7DBE1A-0F81-4278-C02E-5E04747E6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59E0B5-5351-F961-ED86-7FD333AE13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7FD669-C3B6-03D8-7632-1AFC2796D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751234-AD6B-87B0-C2BE-0BD6ACFEB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16FFB6-AF2D-A223-38E9-F4358A15A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240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661E0-3DC0-723E-16CE-A88C66A0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6A782A-95F6-76DA-51D3-9AB3EA714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608967-5443-B0E9-1A8A-2DFD51231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BDDACA-427F-A15B-3398-19E81686E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A8CCBA-BAF0-7947-7973-6B373AC9E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7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A3EFD-CCB4-8539-A47A-3CC30C395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DDC24A-D560-2D53-10BE-6BB70E774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DE0D97-AAD2-B42D-E76C-27BAB13A6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5C72F4-2219-DCE0-96FF-8F0E0032B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AF9BB7-8882-295F-D820-8C6FA8BC1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61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61126-6546-E848-14FE-574CA14DE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D66FE9-DC52-DF07-F724-7F14F39DF4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A476D8-A7EF-A402-BF2F-04AC9551A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B64B0A-19F4-1385-7174-2B20C11A1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E1C34C-0A03-9EA4-58BE-CFB225439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C95E73-491A-257E-1C8A-7CF319693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04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1D5F9D-D0C9-FF10-5DAB-A0740815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5BA7B5-F1A4-95D2-082E-BAE9A770A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92B98A-C132-A0DE-6F07-2B65E2867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D15429-2D26-8127-E0CA-B9C0796F40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901D66D-DCED-07A3-059A-99FD0FBCA9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34A84A-1A9C-34DC-C0C7-0ED91F4EC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B1B4D37-A167-2C4F-D83C-9B331639D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D02990-DF45-3F3C-C88B-2E8BBF6F7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7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97E37-ADED-1E7E-B7AE-4EEB86043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030C804-B68F-5538-7081-F40BC52ED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2D163AA-A9B0-7F47-9D12-9BBA47A1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7FEA58B-F578-0131-9C33-21454CC8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893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5CCE07-C304-5E08-3BDD-253380897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7B25E3-28F4-CE75-FEB9-BBBA1BAAD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39C9B7-57A1-262B-2BF9-B59B1D914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583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DC707-26AD-1339-7902-0D9F7B248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AA6AC2-1B04-C9A7-25F4-3AC531A59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B7CE11-69B3-E4F6-E9C0-388188A8E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2341CD-3116-9532-0D2C-CB1C90DE9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84741B-C095-FB81-DB7D-F59106A0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F0631F-FCE5-B6DB-E0F2-F10921D49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1A641-332F-EE11-5BBA-B01AC9048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58CDA60-F7B4-B87E-D02C-6EF2772435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4F0CB7-70F2-EEC6-59D8-5D980966E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8F25E0-10E0-75C0-1F3C-DA6794840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52D85A-1CFF-AB50-0CF7-C0D2D9A07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D4BDEC-7B58-80C9-378A-CDC2AB7A3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7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EF8A1-0D8F-609B-EB3C-67DD24A8A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4730E5-AF84-E546-91AD-CEA6D15F4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0E6CCF-4956-183F-CAAA-517D85B754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C2674-E9D4-41E5-9CA6-160E1B7A77B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6E6081-08FB-0128-68E8-6B5DC1601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97EB8F-803F-DE07-D90C-39020C3C76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51D24-B20F-459A-A860-FAE8D2B6C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13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80BA2-CEC1-7E1B-5ACB-0BD0502CA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7956" y="253388"/>
            <a:ext cx="9390043" cy="325657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русского языка для 2 класса УМК «Школа России»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по теме «Части речи. Повторение.»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6BD7A3-FF38-E89C-8A8A-EF686A9C0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6072" y="4726236"/>
            <a:ext cx="6701928" cy="169659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                           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Сидикова Ольга Викторовна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учитель начальных классов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ГБОУ школа 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482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75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8A26B-EDFE-67F0-198F-D68AC0CD6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43339"/>
          </a:xfrm>
        </p:spPr>
        <p:txBody>
          <a:bodyPr>
            <a:normAutofit/>
          </a:bodyPr>
          <a:lstStyle/>
          <a:p>
            <a:pPr algn="ctr"/>
            <a:r>
              <a:rPr lang="ru-RU" sz="9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молодцы!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42700F-5D33-C790-3A97-AB1940DEB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135" y="2349934"/>
            <a:ext cx="4735382" cy="414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30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06BBFB-35C2-F03C-9944-2CB9B2114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9" y="121505"/>
            <a:ext cx="11759981" cy="661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16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2CD9BA-FD2C-E3AD-820F-360E54AA0F64}"/>
              </a:ext>
            </a:extLst>
          </p:cNvPr>
          <p:cNvSpPr txBox="1"/>
          <p:nvPr/>
        </p:nvSpPr>
        <p:spPr>
          <a:xfrm>
            <a:off x="310101" y="286247"/>
            <a:ext cx="11696369" cy="3736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5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Солнце, журчат, зелёная, светит, ручьи, появилась, яркое, листва, весёлые.</a:t>
            </a:r>
            <a:endParaRPr lang="ru-RU" sz="7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45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71917A-4897-E982-17F0-906B89DD179D}"/>
              </a:ext>
            </a:extLst>
          </p:cNvPr>
          <p:cNvSpPr txBox="1"/>
          <p:nvPr/>
        </p:nvSpPr>
        <p:spPr>
          <a:xfrm>
            <a:off x="421420" y="1328681"/>
            <a:ext cx="3077154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</a:p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</a:t>
            </a:r>
          </a:p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C6C2A3-C7B2-1233-FF45-1E3E535778D4}"/>
              </a:ext>
            </a:extLst>
          </p:cNvPr>
          <p:cNvSpPr txBox="1"/>
          <p:nvPr/>
        </p:nvSpPr>
        <p:spPr>
          <a:xfrm>
            <a:off x="3927944" y="1328681"/>
            <a:ext cx="3943847" cy="3455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журчат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светит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появилась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6404ED-4709-8F7B-B3F7-A150BF73FB7B}"/>
              </a:ext>
            </a:extLst>
          </p:cNvPr>
          <p:cNvSpPr txBox="1"/>
          <p:nvPr/>
        </p:nvSpPr>
        <p:spPr>
          <a:xfrm>
            <a:off x="8436333" y="1328681"/>
            <a:ext cx="3228229" cy="343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зелёная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яркое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весёлые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654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479B6-25D5-A10F-4B10-2D209F378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6B612D3-8858-9F12-E733-C5B3A48408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61" y="166623"/>
            <a:ext cx="3978475" cy="43970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016FB1-D505-A43E-C2D9-08A190C5F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415" y="365125"/>
            <a:ext cx="6757910" cy="57897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9DD663-3C40-E6E6-D488-BF809AB20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4403" y="2859171"/>
            <a:ext cx="2096336" cy="237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13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71917A-4897-E982-17F0-906B89DD179D}"/>
              </a:ext>
            </a:extLst>
          </p:cNvPr>
          <p:cNvSpPr txBox="1"/>
          <p:nvPr/>
        </p:nvSpPr>
        <p:spPr>
          <a:xfrm>
            <a:off x="421420" y="1328681"/>
            <a:ext cx="3077154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</a:p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</a:t>
            </a:r>
          </a:p>
          <a:p>
            <a:r>
              <a:rPr lang="ru-RU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C6C2A3-C7B2-1233-FF45-1E3E535778D4}"/>
              </a:ext>
            </a:extLst>
          </p:cNvPr>
          <p:cNvSpPr txBox="1"/>
          <p:nvPr/>
        </p:nvSpPr>
        <p:spPr>
          <a:xfrm>
            <a:off x="3927944" y="1328681"/>
            <a:ext cx="3943847" cy="3455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журчат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светит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появилась</a:t>
            </a:r>
            <a:endParaRPr lang="ru-RU" sz="6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6404ED-4709-8F7B-B3F7-A150BF73FB7B}"/>
              </a:ext>
            </a:extLst>
          </p:cNvPr>
          <p:cNvSpPr txBox="1"/>
          <p:nvPr/>
        </p:nvSpPr>
        <p:spPr>
          <a:xfrm>
            <a:off x="8436333" y="1328681"/>
            <a:ext cx="3228229" cy="343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зелёная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яркое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5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весёлые</a:t>
            </a:r>
            <a:endParaRPr lang="ru-RU" sz="65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261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C5D984-BCE0-E89A-12D3-E03EEF3F4026}"/>
              </a:ext>
            </a:extLst>
          </p:cNvPr>
          <p:cNvSpPr txBox="1"/>
          <p:nvPr/>
        </p:nvSpPr>
        <p:spPr>
          <a:xfrm>
            <a:off x="302079" y="244929"/>
            <a:ext cx="11585121" cy="5910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600" b="1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 солнечный день. Дул лёгкий ветер. По голубому небу плыли пушистые облака. Погода была чудесная . </a:t>
            </a:r>
            <a:endParaRPr lang="ru-RU" sz="6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335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70C6E0-00A2-AB13-8FEF-185EA89C7563}"/>
              </a:ext>
            </a:extLst>
          </p:cNvPr>
          <p:cNvSpPr txBox="1"/>
          <p:nvPr/>
        </p:nvSpPr>
        <p:spPr>
          <a:xfrm>
            <a:off x="522513" y="212271"/>
            <a:ext cx="11168743" cy="6196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Подбери  антонимы к словам .  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олнечный  - пасмурный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ёгкий- тяжёлый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 слова синонимы линией.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олнечный                                 лазурный        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ёгкий                                        прекрасный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олубой                                        жаркий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ушистый                                  невесомый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удесный                                    </a:t>
            </a:r>
            <a:r>
              <a:rPr lang="ru-RU" sz="3600" kern="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мохнат</a:t>
            </a:r>
            <a:r>
              <a:rPr lang="ru-RU" sz="36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ый</a:t>
            </a:r>
            <a:endParaRPr lang="ru-RU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73DEC87-ADAB-B758-360B-1CEFF85A32AD}"/>
              </a:ext>
            </a:extLst>
          </p:cNvPr>
          <p:cNvCxnSpPr>
            <a:cxnSpLocks/>
          </p:cNvCxnSpPr>
          <p:nvPr/>
        </p:nvCxnSpPr>
        <p:spPr>
          <a:xfrm>
            <a:off x="2759529" y="3429000"/>
            <a:ext cx="3984171" cy="1302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4CC17665-6956-B287-1AF8-9C0A9B7AC85E}"/>
              </a:ext>
            </a:extLst>
          </p:cNvPr>
          <p:cNvCxnSpPr>
            <a:cxnSpLocks/>
          </p:cNvCxnSpPr>
          <p:nvPr/>
        </p:nvCxnSpPr>
        <p:spPr>
          <a:xfrm>
            <a:off x="1959429" y="4031117"/>
            <a:ext cx="4661805" cy="1422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5B400176-CF3A-9A0A-D240-EFF1E41216D2}"/>
              </a:ext>
            </a:extLst>
          </p:cNvPr>
          <p:cNvCxnSpPr>
            <a:cxnSpLocks/>
          </p:cNvCxnSpPr>
          <p:nvPr/>
        </p:nvCxnSpPr>
        <p:spPr>
          <a:xfrm flipV="1">
            <a:off x="2179864" y="3351438"/>
            <a:ext cx="4441370" cy="13797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FBF01EC5-0A7C-8EE3-E7EE-5B249746B14D}"/>
              </a:ext>
            </a:extLst>
          </p:cNvPr>
          <p:cNvCxnSpPr>
            <a:cxnSpLocks/>
          </p:cNvCxnSpPr>
          <p:nvPr/>
        </p:nvCxnSpPr>
        <p:spPr>
          <a:xfrm>
            <a:off x="2694214" y="5453744"/>
            <a:ext cx="3927020" cy="710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2B2440A1-84EB-195C-990D-FF9FA885D092}"/>
              </a:ext>
            </a:extLst>
          </p:cNvPr>
          <p:cNvCxnSpPr>
            <a:cxnSpLocks/>
          </p:cNvCxnSpPr>
          <p:nvPr/>
        </p:nvCxnSpPr>
        <p:spPr>
          <a:xfrm flipV="1">
            <a:off x="2432958" y="3995523"/>
            <a:ext cx="4237265" cy="2168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6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5BFEB2-6D3D-F61E-F6F5-5B9C94E3B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38" y="171991"/>
            <a:ext cx="4882322" cy="27426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C1B039-D1BD-00B8-D428-C9396DC8A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96" y="3148779"/>
            <a:ext cx="4702964" cy="35200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2F9EA3-6656-9FAD-CAB2-A4E8DAEA4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942" y="3256490"/>
            <a:ext cx="4931648" cy="32780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4A3D2-7452-A700-050C-D3158A7C3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48" y="89992"/>
            <a:ext cx="4236682" cy="295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93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127</Words>
  <Application>Microsoft Office PowerPoint</Application>
  <PresentationFormat>Широкоэкранный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к уроку русского языка для 2 класса УМК «Школа России»  Урок русского языка по теме «Части речи. Повторение.»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 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по теме «Части речи»</dc:title>
  <dc:creator>sidikovaolia@yandex.ru</dc:creator>
  <cp:lastModifiedBy>Школа482</cp:lastModifiedBy>
  <cp:revision>6</cp:revision>
  <dcterms:created xsi:type="dcterms:W3CDTF">2023-05-16T21:47:45Z</dcterms:created>
  <dcterms:modified xsi:type="dcterms:W3CDTF">2023-06-13T14:02:01Z</dcterms:modified>
</cp:coreProperties>
</file>