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8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69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1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344" y="915566"/>
            <a:ext cx="4905409" cy="3679057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125"/>
            </a:avLst>
          </a:prstGeom>
          <a:blipFill dpi="0" rotWithShape="1">
            <a:blip r:embed="rId15" cstate="print">
              <a:extLst>
                <a:ext uri="{BEBA8EAE-BF5A-486C-A8C5-ECC9F3942E4B}">
                  <a14:imgProps xmlns="" xmlns:a14="http://schemas.microsoft.com/office/drawing/2010/main">
                    <a14:imgLayer r:embed="rId16">
                      <a14:imgEffect>
                        <a14:sharpenSoften amount="2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ontent.quizzclub.com/trivia/2021-01/skolko-decimetrov-v-metre.jpg" TargetMode="External"/><Relationship Id="rId2" Type="http://schemas.openxmlformats.org/officeDocument/2006/relationships/hyperlink" Target="https://ds04.infourok.ru/uploads/ex/0057/00036f3e-f64e58e3/hello_html_5071229b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.ytimg.com/vi/aRKRv4XGAsI/hqdefault.jpg" TargetMode="External"/><Relationship Id="rId4" Type="http://schemas.openxmlformats.org/officeDocument/2006/relationships/hyperlink" Target="https://i.pinimg.com/originals/7d/e1/f4/7de1f494256223b4338ef5b447ce057d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329" y="555526"/>
            <a:ext cx="6336704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333811"/>
            <a:ext cx="3744416" cy="1512168"/>
          </a:xfrm>
        </p:spPr>
        <p:txBody>
          <a:bodyPr>
            <a:normAutofit/>
          </a:bodyPr>
          <a:lstStyle/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Подготовил: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Веретелкина Татьяна Евгеньевна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начальных классов  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ФГКОУ СОШ № 166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Воронеж-45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28593" y="483518"/>
            <a:ext cx="7503847" cy="18002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Знакомство с учебником. Повторение изученного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классе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74" y="3045711"/>
            <a:ext cx="1698845" cy="18002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3518"/>
            <a:ext cx="8496944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В одной коробке - 10 карандашей, а в другой - 6 карандашей. Сколько всего карандашей в этих двух коробках?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07654"/>
            <a:ext cx="8496944" cy="224676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– Является ли прочитанный вами текст задачей?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 Почему так считаете?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– Сколько действий следует выполнить, чтобы ответить на вопрос задачи?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– Каким действием будете решать задачу?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– Почему? </a:t>
            </a:r>
          </a:p>
          <a:p>
            <a:pPr algn="ctr">
              <a:buFontTx/>
              <a:buChar char="-"/>
            </a:pPr>
            <a:endParaRPr lang="ru-RU" sz="2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1419622"/>
            <a:ext cx="428835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dirty="0" smtClean="0">
                <a:latin typeface="Arial Black" pitchFamily="34" charset="0"/>
                <a:cs typeface="Arial" pitchFamily="34" charset="0"/>
              </a:rPr>
              <a:t>I </a:t>
            </a:r>
            <a:r>
              <a:rPr lang="ru-RU" sz="5400" dirty="0" smtClean="0">
                <a:latin typeface="Arial Black" pitchFamily="34" charset="0"/>
                <a:cs typeface="Arial" pitchFamily="34" charset="0"/>
              </a:rPr>
              <a:t>К. – 10 к.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II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К. – 6 к.</a:t>
            </a: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4788024" y="1491630"/>
            <a:ext cx="576064" cy="1584176"/>
          </a:xfrm>
          <a:prstGeom prst="rightBrac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20072" y="1707654"/>
            <a:ext cx="180530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Arial Black" pitchFamily="34" charset="0"/>
                <a:cs typeface="Arial" pitchFamily="34" charset="0"/>
              </a:rPr>
              <a:t>? К.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267494"/>
            <a:ext cx="352211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К. – 10 к.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II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К. – 6 к.</a:t>
            </a: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4427984" y="339502"/>
            <a:ext cx="576064" cy="1584176"/>
          </a:xfrm>
          <a:prstGeom prst="rightBrac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59606" y="627534"/>
            <a:ext cx="14061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? к.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1491" y="2211710"/>
            <a:ext cx="407355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10+6=16 (к.)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512" y="3075806"/>
            <a:ext cx="87129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Ответ: 16 карандашей было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 двух коробках.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83518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– Измените вопрос задачи так, чтобы она решалась вычитанием.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504" y="1563638"/>
            <a:ext cx="317747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К. – 10 к.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II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К. – 6 к.</a:t>
            </a:r>
          </a:p>
        </p:txBody>
      </p:sp>
      <p:sp>
        <p:nvSpPr>
          <p:cNvPr id="6" name="Правая круглая скобка 5"/>
          <p:cNvSpPr/>
          <p:nvPr/>
        </p:nvSpPr>
        <p:spPr>
          <a:xfrm>
            <a:off x="3995936" y="1779662"/>
            <a:ext cx="648072" cy="108012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4008" y="1851670"/>
            <a:ext cx="26484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 ?к. &lt;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4553" y="3003798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10-6=4 (к.)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79512" y="3651870"/>
            <a:ext cx="87129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Ответ: на 4 карандаша в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коробке было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больше, чем во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коробке.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5486"/>
            <a:ext cx="830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Работа с геометрическим материалом. 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7446" y="556310"/>
            <a:ext cx="8455520" cy="421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хотите сказать?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Почему считаете, что данные линии – отрезки?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можно сказать о длине отрезков по сравнению друг с другом?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 проверить ваши предположения?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(Измерить отрезки.)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 правильно пользоваться линейкой при измерении длины отрезков?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Измерьте отрезки.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можно сказать о длине розового отрезка по сравнению с длиной голубого отрезка?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можно сказать о длине голубого отрезка по сравнению с длиной розового?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Далее учитель предлагает учащимся рассмотреть фигуры в задании на смекалку (с. 4 учебника, ч. 1).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Что заметили?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Чем похожи все изображённые фигуры?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(Все фигуры являются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многоугольниками.)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Какая из данных фигур может быть «лишней» по какому-либо признаку?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(Лишней может быть любая из фигур: </a:t>
            </a: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треугольник, потому что у него три угла, а у двух других фигур – четыре; квадрат, потому что он розового цвета, </a:t>
            </a: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две другие фигуры голубого; трапеция, потому что у неё стороны неравны, а у треугольника и</a:t>
            </a: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квадрата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стороны равны.)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1" y="52050"/>
            <a:ext cx="842493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Самостоятельная работа учащихся.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заключение урока учащиеся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самостоятельно выполняют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7 (с. 4 учебника, ч. 1),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котором находят значения выражений.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Самопроверка. </a:t>
            </a:r>
            <a:endParaRPr kumimoji="0" lang="ru-RU" sz="4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627534"/>
            <a:ext cx="82809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Итог урока.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хотите сказать о сегодняшнем уроке?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особенно запомнилось, понравилось?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было трудным? Как вы думаете, почему? 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55776" y="267494"/>
            <a:ext cx="3754760" cy="35445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96944" cy="407403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://ds04.infourok.ru/uploads/ex/0057/00036f3e-f64e58e3/hello_html_5071229b.jpg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https://content.quizzclub.com/trivia/2021-01/skolko-decimetrov-v-metre.jpg</a:t>
            </a:r>
            <a:r>
              <a:rPr lang="ru-R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https://i.pinimg.com/originals/7d/e1/f4/7de1f494256223b4338ef5b447ce057d.jpg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https://i.ytimg.com/vi/aRKRv4XGAsI/hqdefault.jpg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Устный счёт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467544" y="1275606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10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11560" y="2571750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- 5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683568" y="3867894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+3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3707904" y="3075806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+1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2411760" y="3939902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-2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4211960" y="1851670"/>
            <a:ext cx="936104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-0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5796136" y="987574"/>
            <a:ext cx="864096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+2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5940152" y="2283718"/>
            <a:ext cx="936104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-8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7524328" y="2787774"/>
            <a:ext cx="936104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+6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7668344" y="4155926"/>
            <a:ext cx="1080120" cy="64807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084168" y="3651870"/>
            <a:ext cx="936104" cy="64807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+3</a:t>
            </a:r>
            <a:endParaRPr lang="ru-RU" sz="24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899592" y="1995686"/>
            <a:ext cx="72008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043608" y="3291830"/>
            <a:ext cx="72008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691680" y="4227934"/>
            <a:ext cx="648072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275856" y="3723878"/>
            <a:ext cx="504056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139952" y="2499742"/>
            <a:ext cx="216024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4932040" y="1491630"/>
            <a:ext cx="720080" cy="28803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228184" y="1707654"/>
            <a:ext cx="144016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44208" y="3003798"/>
            <a:ext cx="72008" cy="57606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7164288" y="3435846"/>
            <a:ext cx="432048" cy="4320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8100392" y="3651870"/>
            <a:ext cx="144016" cy="4320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98358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267494"/>
            <a:ext cx="8229600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НАЗОВИ СОСЕДЕЙ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27560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127560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Arial Black" pitchFamily="34" charset="0"/>
              </a:rPr>
              <a:t>15</a:t>
            </a:r>
            <a:endParaRPr lang="ru-RU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23728" y="127560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192367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0" y="192367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18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23728" y="192367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257175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1640" y="257175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2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23728" y="257175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5976" y="235572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8064" y="235572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7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40152" y="2355726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55976" y="300379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8064" y="300379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10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40152" y="3003798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55976" y="365187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8064" y="365187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13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3651870"/>
            <a:ext cx="648072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3005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51520" y="267494"/>
            <a:ext cx="8229600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НАЗОВИТЕ</a:t>
            </a:r>
            <a:r>
              <a:rPr kumimoji="0" lang="ru-RU" sz="2800" b="1" i="0" u="none" strike="noStrike" kern="1200" cap="none" spc="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ЧИСЛО, КОТОРОЕ СТОИТ МЕЖДУ ДАННЫМИ ЧИСЛАМИ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17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51720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19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15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0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23728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17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7984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20072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12160" y="156363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10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20072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2160" y="2283718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55776" y="3435846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18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47864" y="3435846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39952" y="3435846"/>
            <a:ext cx="64807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995686"/>
            <a:ext cx="830547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19, 15, 8, 3, 17, 1, 20, 6, 12</a:t>
            </a:r>
            <a:r>
              <a:rPr kumimoji="0" lang="ru-RU" sz="48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7200" b="1" i="0" u="none" strike="noStrike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1520" y="267494"/>
            <a:ext cx="8229600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РАСПОЛОЖИТЕ ЧИСЛА В ПОРЯДКЕ УВЕЛИЧЕНИЯ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139702"/>
            <a:ext cx="83327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1, 3, 6, 8, 12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15, 17,</a:t>
            </a:r>
            <a:r>
              <a:rPr kumimoji="0" lang="ru-RU" sz="48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19, 20. 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1520" y="267494"/>
            <a:ext cx="8229600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sng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ПРОВЕРЬТЕ</a:t>
            </a: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5487"/>
            <a:ext cx="813690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7654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ФИЗКУЛЬТМИНУТКА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5486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Работа с учебником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715766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с. 4 часть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545</Words>
  <Application>Microsoft Office PowerPoint</Application>
  <PresentationFormat>Экран (16:9)</PresentationFormat>
  <Paragraphs>110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</vt:lpstr>
      <vt:lpstr>Устный счёт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ИНТЕРНЕТ РЕСУРСЫ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Admin</cp:lastModifiedBy>
  <cp:revision>187</cp:revision>
  <dcterms:created xsi:type="dcterms:W3CDTF">2018-01-15T20:25:45Z</dcterms:created>
  <dcterms:modified xsi:type="dcterms:W3CDTF">2023-06-13T14:33:55Z</dcterms:modified>
</cp:coreProperties>
</file>