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9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39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483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757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6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611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13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4155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03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745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4019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pPr/>
              <a:t>4/2/2023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373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94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F91431-CDB6-1E98-3C6E-D9E0FA823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My Small homeland</a:t>
            </a:r>
            <a:endParaRPr lang="ru-RU" dirty="0"/>
          </a:p>
        </p:txBody>
      </p:sp>
      <p:pic>
        <p:nvPicPr>
          <p:cNvPr id="1046" name="Picture 22" descr="Жилой городок : Министерство обороны Российской Федерации">
            <a:extLst>
              <a:ext uri="{FF2B5EF4-FFF2-40B4-BE49-F238E27FC236}">
                <a16:creationId xmlns:a16="http://schemas.microsoft.com/office/drawing/2014/main" id="{3F46B4C8-AE0D-182B-6B15-8C98B954823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528" y="1781888"/>
            <a:ext cx="5315337" cy="376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деревни россии фото: 2 тыс изображений найдено в Яндекс Картинках">
            <a:extLst>
              <a:ext uri="{FF2B5EF4-FFF2-40B4-BE49-F238E27FC236}">
                <a16:creationId xmlns:a16="http://schemas.microsoft.com/office/drawing/2014/main" id="{36AAC9B3-3DB9-B05D-6355-2AFC53FC2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88" y="1781889"/>
            <a:ext cx="5482440" cy="365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68719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0C8687-2F29-EE33-657B-9E5B74D9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882E52-4C48-E045-3488-A63FA173FB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883" y="86061"/>
            <a:ext cx="8194531" cy="5680038"/>
          </a:xfrm>
        </p:spPr>
      </p:pic>
    </p:spTree>
    <p:extLst>
      <p:ext uri="{BB962C8B-B14F-4D97-AF65-F5344CB8AC3E}">
        <p14:creationId xmlns:p14="http://schemas.microsoft.com/office/powerpoint/2010/main" val="15684443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7D152-A44A-4971-942E-6B6568FF0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do I know</a:t>
            </a:r>
            <a:r>
              <a:rPr lang="ru-RU" dirty="0"/>
              <a:t>?</a:t>
            </a:r>
            <a:br>
              <a:rPr lang="en-US" dirty="0"/>
            </a:br>
            <a:r>
              <a:rPr lang="en-US" dirty="0"/>
              <a:t>What can I do</a:t>
            </a:r>
            <a:r>
              <a:rPr lang="ru-RU" dirty="0"/>
              <a:t>?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6C25BC-5E44-F92F-AC48-304858E15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know the new words about my small homeland.</a:t>
            </a:r>
          </a:p>
          <a:p>
            <a:r>
              <a:rPr lang="en-US" dirty="0"/>
              <a:t>I can read the new words.</a:t>
            </a:r>
          </a:p>
          <a:p>
            <a:r>
              <a:rPr lang="en-US" dirty="0"/>
              <a:t>I know about the Russian toys and places.</a:t>
            </a: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49705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8AB51C-C6D2-3A4A-06B8-2D7587A4F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8B2FD4-66AF-B872-4C9B-5D3C3E38C9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578B9F7-77E4-AA45-210C-329BD0E97A71}"/>
              </a:ext>
            </a:extLst>
          </p:cNvPr>
          <p:cNvSpPr/>
          <p:nvPr/>
        </p:nvSpPr>
        <p:spPr>
          <a:xfrm>
            <a:off x="2057041" y="2967335"/>
            <a:ext cx="8077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Thank you for attention!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572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2963D-69B2-5242-F9E8-FA3014B2D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  Vocabulary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91C7BD-1682-3B88-7750-B4BBD6BF1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country - </a:t>
            </a:r>
            <a:r>
              <a:rPr lang="ru-RU" dirty="0"/>
              <a:t>страна</a:t>
            </a:r>
            <a:endParaRPr lang="en-US" dirty="0"/>
          </a:p>
          <a:p>
            <a:pPr algn="l"/>
            <a:r>
              <a:rPr lang="en-US" dirty="0"/>
              <a:t>village</a:t>
            </a:r>
            <a:r>
              <a:rPr lang="ru-RU" dirty="0"/>
              <a:t> - деревня</a:t>
            </a:r>
            <a:endParaRPr lang="en-US" dirty="0"/>
          </a:p>
          <a:p>
            <a:pPr algn="l"/>
            <a:r>
              <a:rPr lang="en-US" dirty="0"/>
              <a:t>river </a:t>
            </a:r>
            <a:r>
              <a:rPr lang="ru-RU" dirty="0"/>
              <a:t>- река</a:t>
            </a:r>
            <a:endParaRPr lang="en-US" dirty="0"/>
          </a:p>
          <a:p>
            <a:pPr algn="l"/>
            <a:r>
              <a:rPr lang="en-US" dirty="0"/>
              <a:t>lake</a:t>
            </a:r>
            <a:r>
              <a:rPr lang="ru-RU" dirty="0"/>
              <a:t> -озеро</a:t>
            </a:r>
            <a:endParaRPr lang="en-US" dirty="0"/>
          </a:p>
          <a:p>
            <a:pPr algn="l"/>
            <a:r>
              <a:rPr lang="en-US" dirty="0"/>
              <a:t>town</a:t>
            </a:r>
            <a:r>
              <a:rPr lang="ru-RU" dirty="0"/>
              <a:t> – маленький город</a:t>
            </a:r>
            <a:endParaRPr lang="en-US" dirty="0"/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60456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5FB05C-6D39-9898-A923-E5EF85E62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country</a:t>
            </a:r>
            <a:endParaRPr lang="ru-RU" dirty="0"/>
          </a:p>
        </p:txBody>
      </p:sp>
      <p:pic>
        <p:nvPicPr>
          <p:cNvPr id="2050" name="Picture 2" descr="Россия — Русский эксперт">
            <a:extLst>
              <a:ext uri="{FF2B5EF4-FFF2-40B4-BE49-F238E27FC236}">
                <a16:creationId xmlns:a16="http://schemas.microsoft.com/office/drawing/2014/main" id="{5434D89C-C42F-EDA6-83B7-21852089EC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3912" y="2051844"/>
            <a:ext cx="5778500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43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6904D4-DEF4-B929-A319-71CE9CC23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village</a:t>
            </a:r>
            <a:endParaRPr lang="ru-RU" dirty="0"/>
          </a:p>
        </p:txBody>
      </p:sp>
      <p:pic>
        <p:nvPicPr>
          <p:cNvPr id="3074" name="Picture 2" descr="Выбрана самая красивая деревня в России | Общество | Аргументы и Факты">
            <a:extLst>
              <a:ext uri="{FF2B5EF4-FFF2-40B4-BE49-F238E27FC236}">
                <a16:creationId xmlns:a16="http://schemas.microsoft.com/office/drawing/2014/main" id="{BCC90355-013E-1F99-A635-E9FC64DC6B2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788" y="2016125"/>
            <a:ext cx="5194748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54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C12F6-B60A-8651-D08E-0E1C489B3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river</a:t>
            </a:r>
            <a:endParaRPr lang="ru-RU" dirty="0"/>
          </a:p>
        </p:txBody>
      </p:sp>
      <p:pic>
        <p:nvPicPr>
          <p:cNvPr id="4098" name="Picture 2" descr="САМЫЕ БОЛЬШИЕ РЕКИ РОССИИ - ХОЧУ ЗНАТЬ">
            <a:extLst>
              <a:ext uri="{FF2B5EF4-FFF2-40B4-BE49-F238E27FC236}">
                <a16:creationId xmlns:a16="http://schemas.microsoft.com/office/drawing/2014/main" id="{92283332-45A5-046A-4E12-F13ACF8CEAC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3404" y="2016125"/>
            <a:ext cx="4599517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746172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93A4DE-874F-E4E3-E623-E660E1E2B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lake</a:t>
            </a:r>
            <a:endParaRPr lang="ru-RU" dirty="0"/>
          </a:p>
        </p:txBody>
      </p:sp>
      <p:pic>
        <p:nvPicPr>
          <p:cNvPr id="5122" name="Picture 2" descr="Озера России: список с названиями, описанием, фото, отзывами туристов">
            <a:extLst>
              <a:ext uri="{FF2B5EF4-FFF2-40B4-BE49-F238E27FC236}">
                <a16:creationId xmlns:a16="http://schemas.microsoft.com/office/drawing/2014/main" id="{59A1CF34-41BA-A24C-954F-02172834FDF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75" y="1853754"/>
            <a:ext cx="9604375" cy="3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327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074E66-26BD-B950-160F-16A25E88E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town</a:t>
            </a:r>
            <a:endParaRPr lang="ru-RU" dirty="0"/>
          </a:p>
        </p:txBody>
      </p:sp>
      <p:pic>
        <p:nvPicPr>
          <p:cNvPr id="6146" name="Picture 2" descr="Топ 10 самых маленьких городов в России">
            <a:extLst>
              <a:ext uri="{FF2B5EF4-FFF2-40B4-BE49-F238E27FC236}">
                <a16:creationId xmlns:a16="http://schemas.microsoft.com/office/drawing/2014/main" id="{5C24BF8C-4682-A726-42EE-4A23091EF38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890" y="1742739"/>
            <a:ext cx="4964032" cy="372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568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649883-2133-4783-2B36-B86582F2A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64367BE9-CA7F-FA24-BFD0-331D965192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000922" y="31743"/>
            <a:ext cx="8025205" cy="586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928285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A3DD1D-A081-34C6-52B8-1F5937EFA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6163D9E-BDA7-D148-1FC9-76777B3933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231" y="167634"/>
            <a:ext cx="9165515" cy="5759829"/>
          </a:xfrm>
        </p:spPr>
      </p:pic>
    </p:spTree>
    <p:extLst>
      <p:ext uri="{BB962C8B-B14F-4D97-AF65-F5344CB8AC3E}">
        <p14:creationId xmlns:p14="http://schemas.microsoft.com/office/powerpoint/2010/main" val="1537994394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56</TotalTime>
  <Words>71</Words>
  <Application>Microsoft Office PowerPoint</Application>
  <PresentationFormat>Широкоэкранный</PresentationFormat>
  <Paragraphs>17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Gill Sans MT</vt:lpstr>
      <vt:lpstr>Галерея</vt:lpstr>
      <vt:lpstr>                    My Small homeland</vt:lpstr>
      <vt:lpstr>                           Vocabulary </vt:lpstr>
      <vt:lpstr>country</vt:lpstr>
      <vt:lpstr>village</vt:lpstr>
      <vt:lpstr>river</vt:lpstr>
      <vt:lpstr>lake</vt:lpstr>
      <vt:lpstr>town</vt:lpstr>
      <vt:lpstr>Презентация PowerPoint</vt:lpstr>
      <vt:lpstr>Презентация PowerPoint</vt:lpstr>
      <vt:lpstr>Презентация PowerPoint</vt:lpstr>
      <vt:lpstr>What do I know? What can I do?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My Small homeland</dc:title>
  <dc:creator>Наталия Мананкова</dc:creator>
  <cp:lastModifiedBy>Наталия Мананкова</cp:lastModifiedBy>
  <cp:revision>5</cp:revision>
  <dcterms:created xsi:type="dcterms:W3CDTF">2023-04-02T10:05:07Z</dcterms:created>
  <dcterms:modified xsi:type="dcterms:W3CDTF">2023-04-02T15:59:52Z</dcterms:modified>
</cp:coreProperties>
</file>