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3" r:id="rId8"/>
    <p:sldId id="262" r:id="rId9"/>
    <p:sldId id="261" r:id="rId10"/>
    <p:sldId id="260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84" y="2710485"/>
            <a:ext cx="8136903" cy="41450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8712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Русские народные сказки. «Царевна – лягушка»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15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923" y="260648"/>
            <a:ext cx="2390003" cy="55174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40866"/>
            <a:ext cx="2973797" cy="39013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1946"/>
            <a:ext cx="3200344" cy="24002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3434"/>
            <a:ext cx="3528392" cy="390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836712"/>
            <a:ext cx="78488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algn="ctr"/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Сочинить и записать свою сказку (оформить  на листе А4) + нарисовать иллюстрацию к своей сказке.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00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Саморефлексия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40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Закончи фразу:</a:t>
            </a:r>
          </a:p>
          <a:p>
            <a:pPr marL="285750" indent="-285750" algn="r">
              <a:buFont typeface="Arial" pitchFamily="34" charset="0"/>
              <a:buChar char="•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Изучаемая тема побудила меня задуматься о …</a:t>
            </a:r>
          </a:p>
          <a:p>
            <a:pPr marL="285750" indent="-285750" algn="r">
              <a:buFont typeface="Arial" pitchFamily="34" charset="0"/>
              <a:buChar char="•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Мне было трудно…</a:t>
            </a:r>
          </a:p>
          <a:p>
            <a:pPr marL="285750" indent="-285750" algn="r">
              <a:buFont typeface="Arial" pitchFamily="34" charset="0"/>
              <a:buChar char="•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Я узнал нового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25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713869" y="2636912"/>
            <a:ext cx="3816424" cy="20882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Виды сказок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991183" y="1873425"/>
            <a:ext cx="644713" cy="9075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796230" y="4653136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6084168" y="2269469"/>
            <a:ext cx="576064" cy="7348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475656" y="722158"/>
            <a:ext cx="2521795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Волшебная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00092" y="980728"/>
            <a:ext cx="2520280" cy="12601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 животных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6248" y="5517232"/>
            <a:ext cx="257552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Бытовая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ИЛИ 2"/>
          <p:cNvSpPr/>
          <p:nvPr/>
        </p:nvSpPr>
        <p:spPr>
          <a:xfrm>
            <a:off x="1691680" y="1956761"/>
            <a:ext cx="5976664" cy="4536504"/>
          </a:xfrm>
          <a:prstGeom prst="flowChar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54868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Композиция сказки: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2924944"/>
            <a:ext cx="2556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Присказка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0012" y="2924944"/>
            <a:ext cx="2556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Зачин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454047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Концовка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4540478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Конечная присказка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Сказочные формулы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9482"/>
            <a:ext cx="7704856" cy="545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792" y="1544037"/>
            <a:ext cx="5149405" cy="5149405"/>
          </a:xfrm>
          <a:prstGeom prst="rect">
            <a:avLst/>
          </a:prstGeom>
        </p:spPr>
      </p:pic>
      <p:sp>
        <p:nvSpPr>
          <p:cNvPr id="3" name="Овальная выноска 2"/>
          <p:cNvSpPr/>
          <p:nvPr/>
        </p:nvSpPr>
        <p:spPr>
          <a:xfrm>
            <a:off x="2411760" y="149396"/>
            <a:ext cx="3900903" cy="2493462"/>
          </a:xfrm>
          <a:prstGeom prst="wedgeEllipseCallout">
            <a:avLst>
              <a:gd name="adj1" fmla="val 46778"/>
              <a:gd name="adj2" fmla="val 4445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Избушка, избушка, повернись к лесу задом…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17" y="1396127"/>
            <a:ext cx="4179209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2390775" cy="4572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394" y="895966"/>
            <a:ext cx="5962034" cy="5962034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1403648" y="188640"/>
            <a:ext cx="3891345" cy="2376264"/>
          </a:xfrm>
          <a:prstGeom prst="wedgeEllipseCallout">
            <a:avLst>
              <a:gd name="adj1" fmla="val 54295"/>
              <a:gd name="adj2" fmla="val 6250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Иван-Царевич – добрый молодец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04" y="1100"/>
            <a:ext cx="4291996" cy="42919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0481"/>
            <a:ext cx="5076056" cy="379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75385" cy="6858000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>
            <a:off x="4860032" y="0"/>
            <a:ext cx="4032448" cy="2880320"/>
          </a:xfrm>
          <a:prstGeom prst="wedgeEllipseCallout">
            <a:avLst>
              <a:gd name="adj1" fmla="val -65154"/>
              <a:gd name="adj2" fmla="val 1488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 чем текст?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9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83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Qoo</dc:creator>
  <cp:lastModifiedBy>пк</cp:lastModifiedBy>
  <cp:revision>12</cp:revision>
  <dcterms:created xsi:type="dcterms:W3CDTF">2018-09-21T14:03:48Z</dcterms:created>
  <dcterms:modified xsi:type="dcterms:W3CDTF">2023-06-13T14:51:01Z</dcterms:modified>
</cp:coreProperties>
</file>