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416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6/13/2023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6/13/2023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6/13/2023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6/13/2023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6/13/2023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6/13/2023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6/13/2023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6/13/2023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6/13/2023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6/13/2023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6/13/2023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6/13/2023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Искусственно выращиваемые съедобные </a:t>
            </a:r>
            <a:r>
              <a:rPr lang="ru-RU" dirty="0" smtClean="0"/>
              <a:t>грибы.</a:t>
            </a:r>
            <a:endParaRPr lang="ru-RU" dirty="0"/>
          </a:p>
        </p:txBody>
      </p:sp>
      <p:pic>
        <p:nvPicPr>
          <p:cNvPr id="1026" name="Picture 2" descr="C:\Users\DNS1\Desktop\технология7\грибы\grib-shiitake-svezhiy-sedobny-kultiviruemy-1959771_bi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14800" y="2895600"/>
            <a:ext cx="4724400" cy="3545391"/>
          </a:xfrm>
          <a:prstGeom prst="rect">
            <a:avLst/>
          </a:prstGeom>
          <a:noFill/>
        </p:spPr>
      </p:pic>
      <p:pic>
        <p:nvPicPr>
          <p:cNvPr id="1027" name="Picture 3" descr="C:\Users\DNS1\Desktop\технология7\грибы\1675667852_vsegda-pomnim-com-p-shiitake-foto-4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1905000"/>
            <a:ext cx="4998720" cy="3124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4800" y="457200"/>
            <a:ext cx="8189913" cy="6553200"/>
          </a:xfrm>
        </p:spPr>
        <p:txBody>
          <a:bodyPr>
            <a:normAutofit/>
          </a:bodyPr>
          <a:lstStyle/>
          <a:p>
            <a:r>
              <a:rPr lang="ru-RU" b="1" dirty="0" smtClean="0"/>
              <a:t>Сморчок обыкновенный , сморчок конический</a:t>
            </a:r>
            <a:r>
              <a:rPr lang="ru-RU" dirty="0" smtClean="0"/>
              <a:t>. Сейчас этот род грибов распространен практически по всей территории Европы, Америки и Австралии. </a:t>
            </a:r>
            <a:r>
              <a:rPr lang="ru-RU" b="1" dirty="0" smtClean="0"/>
              <a:t>Сморчки</a:t>
            </a:r>
            <a:r>
              <a:rPr lang="ru-RU" dirty="0" smtClean="0"/>
              <a:t> растут весной в лесах, парках, садах, степях, окопах. В больших количествах их можно встретить на третий, иногда на четвёртый год после лесных пожаров. На старых пожарищах могут регулярно расти каждый год, хотя и в меньших количествах. Иногда растут на месте вырубленных лесов. Считается, хотя это и не доказано, что сморчки могут образовывать микоризу с определёнными видами деревьев (особенно с ясенем).</a:t>
            </a:r>
          </a:p>
          <a:p>
            <a:r>
              <a:rPr lang="ru-RU" dirty="0" smtClean="0"/>
              <a:t> Используются не только в кулинарии, но и народной медицине для приготовления отваров, настоев и экстрактов. </a:t>
            </a:r>
          </a:p>
          <a:p>
            <a:r>
              <a:rPr lang="ru-RU" dirty="0" smtClean="0"/>
              <a:t>Грибы можно выращивать на садовом участке. Для этого важно обеспечить ряд условий:</a:t>
            </a:r>
          </a:p>
          <a:p>
            <a:r>
              <a:rPr lang="ru-RU" dirty="0" smtClean="0"/>
              <a:t>наличие субстрата, богатого известью и органикой;</a:t>
            </a:r>
          </a:p>
          <a:p>
            <a:r>
              <a:rPr lang="ru-RU" dirty="0" smtClean="0"/>
              <a:t>высокая влажность;</a:t>
            </a:r>
          </a:p>
          <a:p>
            <a:r>
              <a:rPr lang="ru-RU" dirty="0" smtClean="0"/>
              <a:t>полутень;</a:t>
            </a:r>
          </a:p>
          <a:p>
            <a:r>
              <a:rPr lang="ru-RU" dirty="0" smtClean="0"/>
              <a:t>подготовленный мицелий.</a:t>
            </a:r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DNS1\Desktop\технология7\грибы\1675531732_vsegda-pomnim-com-p-pervie-vesennie-gribi-smorchki-foto-1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228600"/>
            <a:ext cx="5693278" cy="3276600"/>
          </a:xfrm>
          <a:prstGeom prst="rect">
            <a:avLst/>
          </a:prstGeom>
          <a:noFill/>
        </p:spPr>
      </p:pic>
      <p:pic>
        <p:nvPicPr>
          <p:cNvPr id="5123" name="Picture 3" descr="C:\Users\DNS1\Desktop\технология7\грибы\s-l5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67200" y="3429000"/>
            <a:ext cx="4419600" cy="33147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685800"/>
            <a:ext cx="8001000" cy="4648199"/>
          </a:xfrm>
        </p:spPr>
        <p:txBody>
          <a:bodyPr>
            <a:normAutofit/>
          </a:bodyPr>
          <a:lstStyle/>
          <a:p>
            <a:r>
              <a:rPr lang="ru-RU" b="1" dirty="0" err="1" smtClean="0"/>
              <a:t>Шиитаке</a:t>
            </a:r>
            <a:r>
              <a:rPr lang="ru-RU" baseline="30000" dirty="0" smtClean="0"/>
              <a:t> </a:t>
            </a:r>
            <a:r>
              <a:rPr lang="ru-RU" dirty="0" smtClean="0"/>
              <a:t> — съедобный гриб. Практика использования в пищу исходит из Китая и Японии, в настоящее время гриб активно культивируется по всему миру. Вид широко распространён в Японии, Китае, Корее и других странах Юго-Восточной Азии. В Европе и Америке этот вид в диком виде не встречается. </a:t>
            </a:r>
            <a:r>
              <a:rPr lang="ru-RU" dirty="0" err="1" smtClean="0"/>
              <a:t>Шиитаке</a:t>
            </a:r>
            <a:r>
              <a:rPr lang="ru-RU" dirty="0" smtClean="0"/>
              <a:t> —  для своего развития этот гриб использует органические вещества отмерших растений. В естественных условиях растёт на древесине широколиственных деревьев, в основном на дубе, буке, грабе, каштане. В Приморском крае России встречается на древесине дуба монгольского и липы амурской.</a:t>
            </a:r>
          </a:p>
          <a:p>
            <a:r>
              <a:rPr lang="ru-RU" dirty="0" err="1" smtClean="0"/>
              <a:t>Шиитаке</a:t>
            </a:r>
            <a:r>
              <a:rPr lang="ru-RU" dirty="0" smtClean="0"/>
              <a:t> могут употребляться не только в пищу, но и как лекарство от болезней верхних дыхательных путей, слабого кровообращения, болезней печени, изнеможения и слабости. </a:t>
            </a:r>
          </a:p>
          <a:p>
            <a:r>
              <a:rPr lang="ru-RU" dirty="0" err="1" smtClean="0"/>
              <a:t>Шиитаке</a:t>
            </a:r>
            <a:r>
              <a:rPr lang="ru-RU" dirty="0" smtClean="0"/>
              <a:t> выращивают и продают во многих странах, в том числе и в России. </a:t>
            </a:r>
            <a:endParaRPr lang="ru-RU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DNS1\Desktop\технология7\грибы\1675687925_vsegda-pomnim-com-p-gribi-shiitake-gde-rastut-foto-5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152400"/>
            <a:ext cx="4708525" cy="4708525"/>
          </a:xfrm>
          <a:prstGeom prst="rect">
            <a:avLst/>
          </a:prstGeom>
          <a:noFill/>
        </p:spPr>
      </p:pic>
      <p:pic>
        <p:nvPicPr>
          <p:cNvPr id="6147" name="Picture 3" descr="C:\Users\DNS1\Desktop\технология7\грибы\1675658066_vsegda-pomnim-com-p-yaponskie-gribi-shiitake-foto-6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19600" y="3429000"/>
            <a:ext cx="4394200" cy="32956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04800"/>
            <a:ext cx="8037513" cy="6400800"/>
          </a:xfrm>
        </p:spPr>
        <p:txBody>
          <a:bodyPr>
            <a:normAutofit lnSpcReduction="10000"/>
          </a:bodyPr>
          <a:lstStyle/>
          <a:p>
            <a:r>
              <a:rPr lang="ru-RU" dirty="0" err="1" smtClean="0"/>
              <a:t>Трю́фель</a:t>
            </a:r>
            <a:r>
              <a:rPr lang="ru-RU" dirty="0" smtClean="0"/>
              <a:t> — </a:t>
            </a:r>
            <a:r>
              <a:rPr lang="ru-RU" b="1" dirty="0" smtClean="0"/>
              <a:t>род сумчатых грибов с подземными клубневидными мясистыми плодовыми телами .  </a:t>
            </a:r>
            <a:r>
              <a:rPr lang="ru-RU" dirty="0" smtClean="0"/>
              <a:t>К данному роду относятся съедобные виды, считающиеся ценными деликатесами.</a:t>
            </a:r>
          </a:p>
          <a:p>
            <a:r>
              <a:rPr lang="ru-RU" dirty="0" smtClean="0"/>
              <a:t>Плодовые тела трюфелей располагаются под землёй, имеют округлую или клубневидную форму и характеризуются мясистой или хрящеватой консистенцией. Размер варьируется от лесного ореха до крупного картофельного клубня. </a:t>
            </a:r>
          </a:p>
          <a:p>
            <a:r>
              <a:rPr lang="ru-RU" dirty="0" smtClean="0"/>
              <a:t>Трюфели растут в лиственных лесах и образуют микоризу с корнями деревьев. Так, трюфель чёрный и трюфель летний произрастают по соседству с дубом, буком, грабом, лещиной, а трюфель пьемонтский -с берёзой, тополем, вязом, липой, рябиной, боярышником.</a:t>
            </a:r>
          </a:p>
          <a:p>
            <a:r>
              <a:rPr lang="ru-RU" dirty="0" smtClean="0"/>
              <a:t>Настоящие трюфели съедобны. Им свойственны грибной вкус с привкусом глубоко прожаренных семечек или грецких орехов и сильный характерный аромат. Если трюфель продержать в воде, то он приобретает привкус соевого соуса.</a:t>
            </a:r>
          </a:p>
          <a:p>
            <a:r>
              <a:rPr lang="ru-RU" dirty="0" smtClean="0"/>
              <a:t>Вопреки распространённому заблуждению, трюфели всё-таки можно культивировать. Успешные попытки были уже в 1808 году. Было подмечено, что трюфели росли между корнями только некоторых дубов. В 1808 году </a:t>
            </a:r>
            <a:r>
              <a:rPr lang="ru-RU" dirty="0" err="1" smtClean="0"/>
              <a:t>Жозеф</a:t>
            </a:r>
            <a:r>
              <a:rPr lang="ru-RU" dirty="0" smtClean="0"/>
              <a:t> Талон высадил жёлуди с тех дубов, под которыми находили трюфели. </a:t>
            </a:r>
            <a:endParaRPr lang="ru-RU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DNS1\Desktop\технология7\грибы\73490.97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24400" y="-457200"/>
            <a:ext cx="4616450" cy="4616450"/>
          </a:xfrm>
          <a:prstGeom prst="rect">
            <a:avLst/>
          </a:prstGeom>
          <a:noFill/>
        </p:spPr>
      </p:pic>
      <p:pic>
        <p:nvPicPr>
          <p:cNvPr id="7171" name="Picture 3" descr="C:\Users\DNS1\Desktop\технология7\грибы\6e1db2a7abebe0d330ee684fd4839016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" y="304800"/>
            <a:ext cx="4479925" cy="2981950"/>
          </a:xfrm>
          <a:prstGeom prst="rect">
            <a:avLst/>
          </a:prstGeom>
          <a:noFill/>
        </p:spPr>
      </p:pic>
      <p:pic>
        <p:nvPicPr>
          <p:cNvPr id="7172" name="Picture 4" descr="C:\Users\DNS1\Desktop\технология7\грибы\8f2aa9fcdc8ebf13a9756ba49229da13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05200" y="2857500"/>
            <a:ext cx="5334000" cy="40005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52400" y="304800"/>
            <a:ext cx="8342313" cy="6400799"/>
          </a:xfrm>
        </p:spPr>
        <p:txBody>
          <a:bodyPr>
            <a:normAutofit/>
          </a:bodyPr>
          <a:lstStyle/>
          <a:p>
            <a:r>
              <a:rPr lang="ru-RU" sz="2400" b="1" dirty="0" err="1" smtClean="0"/>
              <a:t>Шампиньо́н</a:t>
            </a:r>
            <a:r>
              <a:rPr lang="ru-RU" sz="2400" dirty="0" smtClean="0"/>
              <a:t> (лат. </a:t>
            </a:r>
            <a:r>
              <a:rPr lang="ru-RU" sz="2400" i="1" dirty="0" err="1" smtClean="0"/>
              <a:t>Agaricus</a:t>
            </a:r>
            <a:r>
              <a:rPr lang="ru-RU" sz="2400" dirty="0" smtClean="0"/>
              <a:t>) — род пластинчатых грибов. К числу культивируемых съедобных относится шампиньон </a:t>
            </a:r>
            <a:r>
              <a:rPr lang="ru-RU" sz="2400" dirty="0" err="1" smtClean="0"/>
              <a:t>двуспоровый</a:t>
            </a:r>
            <a:r>
              <a:rPr lang="ru-RU" sz="2400" dirty="0" smtClean="0"/>
              <a:t>, значительно реже выращивается шампиньон </a:t>
            </a:r>
            <a:r>
              <a:rPr lang="ru-RU" sz="2400" dirty="0" err="1" smtClean="0"/>
              <a:t>двукольцевой</a:t>
            </a:r>
            <a:r>
              <a:rPr lang="ru-RU" sz="2400" dirty="0" smtClean="0"/>
              <a:t>. Шампиньон является самым популярным культивируемым грибом в мире. Также этот гриб является самым популярным в России — здесь его доля составляет около 73%. В шампиньонах содержатся 20 аминокислот.</a:t>
            </a:r>
          </a:p>
          <a:p>
            <a:r>
              <a:rPr lang="ru-RU" sz="2400" dirty="0" smtClean="0"/>
              <a:t>Из плодовых тел некоторых шампиньонов выделяют антибиотики.</a:t>
            </a:r>
          </a:p>
          <a:p>
            <a:r>
              <a:rPr lang="ru-RU" sz="2400" dirty="0" smtClean="0"/>
              <a:t>Все шампиньоны произрастают, в основном, на унавоженной почве, на богатом органикой лесном и луговом перегное, встречаются на коре отмерших деревьев, растущие только в лесах , растущие на открытых пространствах среди травы ( полянах, лугах),  садах и огородах.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DNS1\Desktop\технология7\грибы\ea703ac14533f78138558058ad127694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304800"/>
            <a:ext cx="5257800" cy="3505200"/>
          </a:xfrm>
          <a:prstGeom prst="rect">
            <a:avLst/>
          </a:prstGeom>
          <a:noFill/>
        </p:spPr>
      </p:pic>
      <p:pic>
        <p:nvPicPr>
          <p:cNvPr id="1027" name="Picture 3" descr="C:\Users\DNS1\Desktop\технология7\грибы\5df2d1dda632d0e68161d84bdba801ab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19400" y="2743200"/>
            <a:ext cx="6019800" cy="4013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3400" y="381000"/>
            <a:ext cx="8305800" cy="6248400"/>
          </a:xfrm>
        </p:spPr>
        <p:txBody>
          <a:bodyPr>
            <a:normAutofit lnSpcReduction="10000"/>
          </a:bodyPr>
          <a:lstStyle/>
          <a:p>
            <a:r>
              <a:rPr lang="ru-RU" b="1" dirty="0" err="1" smtClean="0"/>
              <a:t>Вёшенка</a:t>
            </a:r>
            <a:r>
              <a:rPr lang="ru-RU" b="1" dirty="0" smtClean="0"/>
              <a:t> обыкновенная</a:t>
            </a:r>
            <a:r>
              <a:rPr lang="ru-RU" dirty="0" smtClean="0"/>
              <a:t>, или </a:t>
            </a:r>
            <a:r>
              <a:rPr lang="ru-RU" b="1" dirty="0" err="1" smtClean="0"/>
              <a:t>вёшенка</a:t>
            </a:r>
            <a:r>
              <a:rPr lang="ru-RU" b="1" dirty="0" smtClean="0"/>
              <a:t> устричная</a:t>
            </a:r>
            <a:r>
              <a:rPr lang="ru-RU" dirty="0" smtClean="0"/>
              <a:t>, или </a:t>
            </a:r>
            <a:r>
              <a:rPr lang="ru-RU" b="1" dirty="0" smtClean="0"/>
              <a:t>устричный гриб</a:t>
            </a:r>
            <a:r>
              <a:rPr lang="ru-RU" dirty="0" smtClean="0"/>
              <a:t> (лат. </a:t>
            </a:r>
            <a:r>
              <a:rPr lang="ru-RU" i="1" dirty="0" err="1" smtClean="0"/>
              <a:t>Pleurotus</a:t>
            </a:r>
            <a:r>
              <a:rPr lang="ru-RU" i="1" dirty="0" smtClean="0"/>
              <a:t> </a:t>
            </a:r>
            <a:r>
              <a:rPr lang="ru-RU" i="1" dirty="0" err="1" smtClean="0"/>
              <a:t>ostreatus</a:t>
            </a:r>
            <a:r>
              <a:rPr lang="ru-RU" dirty="0" smtClean="0"/>
              <a:t>) — съедобный гриб рода </a:t>
            </a:r>
            <a:r>
              <a:rPr lang="ru-RU" dirty="0" err="1" smtClean="0"/>
              <a:t>вёшенок</a:t>
            </a:r>
            <a:r>
              <a:rPr lang="ru-RU" dirty="0" smtClean="0"/>
              <a:t>. Дереворазрушающий - широко распространённый в лесах умеренной зоны. Растёт группами, реже — одиночно, на пнях, валежнике, сухостойных или живых (но ослабленных) деревьях различных лиственных (дуб, берёза, рябина, осина, ива), очень редко — хвойных пород в лиственных и смешанных лесах, парках и садах.</a:t>
            </a:r>
          </a:p>
          <a:p>
            <a:r>
              <a:rPr lang="ru-RU" dirty="0" err="1" smtClean="0"/>
              <a:t>Вёшенка</a:t>
            </a:r>
            <a:r>
              <a:rPr lang="ru-RU" dirty="0" smtClean="0"/>
              <a:t> обыкновенная относится к т. н. хищным грибам и способна </a:t>
            </a:r>
            <a:r>
              <a:rPr lang="ru-RU" dirty="0" err="1" smtClean="0"/>
              <a:t>парализовывать</a:t>
            </a:r>
            <a:r>
              <a:rPr lang="ru-RU" dirty="0" smtClean="0"/>
              <a:t> с помощью выделяемого токсина и переваривать нематод, таким образом получая азот.</a:t>
            </a:r>
          </a:p>
          <a:p>
            <a:r>
              <a:rPr lang="ru-RU" dirty="0" err="1" smtClean="0"/>
              <a:t>Вёшенка</a:t>
            </a:r>
            <a:r>
              <a:rPr lang="ru-RU" dirty="0" smtClean="0"/>
              <a:t> обыкновенная культивируется в промышленных масштабах во многих странах мира, включая Россию. В России является одним из самых популярных культивируемых грибов. Её доля в общем объёме производства составляет около 27 % (больше только у шампиньона — 73 %).</a:t>
            </a:r>
          </a:p>
          <a:p>
            <a:r>
              <a:rPr lang="ru-RU" dirty="0" smtClean="0"/>
              <a:t>В отличие от многих других грибов </a:t>
            </a:r>
            <a:r>
              <a:rPr lang="ru-RU" dirty="0" err="1" smtClean="0"/>
              <a:t>вёшенки</a:t>
            </a:r>
            <a:r>
              <a:rPr lang="ru-RU" dirty="0" smtClean="0"/>
              <a:t> в искусственных условиях растут практически на любом субстрате.</a:t>
            </a:r>
          </a:p>
          <a:p>
            <a:r>
              <a:rPr lang="ru-RU" dirty="0" smtClean="0"/>
              <a:t> (на отходах деревопереработки (опилках, стружке, коре (не хвойных пород дерева), бумаге), на отходах сельскохозяйственного производства (соломе злаковых культур, початках и стеблях кукурузы, отходах сахарного тростника, камыше, лузге подсолнечника)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DNS1\Desktop\технология7\грибы\1650685176_70-vsegda-pomnim-com-p-lesnaya-veshenka-grib-foto-7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152400"/>
            <a:ext cx="6315075" cy="3552230"/>
          </a:xfrm>
          <a:prstGeom prst="rect">
            <a:avLst/>
          </a:prstGeom>
          <a:noFill/>
        </p:spPr>
      </p:pic>
      <p:pic>
        <p:nvPicPr>
          <p:cNvPr id="2051" name="Picture 3" descr="C:\Users\DNS1\Desktop\технология7\грибы\15d7e01263208da7-8952-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14800" y="3048000"/>
            <a:ext cx="4876800" cy="3657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4800" y="2209800"/>
            <a:ext cx="8534400" cy="4495799"/>
          </a:xfrm>
        </p:spPr>
        <p:txBody>
          <a:bodyPr>
            <a:normAutofit fontScale="92500" lnSpcReduction="10000"/>
          </a:bodyPr>
          <a:lstStyle/>
          <a:p>
            <a:r>
              <a:rPr lang="ru-RU" sz="2400" b="1" dirty="0" smtClean="0"/>
              <a:t>Опёнок. </a:t>
            </a:r>
            <a:r>
              <a:rPr lang="ru-RU" sz="2400" dirty="0" smtClean="0"/>
              <a:t> Опёнок летний. Опёнок зимний.</a:t>
            </a:r>
          </a:p>
          <a:p>
            <a:r>
              <a:rPr lang="ru-RU" sz="2400" dirty="0" smtClean="0"/>
              <a:t>Опёнок летний растёт густыми колониями на гнилой древесине или на повреждённых живых деревьях. Предпочитает лиственные породы, в горах встречается на елях. Широко распространён в лиственных и смешанных лесах северного умеренного климата.</a:t>
            </a:r>
          </a:p>
          <a:p>
            <a:r>
              <a:rPr lang="ru-RU" sz="2400" b="1" dirty="0" smtClean="0"/>
              <a:t>Сезон</a:t>
            </a:r>
            <a:r>
              <a:rPr lang="ru-RU" sz="2400" dirty="0" smtClean="0"/>
              <a:t> с апреля по ноябрь, в мягком климате может встречаться почти круглый год.</a:t>
            </a:r>
          </a:p>
          <a:p>
            <a:r>
              <a:rPr lang="vi-VN" sz="2400" b="1" dirty="0" smtClean="0"/>
              <a:t>Опёнок зи́мний</a:t>
            </a:r>
            <a:r>
              <a:rPr lang="ru-RU" sz="2400" b="1" dirty="0" smtClean="0"/>
              <a:t> - </a:t>
            </a:r>
            <a:r>
              <a:rPr lang="ru-RU" sz="2400" dirty="0" smtClean="0"/>
              <a:t>растёт на ослабленных и повреждённых лиственных деревьях или на мёртвой древесине, часто на ивах и тополях, по берегам ручьёв, на лесных опушках, в садах и парках.</a:t>
            </a:r>
          </a:p>
          <a:p>
            <a:r>
              <a:rPr lang="ru-RU" sz="2400" dirty="0" smtClean="0"/>
              <a:t>Плодоносит плотными группами. Обычен в северной умеренной зоне.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it-IT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DNS1\Desktop\технология7\грибы\99aaa0cf4cca08f7ac43fe832dc367ad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07858" y="2971800"/>
            <a:ext cx="5836142" cy="3886200"/>
          </a:xfrm>
          <a:prstGeom prst="rect">
            <a:avLst/>
          </a:prstGeom>
          <a:noFill/>
        </p:spPr>
      </p:pic>
      <p:pic>
        <p:nvPicPr>
          <p:cNvPr id="3075" name="Picture 3" descr="C:\Users\DNS1\Desktop\технология7\грибы\Kuehneromyces-mutabilis_0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5334000" cy="40005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609600"/>
            <a:ext cx="8305800" cy="5257799"/>
          </a:xfrm>
        </p:spPr>
        <p:txBody>
          <a:bodyPr>
            <a:normAutofit/>
          </a:bodyPr>
          <a:lstStyle/>
          <a:p>
            <a:r>
              <a:rPr lang="ru-RU" sz="2400" b="1" dirty="0" err="1" smtClean="0"/>
              <a:t>Кольцевик</a:t>
            </a:r>
            <a:r>
              <a:rPr lang="ru-RU" sz="2400" dirty="0" smtClean="0"/>
              <a:t> . </a:t>
            </a:r>
            <a:r>
              <a:rPr lang="ru-RU" sz="2400" dirty="0" err="1" smtClean="0"/>
              <a:t>Кольцевик</a:t>
            </a:r>
            <a:r>
              <a:rPr lang="ru-RU" sz="2400" dirty="0" smtClean="0"/>
              <a:t> не образует микоризу с деревьями и другими растениями, поэтому в лесах встречается крайне редко. В дикой природе предпочитает лиственные </a:t>
            </a:r>
            <a:r>
              <a:rPr lang="ru-RU" sz="2400" dirty="0" err="1" smtClean="0"/>
              <a:t>рощи.Обычно</a:t>
            </a:r>
            <a:r>
              <a:rPr lang="ru-RU" sz="2400" dirty="0" smtClean="0"/>
              <a:t> растет группами на удобренной почве вблизи загонов и скотных дворов, в садах, огородах и на газонах. Распространено искусственное выращивание </a:t>
            </a:r>
            <a:r>
              <a:rPr lang="ru-RU" sz="2400" dirty="0" err="1" smtClean="0"/>
              <a:t>кольцевика</a:t>
            </a:r>
            <a:r>
              <a:rPr lang="ru-RU" sz="2400" dirty="0" smtClean="0"/>
              <a:t>. В качестве субстрата предпочитает древесную щепу или опилки, солому. Произрастает в отдельных местностях Западной и Центральной Европы, Северной и Южной Америке, Японии, на Дальнем Востоке России. Теплолюбивый гриб, как следствие — плодоносит с лета по осень</a:t>
            </a:r>
            <a:endParaRPr lang="ru-RU" sz="24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DNS1\Desktop\технология7\грибы\9efd87c2810ef38904b00ad00c8cdcb3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0"/>
            <a:ext cx="6502400" cy="4279900"/>
          </a:xfrm>
          <a:prstGeom prst="rect">
            <a:avLst/>
          </a:prstGeom>
          <a:noFill/>
        </p:spPr>
      </p:pic>
      <p:pic>
        <p:nvPicPr>
          <p:cNvPr id="4099" name="Picture 3" descr="C:\Users\DNS1\Desktop\технология7\грибы\46993565-e1497207689868-768x54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38600" y="3276600"/>
            <a:ext cx="4876800" cy="3454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96</TotalTime>
  <Words>128</Words>
  <Application>Microsoft Office PowerPoint</Application>
  <PresentationFormat>Экран (4:3)</PresentationFormat>
  <Paragraphs>32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Office Theme</vt:lpstr>
      <vt:lpstr>Искусственно выращиваемые съедобные грибы.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Искусственно выращиваемые съедобные грибы</dc:title>
  <dc:creator>Tachi</dc:creator>
  <cp:lastModifiedBy>Tachi</cp:lastModifiedBy>
  <cp:revision>22</cp:revision>
  <dcterms:created xsi:type="dcterms:W3CDTF">2023-05-22T20:28:13Z</dcterms:created>
  <dcterms:modified xsi:type="dcterms:W3CDTF">2023-06-13T15:00:20Z</dcterms:modified>
</cp:coreProperties>
</file>