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76" r:id="rId4"/>
    <p:sldId id="277" r:id="rId5"/>
    <p:sldId id="278" r:id="rId6"/>
    <p:sldId id="268" r:id="rId7"/>
    <p:sldId id="264" r:id="rId8"/>
    <p:sldId id="266" r:id="rId9"/>
    <p:sldId id="273" r:id="rId10"/>
    <p:sldId id="267" r:id="rId11"/>
    <p:sldId id="263" r:id="rId12"/>
    <p:sldId id="279" r:id="rId13"/>
    <p:sldId id="27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15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EE903-8A2E-46B4-B28B-2BF30D308ADC}" type="datetimeFigureOut">
              <a:rPr lang="ru-RU" smtClean="0"/>
              <a:t>20.11.2022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8E5C-F7BB-455A-B93D-8B7282ABFF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EE903-8A2E-46B4-B28B-2BF30D308ADC}" type="datetimeFigureOut">
              <a:rPr lang="ru-RU" smtClean="0"/>
              <a:t>20.11.2022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8E5C-F7BB-455A-B93D-8B7282ABFF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EE903-8A2E-46B4-B28B-2BF30D308ADC}" type="datetimeFigureOut">
              <a:rPr lang="ru-RU" smtClean="0"/>
              <a:t>20.11.2022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8E5C-F7BB-455A-B93D-8B7282ABFF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EE903-8A2E-46B4-B28B-2BF30D308ADC}" type="datetimeFigureOut">
              <a:rPr lang="ru-RU" smtClean="0"/>
              <a:t>20.11.2022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8E5C-F7BB-455A-B93D-8B7282ABFF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EE903-8A2E-46B4-B28B-2BF30D308ADC}" type="datetimeFigureOut">
              <a:rPr lang="ru-RU" smtClean="0"/>
              <a:t>20.11.2022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8E5C-F7BB-455A-B93D-8B7282ABFF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EE903-8A2E-46B4-B28B-2BF30D308ADC}" type="datetimeFigureOut">
              <a:rPr lang="ru-RU" smtClean="0"/>
              <a:t>20.11.2022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8E5C-F7BB-455A-B93D-8B7282ABFF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EE903-8A2E-46B4-B28B-2BF30D308ADC}" type="datetimeFigureOut">
              <a:rPr lang="ru-RU" smtClean="0"/>
              <a:t>20.11.2022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8E5C-F7BB-455A-B93D-8B7282ABFF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EE903-8A2E-46B4-B28B-2BF30D308ADC}" type="datetimeFigureOut">
              <a:rPr lang="ru-RU" smtClean="0"/>
              <a:t>20.11.2022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8E5C-F7BB-455A-B93D-8B7282ABFF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EE903-8A2E-46B4-B28B-2BF30D308ADC}" type="datetimeFigureOut">
              <a:rPr lang="ru-RU" smtClean="0"/>
              <a:t>20.11.2022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8E5C-F7BB-455A-B93D-8B7282ABFF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EE903-8A2E-46B4-B28B-2BF30D308ADC}" type="datetimeFigureOut">
              <a:rPr lang="ru-RU" smtClean="0"/>
              <a:t>20.11.2022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8E5C-F7BB-455A-B93D-8B7282ABFF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EE903-8A2E-46B4-B28B-2BF30D308ADC}" type="datetimeFigureOut">
              <a:rPr lang="ru-RU" smtClean="0"/>
              <a:t>20.11.2022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8E5C-F7BB-455A-B93D-8B7282ABFF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9EE903-8A2E-46B4-B28B-2BF30D308ADC}" type="datetimeFigureOut">
              <a:rPr lang="ru-RU" smtClean="0"/>
              <a:t>20.11.2022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668E5C-F7BB-455A-B93D-8B7282ABFFC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772400" cy="1470025"/>
          </a:xfrm>
        </p:spPr>
        <p:txBody>
          <a:bodyPr>
            <a:noAutofit/>
          </a:bodyPr>
          <a:lstStyle/>
          <a:p>
            <a:r>
              <a:rPr lang="de-DE" sz="13800" b="1" dirty="0">
                <a:solidFill>
                  <a:srgbClr val="FF0000"/>
                </a:solidFill>
              </a:rPr>
              <a:t>FOOD</a:t>
            </a:r>
            <a:endParaRPr lang="ru-RU" sz="13800" b="1" dirty="0">
              <a:solidFill>
                <a:srgbClr val="FF0000"/>
              </a:solidFill>
            </a:endParaRPr>
          </a:p>
        </p:txBody>
      </p:sp>
      <p:pic>
        <p:nvPicPr>
          <p:cNvPr id="11266" name="Picture 2" descr="http://previews.123rf.com/images/tigatelu/tigatelu1311/tigatelu131100104/23826043-Cartoon-boy-eating-spaghetti--Stock-Vector-ea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916832"/>
            <a:ext cx="3661660" cy="4653136"/>
          </a:xfrm>
          <a:prstGeom prst="rect">
            <a:avLst/>
          </a:prstGeom>
          <a:noFill/>
        </p:spPr>
      </p:pic>
      <p:pic>
        <p:nvPicPr>
          <p:cNvPr id="5" name="Picture 2" descr="http://wallpapersdsc.net/wp-content/uploads/2016/09/Burger-Computer-Wallpap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70653">
            <a:off x="158989" y="191820"/>
            <a:ext cx="2160240" cy="1851721"/>
          </a:xfrm>
          <a:prstGeom prst="rect">
            <a:avLst/>
          </a:prstGeom>
          <a:noFill/>
        </p:spPr>
      </p:pic>
      <p:pic>
        <p:nvPicPr>
          <p:cNvPr id="6" name="Picture 2" descr="http://weclipart.com/gimg/7E8B56400D3659E6/McLG4A8ni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46864">
            <a:off x="6664055" y="4149207"/>
            <a:ext cx="2049079" cy="2369931"/>
          </a:xfrm>
          <a:prstGeom prst="rect">
            <a:avLst/>
          </a:prstGeom>
          <a:noFill/>
        </p:spPr>
      </p:pic>
      <p:pic>
        <p:nvPicPr>
          <p:cNvPr id="7" name="Picture 2" descr="http://weclipart.com/gimg/BF07192B049D0111/trademark-clipart--apple-clipart-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820600">
            <a:off x="225706" y="2333418"/>
            <a:ext cx="2688683" cy="2314335"/>
          </a:xfrm>
          <a:prstGeom prst="rect">
            <a:avLst/>
          </a:prstGeom>
          <a:noFill/>
        </p:spPr>
      </p:pic>
      <p:pic>
        <p:nvPicPr>
          <p:cNvPr id="8" name="Picture 2" descr="http://www.clker.com/cliparts/c/9/8/0/11949861231045503408banana.svg.hi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7255676">
            <a:off x="5604645" y="767576"/>
            <a:ext cx="3523059" cy="2612936"/>
          </a:xfrm>
          <a:prstGeom prst="rect">
            <a:avLst/>
          </a:prstGeom>
          <a:noFill/>
        </p:spPr>
      </p:pic>
      <p:pic>
        <p:nvPicPr>
          <p:cNvPr id="9" name="Picture 2" descr="http://images.easyfreeclipart.com/110/download-png-image-sandwich-110663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391690">
            <a:off x="434891" y="5128328"/>
            <a:ext cx="2122971" cy="13668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13800" dirty="0">
                <a:solidFill>
                  <a:srgbClr val="C00000"/>
                </a:solidFill>
              </a:rPr>
              <a:t>Yuck!</a:t>
            </a:r>
            <a:endParaRPr lang="ru-RU" sz="138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www.clipartster.com/images/110/thumbs-up-i-get-it-8E67cA-clipar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611560" y="2276872"/>
            <a:ext cx="2801065" cy="3429000"/>
          </a:xfrm>
          <a:prstGeom prst="rect">
            <a:avLst/>
          </a:prstGeom>
          <a:noFill/>
        </p:spPr>
      </p:pic>
      <p:pic>
        <p:nvPicPr>
          <p:cNvPr id="24578" name="Picture 2" descr="https://glutenfreegidget.files.wordpress.com/2011/04/yuck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1628800"/>
            <a:ext cx="4459444" cy="47251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www.clipartkid.com/images/794/yucky-face-clip-art-i-like-fruit-H1VjAx-clipart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9144000" cy="59046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137B3D-2CEE-DA50-4351-D78886A80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89774D8-6583-275A-FFA0-AEEC8C7926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23528" y="731837"/>
            <a:ext cx="4038600" cy="4525963"/>
          </a:xfrm>
        </p:spPr>
        <p:txBody>
          <a:bodyPr>
            <a:noAutofit/>
          </a:bodyPr>
          <a:lstStyle/>
          <a:p>
            <a:r>
              <a:rPr lang="en-US" sz="5400" b="1" dirty="0"/>
              <a:t>It is yummy!</a:t>
            </a:r>
          </a:p>
          <a:p>
            <a:r>
              <a:rPr lang="en-US" sz="5400" b="1" dirty="0">
                <a:solidFill>
                  <a:schemeClr val="accent4">
                    <a:lumMod val="50000"/>
                  </a:schemeClr>
                </a:solidFill>
              </a:rPr>
              <a:t>It is yuck!</a:t>
            </a:r>
          </a:p>
          <a:p>
            <a:r>
              <a:rPr lang="en-US" sz="5400" b="1" dirty="0">
                <a:solidFill>
                  <a:schemeClr val="accent6">
                    <a:lumMod val="50000"/>
                  </a:schemeClr>
                </a:solidFill>
              </a:rPr>
              <a:t>They are </a:t>
            </a:r>
            <a:r>
              <a:rPr lang="en-US" sz="5400" b="1" dirty="0"/>
              <a:t>yummy/</a:t>
            </a:r>
            <a:r>
              <a:rPr lang="en-US" sz="5400" b="1" dirty="0">
                <a:solidFill>
                  <a:schemeClr val="accent4">
                    <a:lumMod val="50000"/>
                  </a:schemeClr>
                </a:solidFill>
              </a:rPr>
              <a:t> yuck</a:t>
            </a:r>
            <a:endParaRPr lang="ru-RU" sz="5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098" name="Picture 2" descr="Книжка-раскраска для изучения английского языка">
            <a:extLst>
              <a:ext uri="{FF2B5EF4-FFF2-40B4-BE49-F238E27FC236}">
                <a16:creationId xmlns:a16="http://schemas.microsoft.com/office/drawing/2014/main" id="{438EC5BD-6182-98DD-F99A-F1386D50ACC3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3645" y="1281483"/>
            <a:ext cx="5023155" cy="4379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31099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36912"/>
            <a:ext cx="8229600" cy="1143000"/>
          </a:xfrm>
        </p:spPr>
        <p:txBody>
          <a:bodyPr>
            <a:noAutofit/>
          </a:bodyPr>
          <a:lstStyle/>
          <a:p>
            <a:r>
              <a:rPr lang="de-DE" sz="11500" dirty="0">
                <a:solidFill>
                  <a:srgbClr val="FF0000"/>
                </a:solidFill>
              </a:rPr>
              <a:t>Goodbye!</a:t>
            </a:r>
            <a:r>
              <a:rPr lang="ru-RU" sz="11500" dirty="0">
                <a:solidFill>
                  <a:srgbClr val="FF0000"/>
                </a:solidFill>
                <a:sym typeface="Wingdings" pitchFamily="2" charset="2"/>
              </a:rPr>
              <a:t></a:t>
            </a:r>
            <a:endParaRPr lang="ru-RU" sz="115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13800" dirty="0"/>
              <a:t>apple</a:t>
            </a:r>
            <a:endParaRPr lang="ru-RU" sz="13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http://weclipart.com/gimg/BF07192B049D0111/trademark-clipart--apple-clipart-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844824"/>
            <a:ext cx="5616624" cy="48346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a Viande Illustration Isolé Sur Fond Blanc Clip Art Libres De Droits , Svg  , Vecteurs Et Illustration. Image 38201622.">
            <a:extLst>
              <a:ext uri="{FF2B5EF4-FFF2-40B4-BE49-F238E27FC236}">
                <a16:creationId xmlns:a16="http://schemas.microsoft.com/office/drawing/2014/main" id="{7C1C8560-0F20-1915-2E61-01665D7658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4941168" cy="4941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E6B3E8-3B7B-36C7-6CFC-67412BC56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/>
              <a:t>    </a:t>
            </a:r>
            <a:r>
              <a:rPr lang="en-US" sz="8000" dirty="0"/>
              <a:t>                   MEAT</a:t>
            </a:r>
            <a:endParaRPr lang="ru-RU" sz="80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9BC4CA4-3990-EDFA-9C78-A8772EB5EA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74366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Сок векторный рисунок (66 фото) » Рисунки для срисовки и не только">
            <a:extLst>
              <a:ext uri="{FF2B5EF4-FFF2-40B4-BE49-F238E27FC236}">
                <a16:creationId xmlns:a16="http://schemas.microsoft.com/office/drawing/2014/main" id="{2FD34095-71B5-2D83-1240-F407FCCBC0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9" y="571500"/>
            <a:ext cx="4302794" cy="555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98061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ookies Cartoon Food Illustration Snack Illustration Delicious Cookies PNG  , клипарт Cookie, печенье, Мультфильм еда иллюстрация PNG картинки и пнг  PSD рисунок для бесплатной загрузки">
            <a:extLst>
              <a:ext uri="{FF2B5EF4-FFF2-40B4-BE49-F238E27FC236}">
                <a16:creationId xmlns:a16="http://schemas.microsoft.com/office/drawing/2014/main" id="{0067F34E-9C28-5559-F6AB-DD389E83BE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48680"/>
            <a:ext cx="6096000" cy="404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B401C2-03CD-28D8-E9EC-C0186E5950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dirty="0"/>
              <a:t>COOKIES</a:t>
            </a:r>
            <a:endParaRPr lang="ru-RU" sz="7200" dirty="0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C147B7A-DAA3-DB7E-F590-E1E52078556B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FE88563-B29E-A388-787A-290321B72C99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26352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13800" dirty="0"/>
              <a:t>cheese</a:t>
            </a:r>
            <a:endParaRPr lang="ru-RU" sz="13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://clipartsign.com/upload/2016/02/15/mouse-cheese-clipart-free-clipart-image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772816"/>
            <a:ext cx="7960896" cy="45377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11500" dirty="0" err="1"/>
              <a:t>cake</a:t>
            </a:r>
            <a:endParaRPr lang="ru-RU" sz="115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https://thecliparts.com/wp-content/uploads/2016/04/birthday-cake-clip-ar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613677"/>
            <a:ext cx="5066928" cy="49487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13800" dirty="0" err="1">
                <a:solidFill>
                  <a:srgbClr val="00B050"/>
                </a:solidFill>
              </a:rPr>
              <a:t>Yummy</a:t>
            </a:r>
            <a:r>
              <a:rPr lang="de-DE" sz="13800" dirty="0">
                <a:solidFill>
                  <a:srgbClr val="00B050"/>
                </a:solidFill>
              </a:rPr>
              <a:t>!</a:t>
            </a:r>
            <a:endParaRPr lang="ru-RU" sz="13800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://www.clipartster.com/images/134/holla-everybodeeeh-this-is-my-first-time-to-make-a-culinary-blog-i-PG5ObU-clipa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4877569" cy="4687646"/>
          </a:xfrm>
          <a:prstGeom prst="rect">
            <a:avLst/>
          </a:prstGeom>
          <a:noFill/>
        </p:spPr>
      </p:pic>
      <p:pic>
        <p:nvPicPr>
          <p:cNvPr id="23556" name="Picture 4" descr="http://www.clipartster.com/images/110/thumbs-up-i-get-it-8E67cA-clipar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2204864"/>
            <a:ext cx="2801065" cy="3429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6000" dirty="0" err="1"/>
              <a:t>What</a:t>
            </a:r>
            <a:r>
              <a:rPr lang="en-US" sz="6000" dirty="0"/>
              <a:t>’</a:t>
            </a:r>
            <a:r>
              <a:rPr lang="de-DE" sz="6000" dirty="0"/>
              <a:t>s </a:t>
            </a:r>
            <a:r>
              <a:rPr lang="de-DE" sz="6000" dirty="0" err="1"/>
              <a:t>your</a:t>
            </a:r>
            <a:r>
              <a:rPr lang="de-DE" sz="6000" dirty="0"/>
              <a:t> </a:t>
            </a:r>
            <a:r>
              <a:rPr lang="de-DE" sz="6000" dirty="0" err="1"/>
              <a:t>favourite</a:t>
            </a:r>
            <a:r>
              <a:rPr lang="de-DE" sz="6000" dirty="0"/>
              <a:t> </a:t>
            </a:r>
            <a:r>
              <a:rPr lang="de-DE" sz="6000" dirty="0" err="1"/>
              <a:t>food</a:t>
            </a:r>
            <a:r>
              <a:rPr lang="de-DE" sz="6000" dirty="0"/>
              <a:t>?</a:t>
            </a:r>
            <a:r>
              <a:rPr lang="ru-RU" sz="6000" dirty="0">
                <a:sym typeface="Wingdings" pitchFamily="2" charset="2"/>
              </a:rPr>
              <a:t></a:t>
            </a:r>
            <a:endParaRPr lang="ru-RU" sz="6000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976897"/>
            <a:ext cx="8347396" cy="4404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35</Words>
  <Application>Microsoft Office PowerPoint</Application>
  <PresentationFormat>Экран (4:3)</PresentationFormat>
  <Paragraphs>13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Arial</vt:lpstr>
      <vt:lpstr>Calibri</vt:lpstr>
      <vt:lpstr>Тема Office</vt:lpstr>
      <vt:lpstr>FOOD</vt:lpstr>
      <vt:lpstr>apple</vt:lpstr>
      <vt:lpstr>                       MEAT</vt:lpstr>
      <vt:lpstr>Презентация PowerPoint</vt:lpstr>
      <vt:lpstr>COOKIES</vt:lpstr>
      <vt:lpstr>cheese</vt:lpstr>
      <vt:lpstr>cake</vt:lpstr>
      <vt:lpstr>Yummy!</vt:lpstr>
      <vt:lpstr>What’s your favourite food?</vt:lpstr>
      <vt:lpstr>Yuck!</vt:lpstr>
      <vt:lpstr>Презентация PowerPoint</vt:lpstr>
      <vt:lpstr>Презентация PowerPoint</vt:lpstr>
      <vt:lpstr>Goodbye!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FOOD</dc:title>
  <dc:creator>Пользователь</dc:creator>
  <cp:lastModifiedBy>Наталия Мананкова</cp:lastModifiedBy>
  <cp:revision>10</cp:revision>
  <dcterms:created xsi:type="dcterms:W3CDTF">2016-12-06T20:11:46Z</dcterms:created>
  <dcterms:modified xsi:type="dcterms:W3CDTF">2022-11-20T09:56:04Z</dcterms:modified>
</cp:coreProperties>
</file>