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2" r:id="rId5"/>
    <p:sldId id="263" r:id="rId6"/>
    <p:sldId id="265" r:id="rId7"/>
    <p:sldId id="266" r:id="rId8"/>
    <p:sldId id="268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6180D-3570-4049-9B63-C479D8EA2C6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47B77-9A76-48DE-96BA-FE380CA16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22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47B77-9A76-48DE-96BA-FE380CA1656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4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2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9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4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11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95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43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88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04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174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26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2E2B7-5973-4367-87C3-1B17AA82445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F9335-814D-42C4-8ABC-57F160A109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22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5-tv.ru/tabloid/430128/rodinamat-alesa-ineizvestnyj-soldat-kakie-memorialy-stoit-posetit-9maa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237" y="498765"/>
            <a:ext cx="3906982" cy="6012872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</a:t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защитников </a:t>
            </a: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течества</a:t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скульптуре.</a:t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</a:t>
            </a:r>
            <a:r>
              <a:rPr lang="ru-RU" sz="1600" b="1" i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Д.Г.Малькова</a:t>
            </a:r>
            <a: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47310" y="5569527"/>
            <a:ext cx="7509164" cy="1122218"/>
          </a:xfrm>
        </p:spPr>
        <p:txBody>
          <a:bodyPr>
            <a:normAutofit/>
          </a:bodyPr>
          <a:lstStyle/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Санкт-Петербург.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«Героическим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защитникам Ленинграда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участвовали в обороне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Каменский, С. Сперанский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Аникушин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220" name="Picture 4" descr="https://b1.culture.ru/c/797582.800x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056" y="138545"/>
            <a:ext cx="77724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8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6733309" cy="68580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нашей страны очень интересная, героическая история, поэтому в разных городах нашей Родины стоят скульптурные памятники в честь героических сражений с врагами,  захватчиками,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героям –защитникам Отечества.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Скульпту́ра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(лат.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sculptura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sculpo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вырезаю, высекаю) — вид изобразительного искусства, произведения которого имеют объёмную форму и выполняются из твёрдых материалов методом высекания, удаления лишнего из начальной массы каменного или иного блока (способ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формовычитания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 Лепка из мягких материалов (греч. πλα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στική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лепка) основана на противоположном способе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формосложения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поскольку мастер в этом виде искусства прибавляет, наращивает пластичный материал на каркас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Волгограде скульптура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«Родина-мать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зовёт!»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представляющая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фигуру женщины с поднятым вверх мечом, является одним из самых величественных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посвящённых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войне. На момент открытия в 1967 году она была признана самой высокой статуей в мире.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высота равняется 85 метрам. Монумент считается частью триптиха о Великой Отечественной войне, в который также входят статуи «Тыл — фронту» в Магнитогорске и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Воин-Освободитель» в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Трептов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-парке Берлина.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Изначально, по задумке авторов Е. Вучетича и Н. Никитина, статуя должна была держать в руках развевающееся знамя, а у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подножия планировали установить скульптуру солдата, склонившего колено перед образом матери. Однако потом концепцию пересмотрели.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3309" y="4502727"/>
            <a:ext cx="5458688" cy="235527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Волгоград. «Родина-мать зовёт!». 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Е.В.Вучетич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главный монумент в композиции памятника-ансамбля «Героям Сталинградской битвы» на Мамаевом кургане в Волгограде, который признан объектом всемирного наследия ЮНЕСКО. 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g5tv.cdnvideo.ru/shared/files/202305/1_1703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8" y="554183"/>
            <a:ext cx="5458692" cy="34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19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1345" y="0"/>
            <a:ext cx="4793672" cy="673330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Солдату и Матросу служит напоминанием об одном из самых кровавых событий Великой Отечественной войны — освобождению Севастополя в 1944-м от немецких войск. По официальным данным, потери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совестких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войск составили 200 тысяч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город-порт был важным плацдармом для фашистов, пытавшимся удержать его любой ценой. Тогда казалось, что надежда вернуть Крым практически угасла, однако в итоге красноармейцам удалось потопить флот, насчитывавший более 40 тысяч захватчиков.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 монумента специально выбрали мыс Хрустальный — с этой точки его хорошо видно. Торжественное открытие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состоялось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 мая 2007 года.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45" y="5084618"/>
            <a:ext cx="6719455" cy="177338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Севастополь.</a:t>
            </a:r>
          </a:p>
          <a:p>
            <a:pPr marL="0" indent="0" algn="ctr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Солдату и 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Матросу.</a:t>
            </a:r>
          </a:p>
          <a:p>
            <a:pPr marL="0" indent="0" algn="ctr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Войцеховский и В Клиник.</a:t>
            </a:r>
            <a:endParaRPr lang="ru-RU" sz="2600" dirty="0"/>
          </a:p>
        </p:txBody>
      </p:sp>
      <p:pic>
        <p:nvPicPr>
          <p:cNvPr id="2050" name="Picture 2" descr="https://img5tv.cdnvideo.ru/shared/files/202305/1_1703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1345" cy="508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3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1564" y="180109"/>
            <a:ext cx="4530436" cy="6525490"/>
          </a:xfrm>
        </p:spPr>
        <p:txBody>
          <a:bodyPr>
            <a:normAutofit/>
          </a:bodyPr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 памятник называется «Защитникам Советского Заполярья в годы Великой Отечественной войны», однако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мурманчане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ласково прозвали его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Алёшей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Монолитная фигура солдата в плащ-палатке и с автоматом за плечом установлена на берегу Кольского залива. По размерам мурманский «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немного уступает статуе «Родина-мать»: вместе с постаментом его высота составляет 42,5 метра, а вес — 5376 тонн.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430" y="4821382"/>
            <a:ext cx="7381298" cy="188421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Мурманск.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«Защитникам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Заполярья в годы Великой Отечественной войны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создан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архитектором И. Покровским и скульптором И. Бродским, был открыт в 1974 году к 30-летию разгрома немецких войск в Заполярье.</a:t>
            </a:r>
            <a:endParaRPr lang="ru-RU" dirty="0"/>
          </a:p>
        </p:txBody>
      </p:sp>
      <p:pic>
        <p:nvPicPr>
          <p:cNvPr id="3074" name="Picture 2" descr="https://img5tv.cdnvideo.ru/shared/files/202305/1_1703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109"/>
            <a:ext cx="7550728" cy="437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64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9164" y="110837"/>
            <a:ext cx="4682836" cy="6636326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-Могила» в 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Горловском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Донецкой области посвящена героическому освобождению советскими солдатами оккупированного немцами Донбасса в 1943 году.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-Могила является одной из высот Донецкого кряжа, поэтому имеет важное тактическое значение. В этом месте после окончания войны установили обелиск из железобетона и гранита высотой 36 метров. У его подножия стоит девятиметровая статуя советского солдата с поднятым в руке автоматом.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2014 году монумент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-Могила» был разрушен вооруженными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cилами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Украины. После вхождения ДНР в состав России в 2022-м его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восстановили.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53891"/>
            <a:ext cx="6913418" cy="1593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Горловка.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-могила».</a:t>
            </a: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монументом работали скульпторы 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Коцюбинский, И.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Горовой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 Кузнецов, а также архитекторы М.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Потипако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Игнащенко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Козлингер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mg5tv.cdnvideo.ru/shared/files/202305/1_1703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4" y="110837"/>
            <a:ext cx="7370619" cy="47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59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36" y="365125"/>
            <a:ext cx="5098473" cy="6382039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пятый житель Северной Осетии сражался с фашистскими захватчиками. За годы войны, по официальным данным, на фронте погибло более 45 500 человек. В память о тех, кто не вернулся с поля битвы, на небольшом холме в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Куртатинском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ущелье Северной Осетии-Алании был установлен мемориал.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памятника состоялось 9 мая 1971 года.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представляет собой верного коня, оплакивающего павшего в бою наездника, и символизирует скорбь родных по погибшим сыновьям. Неофициально осетины называют его «Памятник плачущему коню».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3491" y="5111645"/>
            <a:ext cx="5943600" cy="149901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погибшим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воинам-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куртатинцам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Куртатинское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ущелье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Северной Осетии-Алании.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Д.Цораев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img5tv.cdnvideo.ru/shared/files/202305/1_1703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309" y="365125"/>
            <a:ext cx="6982691" cy="419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35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4691" y="152401"/>
            <a:ext cx="4308764" cy="6594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Шесть девятиметровых фигур с автоматами и гранатами в руках напоминают о легендарном подвиге воинов-красноармейцев, которые под командованием генерал-майора Ивана Панфилова 16 ноября 1941 года в неравном бою задержали продвижение фашистских танков к Москве на несколько часов. В память о двадцати восьми доблестных панфиловцах в 1975-м открыли мемориальный комплекс, расположенный на месте сражения. 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836" y="4641273"/>
            <a:ext cx="7398327" cy="21058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Подмосковье. «Героям-панфиловцам».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Авторами музея и памятников стали скульпторы 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Любимов, А.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Постол, 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Федоров,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также архитекторы 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Датюк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Кривущенко, И. Степанов. </a:t>
            </a:r>
            <a:endParaRPr lang="ru-RU" sz="2200" dirty="0"/>
          </a:p>
        </p:txBody>
      </p:sp>
      <p:pic>
        <p:nvPicPr>
          <p:cNvPr id="6146" name="Picture 2" descr="https://img5tv.cdnvideo.ru/shared/files/202305/1_17029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1"/>
            <a:ext cx="7633855" cy="430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03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641273" cy="6857999"/>
          </a:xfrm>
        </p:spPr>
        <p:txBody>
          <a:bodyPr>
            <a:noAutofit/>
          </a:bodyPr>
          <a:lstStyle/>
          <a:p>
            <a:pPr algn="ctr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 убит подо Ржевом,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безыменном болоте,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пятой роте, на левом,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жестоком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налёте»</a:t>
            </a:r>
            <a:b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эти строки Александра Твардовского посвящены кровопролитным боям подо Ржевом в 1942–1943 гг. Общие потери советских войск за этот период составили 835 881 человек. В память о жертвах войны по инициативе ветеранов был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возведён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Советскому солдату, установленный близ деревни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Хорошево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 Тверской области. Монумент представляет собой фигуру солдата высотою 25 метров в 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гимнастёрке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плащ-палатке, которая окутывает его снизу, переходя в стаю журавлей.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8255" y="4211781"/>
            <a:ext cx="7453745" cy="264621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Ржевский мемориал Советскому Солдату, Тверская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область.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величественным образом статуи работали скульптор А.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Коробцов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архитектор К. Фомин. Их источниками вдохновения стали стихотворение «Журавли» Расула Гамзатова и сцена из «Баллады о солдате» Григория Чухрая, в которой вернувшийся без ног солдат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костылях так, что развевающийся подол его плаща создает эффект, будто он парит в небе. Монумент ржевского солдата сочетает традиции соцреализма и постмодернизма. Его открыли на народные пожертвования в 2020 году.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Родина-мать, Алеша и неизвестный солдат: какие мемориалы стоит посетить 9 М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255" y="0"/>
            <a:ext cx="7453745" cy="421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8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27" y="1"/>
            <a:ext cx="4502728" cy="6858000"/>
          </a:xfrm>
        </p:spPr>
        <p:txBody>
          <a:bodyPr>
            <a:noAutofit/>
          </a:bodyPr>
          <a:lstStyle/>
          <a:p>
            <a:pPr algn="ctr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«Выходила на берег Катюша, на высокий берег на крутой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песня (слова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М.Исаковского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М.Балантера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попала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самое сердце русского солдата. Ведь в песне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поётся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 чувствах девушки, ждущей своего любимого с фронта. По одной из версий, прообразом героини стала уроженка Владивостока Екатерина Алексеева, которая вместе с мужем офицером-пограничником участвовала в сражениях против японцев у озера Хасан в 1938 году и за героизм удостоилась ордена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Звезды.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2013-м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подвиг решили увековечить — и теперь в сквере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Моргородка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 Владивостоке стоит памятник легендарной «Катюше». Авторами скульптуры стали 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Новиков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Кулаков.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855" y="3380508"/>
            <a:ext cx="7606145" cy="347749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Скульптурные памятники создавались и сегодня создаются в честь героев Отечества, сохранивших нам свободу, жизнь, счастье! Они разные по масштабам и стилям, местонахождению и истории создания, но это наше великое историческое и культурное наследие, ведь авторы жизнь страны, подвиг всего народа и отдельных героев передали в искусстве- увековечили в скульптуре, а мы им благодарны за это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900" i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9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Информресурсы</a:t>
            </a:r>
            <a:r>
              <a:rPr lang="ru-RU" sz="19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19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1.Википедия</a:t>
            </a:r>
          </a:p>
          <a:p>
            <a:pPr marL="0" indent="0" algn="ctr">
              <a:buNone/>
            </a:pPr>
            <a:r>
              <a:rPr lang="ru-RU" sz="19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19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19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www.5-tv.ru/tabloid/430128/rodinamat-alesa-ineizvestnyj-soldat-kakie-memorialy-stoit-posetit-9maa/</a:t>
            </a:r>
            <a:endParaRPr lang="ru-RU" sz="19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9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19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https://www.culture.ru/materials/194703/pamyatniki-velikoi-otechestvennoi-voine</a:t>
            </a:r>
            <a:endParaRPr lang="ru-RU" sz="19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9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9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img5tv.cdnvideo.ru/shared/files/202305/1_1703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692" y="1"/>
            <a:ext cx="6123708" cy="338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97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200</Words>
  <Application>Microsoft Office PowerPoint</Application>
  <PresentationFormat>Широкоэкранный</PresentationFormat>
  <Paragraphs>42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Образы защитников Отечества в скульптуре.  Презентацию подготовила Д.Г.Малькова   </vt:lpstr>
      <vt:lpstr>        У нашей страны очень интересная, героическая история, поэтому в разных городах нашей Родины стоят скульптурные памятники в честь героических сражений с врагами,  захватчиками,  памятники героям –защитникам Отечества.        Скульпту́ра (лат. sculptura, от sculpo — вырезаю, высекаю) — вид изобразительного искусства, произведения которого имеют объёмную форму и выполняются из твёрдых материалов методом высекания, удаления лишнего из начальной массы каменного или иного блока (способ формовычитания). Лепка из мягких материалов (греч. πλαστική — лепка) основана на противоположном способе формосложения, поскольку мастер в этом виде искусства прибавляет, наращивает пластичный материал на каркас. В Волгограде скульптура «Родина-мать зовёт!», представляющая собой фигуру женщины с поднятым вверх мечом, является одним из самых величественных скульптурных произведений, посвящённых Великой Отечественной войне. На момент открытия в 1967 году она была признана самой высокой статуей в мире. Её высота равняется 85 метрам. Монумент считается частью триптиха о Великой Отечественной войне, в который также входят статуи «Тыл — фронту» в Магнитогорске и  «Воин-Освободитель» в Трептов-парке Берлина. Изначально, по задумке авторов Е. Вучетича и Н. Никитина, статуя должна была держать в руках развевающееся знамя, а у её подножия планировали установить скульптуру солдата, склонившего колено перед образом матери. Однако потом концепцию пересмотрели. </vt:lpstr>
      <vt:lpstr>   Памятник Солдату и Матросу служит напоминанием об одном из самых кровавых событий Великой Отечественной войны — освобождению Севастополя в 1944-м от немецких войск. По официальным данным, потери совестких войск составили 200 тысяч человек. Этот город-порт был важным плацдармом для фашистов, пытавшимся удержать его любой ценой. Тогда казалось, что надежда вернуть Крым практически угасла, однако в итоге красноармейцам удалось потопить флот, насчитывавший более 40 тысяч захватчиков.  Для установки монумента специально выбрали мыс Хрустальный — с этой точки его хорошо видно. Торжественное открытие состоялось 8 мая 2007 года. </vt:lpstr>
      <vt:lpstr>Официально памятник называется «Защитникам Советского Заполярья в годы Великой Отечественной войны», однако мурманчане ласково прозвали его Алёшей. Монолитная фигура солдата в плащ-палатке и с автоматом за плечом установлена на берегу Кольского залива. По размерам мурманский «Алёша» немного уступает статуе «Родина-мать»: вместе с постаментом его высота составляет 42,5 метра, а вес — 5376 тонн. </vt:lpstr>
      <vt:lpstr>Скульптура «Саур-Могила» в Горловском районе Донецкой области посвящена героическому освобождению советскими солдатами оккупированного немцами Донбасса в 1943 году. Саур-Могила является одной из высот Донецкого кряжа, поэтому имеет важное тактическое значение. В этом месте после окончания войны установили обелиск из железобетона и гранита высотой 36 метров. У его подножия стоит девятиметровая статуя советского солдата с поднятым в руке автоматом. В 2014 году монумент «Саур-Могила» был разрушен вооруженными cилами Украины. После вхождения ДНР в состав России в 2022-м его восстановили.</vt:lpstr>
      <vt:lpstr>Каждый пятый житель Северной Осетии сражался с фашистскими захватчиками. За годы войны, по официальным данным, на фронте погибло более 45 500 человек. В память о тех, кто не вернулся с поля битвы, на небольшом холме в Куртатинском ущелье Северной Осетии-Алании был установлен мемориал. Открытие памятника состоялось 9 мая 1971 года. Монумент представляет собой верного коня, оплакивающего павшего в бою наездника, и символизирует скорбь родных по погибшим сыновьям. Неофициально осетины называют его «Памятник плачущему коню». </vt:lpstr>
      <vt:lpstr>Шесть девятиметровых фигур с автоматами и гранатами в руках напоминают о легендарном подвиге воинов-красноармейцев, которые под командованием генерал-майора Ивана Панфилова 16 ноября 1941 года в неравном бою задержали продвижение фашистских танков к Москве на несколько часов. В память о двадцати восьми доблестных панфиловцах в 1975-м открыли мемориальный комплекс, расположенный на месте сражения.  </vt:lpstr>
      <vt:lpstr>«Я убит подо Ржевом,  в безыменном болоте,  в пятой роте, на левом,  при жестоком налёте»  — эти строки Александра Твардовского посвящены кровопролитным боям подо Ржевом в 1942–1943 гг. Общие потери советских войск за этот период составили 835 881 человек. В память о жертвах войны по инициативе ветеранов был возведён мемориал Советскому солдату, установленный близ деревни Хорошево в Тверской области. Монумент представляет собой фигуру солдата высотою 25 метров в гимнастёрке и плащ-палатке, которая окутывает его снизу, переходя в стаю журавлей.</vt:lpstr>
      <vt:lpstr>«Выходила на берег Катюша, на высокий берег на крутой»  — эта песня (слова М.Исаковского, музыка М.Балантера) попала в самое сердце русского солдата. Ведь в песне поётся о чувствах девушки, ждущей своего любимого с фронта. По одной из версий, прообразом героини стала уроженка Владивостока Екатерина Алексеева, которая вместе с мужем офицером-пограничником участвовала в сражениях против японцев у озера Хасан в 1938 году и за героизм удостоилась ордена  Красной Звезды.  В 2013-м её подвиг решили увековечить — и теперь в сквере Моргородка во Владивостоке стоит памятник легендарной «Катюше». Авторами скульптуры стали  К. Новиков и И. Кулаков.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2023-06-13T12:44:45Z</dcterms:created>
  <dcterms:modified xsi:type="dcterms:W3CDTF">2023-06-13T15:34:13Z</dcterms:modified>
</cp:coreProperties>
</file>