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75" r:id="rId22"/>
    <p:sldId id="270" r:id="rId23"/>
    <p:sldId id="271" r:id="rId24"/>
    <p:sldId id="272" r:id="rId25"/>
    <p:sldId id="273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65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621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205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751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018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961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5687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28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443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74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311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95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757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8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1802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599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654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4347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42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058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09739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5777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9225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344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07703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356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712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9972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611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1336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5588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925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6435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86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273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93156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1751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9534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343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1254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196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7125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9217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9478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394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6858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2350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16385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291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991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5444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5432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6795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0458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7721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8263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36153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4444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0909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4580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3028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0785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0117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9387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8106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5696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303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122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149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908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69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763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3.xml"/><Relationship Id="rId4" Type="http://schemas.openxmlformats.org/officeDocument/2006/relationships/hyperlink" Target="https://ya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../Downloads/videoplayback.mp4" TargetMode="External"/><Relationship Id="rId7" Type="http://schemas.openxmlformats.org/officeDocument/2006/relationships/hyperlink" Target="../Downloads/Learn%20Hip%20Hop%20Dance_%20The%20Monestary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../Downloads/HIP%20HOP%2010.%20Party%20machine.mp4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 В. Разработка информационно-рекламного материала о возможностях и содержании дополнительной общеобразовательной программы на бумажных и\или электронных носителях и представление его при проведении мероприятия по привлечению учащихся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05064"/>
            <a:ext cx="2030413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4766939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Мухамеджанова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Зульфина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Наилевна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59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2204864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что, мой ребенок будет просто танцевать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кружок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143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6272" y="662942"/>
            <a:ext cx="1941576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675" y="703335"/>
            <a:ext cx="1775810" cy="2662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9142" y="836712"/>
            <a:ext cx="2409732" cy="3212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06820" y="4049688"/>
            <a:ext cx="1775810" cy="11834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9014" y="4058060"/>
            <a:ext cx="1752372" cy="131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8993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2204864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будет преподавать?</a:t>
            </a:r>
          </a:p>
        </p:txBody>
      </p:sp>
    </p:spTree>
    <p:extLst>
      <p:ext uri="{BB962C8B-B14F-4D97-AF65-F5344CB8AC3E}">
        <p14:creationId xmlns:p14="http://schemas.microsoft.com/office/powerpoint/2010/main" xmlns="" val="1759550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1700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Педагогический состав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0679" y="1902662"/>
            <a:ext cx="2170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9286" y="1711845"/>
            <a:ext cx="181610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9" y="4134687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Тренер Иванова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Надежда Александровна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Танцевальный опыт 4 года.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Стили - хип-хоп,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паппинг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локинг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брейкинг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171112" y="4137545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Тренер Мухамеджанова</a:t>
            </a:r>
          </a:p>
          <a:p>
            <a:pPr algn="ctr"/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Зульфина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Наилевна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Танцевальный опыт 9 лет.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Стиль - хип-хоп, классический танец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95502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503" y="561309"/>
            <a:ext cx="4671821" cy="467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914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354800" y="1268760"/>
            <a:ext cx="1681871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6053213" y="1124744"/>
            <a:ext cx="103906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ru-RU" sz="20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560308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Понравилось у нас?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952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560308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Понравилось у нас?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572" y="2095017"/>
            <a:ext cx="2708920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83564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560308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Понравилось у нас?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05572" y="2095017"/>
            <a:ext cx="2708920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213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0943" y="2348880"/>
            <a:ext cx="6192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коллектив ждет именно тебя!!!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460000, ул. Чкалова 35/1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этаж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89534567623</a:t>
            </a:r>
          </a:p>
          <a:p>
            <a:pPr algn="ctr"/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zulfinaMN23@gmail.com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2546" y="548680"/>
            <a:ext cx="1689482" cy="168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745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 В. Разработка информационно-рекламного материала о возможностях и содержании дополнительной общеобразовательной программы на бумажных и\или электронных носителях и представление его при проведении мероприятия по привлечению учащихся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3800078"/>
            <a:ext cx="2031690" cy="27089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9062" y="3933056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Мухамеджанова 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Зульфина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Наилевна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062" y="4385907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89534567623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307" y="484757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zulfinaMN23@gmail.com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852" y="5274950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Источники:</a:t>
            </a:r>
          </a:p>
          <a:p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https://ya.ru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https://vk.com/feed</a:t>
            </a:r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983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420888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вопросы</a:t>
            </a:r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волнующие </a:t>
            </a:r>
          </a:p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каждого родителя 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8674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72816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каких условиях будет заниматься мой ребенок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622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5676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654703"/>
            <a:ext cx="576064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0894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2093" y="481215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Отличительные особенности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8188" y="1628800"/>
            <a:ext cx="4751639" cy="31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5987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204864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Чем будет заниматься мой ребенок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2267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5230" y="41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Стиль Хип-Хоп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48478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Monestary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924030" y="14847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Party Machine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22320" y="365431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Basic Bounce</a:t>
            </a:r>
            <a:endParaRPr lang="ru-RU" dirty="0"/>
          </a:p>
        </p:txBody>
      </p:sp>
      <p:pic>
        <p:nvPicPr>
          <p:cNvPr id="10" name="Рисунок 9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52" y="1902770"/>
            <a:ext cx="2362326" cy="1574884"/>
          </a:xfrm>
          <a:prstGeom prst="rect">
            <a:avLst/>
          </a:prstGeom>
        </p:spPr>
      </p:pic>
      <p:pic>
        <p:nvPicPr>
          <p:cNvPr id="11" name="Рисунок 10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902770"/>
            <a:ext cx="2520280" cy="1557849"/>
          </a:xfrm>
          <a:prstGeom prst="rect">
            <a:avLst/>
          </a:prstGeom>
        </p:spPr>
      </p:pic>
      <p:pic>
        <p:nvPicPr>
          <p:cNvPr id="12" name="Рисунок 11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9689" y="4023648"/>
            <a:ext cx="2664087" cy="143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7847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426589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расписание у группы?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707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7253" y="620688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Расписание занятий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566124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5805264"/>
            <a:ext cx="936104" cy="9361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582066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общеобразовательная общеразвивающая программа художественной направленности «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0808" y="1662720"/>
            <a:ext cx="2304256" cy="22322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Понедельник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5:00-15:40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15:45-16:25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628800"/>
            <a:ext cx="2304256" cy="22322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5:00-15:40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15:45-16:25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628800"/>
            <a:ext cx="2297360" cy="22825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639670"/>
            <a:ext cx="2297360" cy="221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0388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362</Words>
  <Application>Microsoft Office PowerPoint</Application>
  <PresentationFormat>Экран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11</cp:revision>
  <dcterms:created xsi:type="dcterms:W3CDTF">2022-12-20T05:11:42Z</dcterms:created>
  <dcterms:modified xsi:type="dcterms:W3CDTF">2022-12-20T18:59:44Z</dcterms:modified>
</cp:coreProperties>
</file>