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93" r:id="rId4"/>
    <p:sldId id="294" r:id="rId5"/>
    <p:sldId id="304" r:id="rId6"/>
    <p:sldId id="305" r:id="rId7"/>
    <p:sldId id="306" r:id="rId8"/>
    <p:sldId id="307" r:id="rId9"/>
    <p:sldId id="295" r:id="rId10"/>
    <p:sldId id="308" r:id="rId11"/>
    <p:sldId id="309" r:id="rId12"/>
    <p:sldId id="310" r:id="rId13"/>
    <p:sldId id="311" r:id="rId14"/>
    <p:sldId id="301" r:id="rId15"/>
    <p:sldId id="296" r:id="rId16"/>
    <p:sldId id="297" r:id="rId17"/>
    <p:sldId id="312" r:id="rId18"/>
    <p:sldId id="314" r:id="rId19"/>
    <p:sldId id="313" r:id="rId20"/>
    <p:sldId id="315" r:id="rId21"/>
    <p:sldId id="316" r:id="rId22"/>
    <p:sldId id="317" r:id="rId23"/>
    <p:sldId id="318" r:id="rId24"/>
    <p:sldId id="324" r:id="rId25"/>
    <p:sldId id="325" r:id="rId26"/>
    <p:sldId id="327" r:id="rId27"/>
    <p:sldId id="326" r:id="rId28"/>
    <p:sldId id="328" r:id="rId29"/>
    <p:sldId id="329" r:id="rId30"/>
    <p:sldId id="330" r:id="rId31"/>
    <p:sldId id="298" r:id="rId32"/>
    <p:sldId id="299" r:id="rId33"/>
    <p:sldId id="300" r:id="rId34"/>
    <p:sldId id="320" r:id="rId35"/>
    <p:sldId id="321" r:id="rId36"/>
    <p:sldId id="319" r:id="rId37"/>
    <p:sldId id="322" r:id="rId38"/>
    <p:sldId id="323" r:id="rId39"/>
    <p:sldId id="302" r:id="rId40"/>
    <p:sldId id="303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60" autoAdjust="0"/>
  </p:normalViewPr>
  <p:slideViewPr>
    <p:cSldViewPr snapToGrid="0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621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19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102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409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67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598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92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05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360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5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790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387DC-5957-4ACC-8D9B-B2D7EB2197DF}" type="datetimeFigureOut">
              <a:rPr lang="ru-RU" smtClean="0"/>
              <a:t>09.05.2023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962D4-D652-4C73-971E-2D7B2DB01C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26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catherineasquithgallery.com/uploads/posts/2021-02/1613673671_16-p-foni-dlya-prezentatsii-dlya-detei-nachalno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1941" y="1929901"/>
            <a:ext cx="6814457" cy="1191306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Логопедическое занятие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17520" y="3935139"/>
            <a:ext cx="7193280" cy="269425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</a:t>
            </a:r>
            <a:r>
              <a:rPr lang="ru-RU" sz="2000" dirty="0" smtClean="0">
                <a:solidFill>
                  <a:schemeClr val="bg1"/>
                </a:solidFill>
              </a:rPr>
              <a:t>Составила: учитель-логопед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                                            МОБУ </a:t>
            </a:r>
            <a:r>
              <a:rPr lang="ru-RU" sz="2000" dirty="0" err="1" smtClean="0">
                <a:solidFill>
                  <a:schemeClr val="bg1"/>
                </a:solidFill>
              </a:rPr>
              <a:t>Мархинской</a:t>
            </a:r>
            <a:r>
              <a:rPr lang="ru-RU" sz="2000" dirty="0" smtClean="0">
                <a:solidFill>
                  <a:schemeClr val="bg1"/>
                </a:solidFill>
              </a:rPr>
              <a:t> СОШ № 2 </a:t>
            </a:r>
            <a:r>
              <a:rPr lang="ru-RU" sz="2000" dirty="0" err="1" smtClean="0">
                <a:solidFill>
                  <a:schemeClr val="bg1"/>
                </a:solidFill>
              </a:rPr>
              <a:t>г.Якутска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         </a:t>
            </a:r>
            <a:r>
              <a:rPr lang="ru-RU" sz="2000" dirty="0" err="1" smtClean="0">
                <a:solidFill>
                  <a:schemeClr val="bg1"/>
                </a:solidFill>
              </a:rPr>
              <a:t>Сёмкина</a:t>
            </a:r>
            <a:r>
              <a:rPr lang="ru-RU" sz="2000" dirty="0" smtClean="0">
                <a:solidFill>
                  <a:schemeClr val="bg1"/>
                </a:solidFill>
              </a:rPr>
              <a:t> Юлия Викторовна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                  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579" y="978058"/>
            <a:ext cx="850741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avatars.mds.yandex.net/i?id=43ec52c57de6e53c556cb450ce5a5a697f252a75-923330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70" y="2553600"/>
            <a:ext cx="2907903" cy="175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blogger.googleusercontent.com/img/b/R29vZ2xl/AVvXsEgfTAA6eH6WW7otzPJoLnq3hD7Kr0pgXW1ol5JEk19zdkEsMiW5L6uJNH74SasG_1op3BHiNgw1IW8MAS8Vx8d1-YWQ8eSOMtJkxa_td6oi-_DlczWpqmH0fDSK4DNy5n3glaMng9QqmXFlt7YFvN6kMqRJO4t2aqXc8Wrd4bDb_ptuNUGDk4NtifPqlA/s1280/watermelon-4580910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557" y="2393781"/>
            <a:ext cx="2460384" cy="218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pinimg.com/originals/cd/b4/f3/cdb4f384e1db35ea4741b6ee9867802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41" y="2213206"/>
            <a:ext cx="2069022" cy="234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avatars.mds.yandex.net/i?id=19e27395488a82ce614793cedfc3849127b759f4-9181211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769" y="2195507"/>
            <a:ext cx="4572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0688" y="1050893"/>
            <a:ext cx="117051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М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8945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avatars.mds.yandex.net/i?id=43ec52c57de6e53c556cb450ce5a5a697f252a75-923330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70" y="2553600"/>
            <a:ext cx="2907903" cy="175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blogger.googleusercontent.com/img/b/R29vZ2xl/AVvXsEgfTAA6eH6WW7otzPJoLnq3hD7Kr0pgXW1ol5JEk19zdkEsMiW5L6uJNH74SasG_1op3BHiNgw1IW8MAS8Vx8d1-YWQ8eSOMtJkxa_td6oi-_DlczWpqmH0fDSK4DNy5n3glaMng9QqmXFlt7YFvN6kMqRJO4t2aqXc8Wrd4bDb_ptuNUGDk4NtifPqlA/s1280/watermelon-4580910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557" y="2393781"/>
            <a:ext cx="2460384" cy="218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pinimg.com/originals/cd/b4/f3/cdb4f384e1db35ea4741b6ee9867802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41" y="2213206"/>
            <a:ext cx="2069022" cy="234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avatars.mds.yandex.net/i?id=19e27395488a82ce614793cedfc3849127b759f4-9181211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769" y="2195507"/>
            <a:ext cx="4572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0688" y="1050893"/>
            <a:ext cx="117051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М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3238" y="1050893"/>
            <a:ext cx="74251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а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704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avatars.mds.yandex.net/i?id=43ec52c57de6e53c556cb450ce5a5a697f252a75-923330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70" y="2553600"/>
            <a:ext cx="2907903" cy="175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blogger.googleusercontent.com/img/b/R29vZ2xl/AVvXsEgfTAA6eH6WW7otzPJoLnq3hD7Kr0pgXW1ol5JEk19zdkEsMiW5L6uJNH74SasG_1op3BHiNgw1IW8MAS8Vx8d1-YWQ8eSOMtJkxa_td6oi-_DlczWpqmH0fDSK4DNy5n3glaMng9QqmXFlt7YFvN6kMqRJO4t2aqXc8Wrd4bDb_ptuNUGDk4NtifPqlA/s1280/watermelon-4580910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557" y="2393781"/>
            <a:ext cx="2460384" cy="218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pinimg.com/originals/cd/b4/f3/cdb4f384e1db35ea4741b6ee9867802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41" y="2213206"/>
            <a:ext cx="2069022" cy="234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avatars.mds.yandex.net/i?id=19e27395488a82ce614793cedfc3849127b759f4-9181211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769" y="2195507"/>
            <a:ext cx="4572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0688" y="1050893"/>
            <a:ext cx="117051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М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3238" y="1050893"/>
            <a:ext cx="74251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а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0655" y="1050893"/>
            <a:ext cx="10454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ш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04229" y="1009153"/>
            <a:ext cx="74251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а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5872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50" name="Picture 2" descr="http://vtemu.by/wp-content/uploads/2021/08/000000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47" y="554255"/>
            <a:ext cx="6006410" cy="48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9158253">
            <a:off x="763700" y="1977198"/>
            <a:ext cx="2002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Маша</a:t>
            </a:r>
            <a:endParaRPr lang="ru-RU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37263">
            <a:off x="9338598" y="1866501"/>
            <a:ext cx="1837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Жора</a:t>
            </a:r>
            <a:endParaRPr lang="ru-RU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13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catherineasquithgallery.com/uploads/posts/2021-02/1613673671_16-p-foni-dlya-prezentatsii-dlya-detei-nachalno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1941" y="1929901"/>
            <a:ext cx="6814457" cy="1191306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10 мая</a:t>
            </a:r>
            <a:br>
              <a:rPr lang="ru-RU" sz="7200" b="1" dirty="0" smtClean="0">
                <a:solidFill>
                  <a:schemeClr val="bg1"/>
                </a:solidFill>
              </a:rPr>
            </a:br>
            <a:r>
              <a:rPr lang="ru-RU" sz="7200" b="1" dirty="0" smtClean="0">
                <a:solidFill>
                  <a:schemeClr val="bg1"/>
                </a:solidFill>
              </a:rPr>
              <a:t>Классная работа</a:t>
            </a:r>
            <a:endParaRPr lang="ru-RU" sz="72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579" y="978058"/>
            <a:ext cx="850741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1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7005" y="1516222"/>
            <a:ext cx="11238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4153404"/>
            <a:ext cx="898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ра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89336" y="2761926"/>
            <a:ext cx="1132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Ма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5742" y="3448656"/>
            <a:ext cx="1055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ша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83350" y="1998716"/>
            <a:ext cx="887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ко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91202" y="921372"/>
            <a:ext cx="1027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9462" y="4431700"/>
            <a:ext cx="1425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шап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47129" y="2761926"/>
            <a:ext cx="8603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ка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90271" y="2505670"/>
            <a:ext cx="1079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жи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425122" y="4511213"/>
            <a:ext cx="136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раф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95370" y="1474304"/>
            <a:ext cx="1457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шор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87262" y="2984148"/>
            <a:ext cx="9476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ты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30598" y="1474304"/>
            <a:ext cx="1027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59003" y="4756494"/>
            <a:ext cx="894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36778" y="4758903"/>
            <a:ext cx="104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шу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23440" y="447032"/>
            <a:ext cx="894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170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76406" y="1720840"/>
            <a:ext cx="1837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</p:txBody>
      </p:sp>
    </p:spTree>
    <p:extLst>
      <p:ext uri="{BB962C8B-B14F-4D97-AF65-F5344CB8AC3E}">
        <p14:creationId xmlns:p14="http://schemas.microsoft.com/office/powerpoint/2010/main" val="42792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76406" y="1720840"/>
            <a:ext cx="18371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кожа</a:t>
            </a:r>
          </a:p>
        </p:txBody>
      </p:sp>
    </p:spTree>
    <p:extLst>
      <p:ext uri="{BB962C8B-B14F-4D97-AF65-F5344CB8AC3E}">
        <p14:creationId xmlns:p14="http://schemas.microsoft.com/office/powerpoint/2010/main" val="332541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64714" y="1720840"/>
            <a:ext cx="226055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ожа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ираф</a:t>
            </a:r>
          </a:p>
        </p:txBody>
      </p:sp>
    </p:spTree>
    <p:extLst>
      <p:ext uri="{BB962C8B-B14F-4D97-AF65-F5344CB8AC3E}">
        <p14:creationId xmlns:p14="http://schemas.microsoft.com/office/powerpoint/2010/main" val="198119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64714" y="1720840"/>
            <a:ext cx="226055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ожа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ираф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жаба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0843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-6626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Послушайте внимательно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02296" y="1690688"/>
            <a:ext cx="73417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Камышам шуршала мышь:</a:t>
            </a:r>
          </a:p>
          <a:p>
            <a:pPr>
              <a:spcAft>
                <a:spcPts val="0"/>
              </a:spcAft>
            </a:pP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нам нарушил тишь!</a:t>
            </a:r>
          </a:p>
          <a:p>
            <a:pPr>
              <a:spcAft>
                <a:spcPts val="0"/>
              </a:spcAft>
            </a:pP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Шепчут 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тихо камыши:</a:t>
            </a:r>
          </a:p>
          <a:p>
            <a:pPr>
              <a:spcAft>
                <a:spcPts val="0"/>
              </a:spcAft>
            </a:pP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Тихо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мышка, не шурши!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2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64714" y="1720840"/>
            <a:ext cx="226055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ожа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ираф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жаба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78358" y="1690688"/>
            <a:ext cx="2002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Маша</a:t>
            </a:r>
          </a:p>
        </p:txBody>
      </p:sp>
    </p:spTree>
    <p:extLst>
      <p:ext uri="{BB962C8B-B14F-4D97-AF65-F5344CB8AC3E}">
        <p14:creationId xmlns:p14="http://schemas.microsoft.com/office/powerpoint/2010/main" val="111058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64714" y="1720840"/>
            <a:ext cx="226055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ожа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ираф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жаба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29049" y="1690688"/>
            <a:ext cx="21010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Маша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ш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апка</a:t>
            </a:r>
          </a:p>
        </p:txBody>
      </p:sp>
    </p:spTree>
    <p:extLst>
      <p:ext uri="{BB962C8B-B14F-4D97-AF65-F5344CB8AC3E}">
        <p14:creationId xmlns:p14="http://schemas.microsoft.com/office/powerpoint/2010/main" val="9411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64714" y="1720840"/>
            <a:ext cx="226055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ожа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ираф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жаба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69353" y="1690688"/>
            <a:ext cx="222048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Маша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ш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апка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шорты</a:t>
            </a:r>
          </a:p>
        </p:txBody>
      </p:sp>
    </p:spTree>
    <p:extLst>
      <p:ext uri="{BB962C8B-B14F-4D97-AF65-F5344CB8AC3E}">
        <p14:creationId xmlns:p14="http://schemas.microsoft.com/office/powerpoint/2010/main" val="25245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Игра «Паутинка»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64714" y="1720840"/>
            <a:ext cx="226055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Жора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ожа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ираф</a:t>
            </a:r>
          </a:p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жаба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69353" y="1690688"/>
            <a:ext cx="222048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Маша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ш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апка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ш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орты</a:t>
            </a:r>
          </a:p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шуба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5074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78" y="1656224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2283" y="1518616"/>
            <a:ext cx="11560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9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80" y="2582194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17687" y="2426217"/>
            <a:ext cx="1526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79" y="3581775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2282" y="3479937"/>
            <a:ext cx="1241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25" y="1690688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35492" y="1502887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83593" y="150288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5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478" y="2515371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935492" y="2416725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19162" y="2463321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723" y="3479937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927144" y="3448010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388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7787" y="1518616"/>
            <a:ext cx="1685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9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80" y="2582194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17687" y="2426217"/>
            <a:ext cx="1526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79" y="3581775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2282" y="3479937"/>
            <a:ext cx="1241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25" y="1690688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35492" y="1502887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83593" y="150288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5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478" y="2515371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935492" y="2416725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43437" y="2427286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723" y="3479937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927144" y="3448010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037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7787" y="1518616"/>
            <a:ext cx="1685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3192" y="2426217"/>
            <a:ext cx="2055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79" y="3581775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2282" y="3479937"/>
            <a:ext cx="1241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25" y="1690688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35492" y="1502887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83593" y="150288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5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478" y="2515371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935492" y="2416725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52981" y="2455934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723" y="3479937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927144" y="3448010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373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7787" y="1518616"/>
            <a:ext cx="1685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3192" y="2426217"/>
            <a:ext cx="2055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7405" y="3479937"/>
            <a:ext cx="1750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25" y="1690688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35492" y="1502887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83593" y="150288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5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478" y="2515371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935492" y="2416725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25788" y="2441946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723" y="3479937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927144" y="3448010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3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7787" y="1518616"/>
            <a:ext cx="1685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3192" y="2426217"/>
            <a:ext cx="2055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7405" y="3479937"/>
            <a:ext cx="1750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0723" y="1510755"/>
            <a:ext cx="2085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мыши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5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478" y="2515371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935492" y="2416725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52981" y="2441946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723" y="3479937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927144" y="3448010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66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7787" y="1518616"/>
            <a:ext cx="1685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3192" y="2426217"/>
            <a:ext cx="2055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7405" y="3479937"/>
            <a:ext cx="1750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0723" y="1510755"/>
            <a:ext cx="2085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мыши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50723" y="2374653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порошок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8" name="Picture 2" descr="https://avatars.mds.yandex.net/i?id=72bf21ef8e25b66681f55906fd90fe94776a794b-9041991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723" y="3479937"/>
            <a:ext cx="1083503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927144" y="3448010"/>
            <a:ext cx="196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808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К нам в гости пришли девочка и мальчик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50" name="Picture 2" descr="http://vtemu.by/wp-content/uploads/2021/08/000000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356" y="1249995"/>
            <a:ext cx="6006410" cy="48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18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Замени символы буквами Ж и Ш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7787" y="1518616"/>
            <a:ext cx="1685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3192" y="2426217"/>
            <a:ext cx="2055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шпаги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7405" y="3479937"/>
            <a:ext cx="1750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жуки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0723" y="1510755"/>
            <a:ext cx="2085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мыши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50723" y="2374653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порошок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50723" y="3479937"/>
            <a:ext cx="2478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журнал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55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-6626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Физкультминутка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Vyacheslav_Tyulkanov_CHarlston_chikago_v_chas_pik_x__(1zolent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97059" y="267896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Ната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...а по... ла на 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она увидела … 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… 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…ал ...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ивотом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вверх он не мог улететь 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Ната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…а перевернула …</a:t>
            </a:r>
            <a:r>
              <a:rPr lang="ru-RU" sz="4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он замахал крыльями и улетел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44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Ната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Ната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увидела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7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Ната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увидела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 ле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ивотом вверх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54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Ната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увидела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 ле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ивотом вверх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мог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улететь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Ната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увидела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 ле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ивотом вверх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мог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улететь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Ната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перевернула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1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Деформированный текст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321" y="1774168"/>
            <a:ext cx="1135711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Ната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увидела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 ле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ивотом вверх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мог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улететь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Ната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перевернула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замахал крыльями и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улетел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4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00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catherineasquithgallery.com/uploads/posts/2021-02/1613673671_16-p-foni-dlya-prezentatsii-dlya-detei-nachalno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5316" y="592275"/>
            <a:ext cx="6814457" cy="1191306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Домашняя работа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6493" y="2378008"/>
            <a:ext cx="7849263" cy="269425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С карточки найти ошибки в предложениях, записать их верно и подчеркнуть буквы Ж-Ш</a:t>
            </a:r>
          </a:p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78544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074" name="Picture 2" descr="https://flomaster.club/uploads/posts/2022-12/1672418710_flomaster-club-p-zhuk-risunok-detskii-oboi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75" y="2882164"/>
            <a:ext cx="2281216" cy="17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rostim.com/wp-content/uploads/2021/04/image087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6" y="2892871"/>
            <a:ext cx="2800864" cy="170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i?id=9f793fb657c301b6eb9b3265c24927049be75ddc-922192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82164"/>
            <a:ext cx="2552923" cy="1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vatars.mds.yandex.net/i?id=1fbb37b9126ad52ad293930c8038caecd22b7af7-874421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637" y="2830416"/>
            <a:ext cx="2231792" cy="178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48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catherineasquithgallery.com/uploads/posts/2021-02/1613673671_16-p-foni-dlya-prezentatsii-dlya-detei-nachalno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1699" y="1599440"/>
            <a:ext cx="6814457" cy="1191306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Спасибо за урок!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074" name="Picture 2" descr="https://flomaster.club/uploads/posts/2022-12/1672418710_flomaster-club-p-zhuk-risunok-detskii-oboi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75" y="2882164"/>
            <a:ext cx="2281216" cy="17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rostim.com/wp-content/uploads/2021/04/image087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6" y="2892871"/>
            <a:ext cx="2800864" cy="170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i?id=9f793fb657c301b6eb9b3265c24927049be75ddc-922192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82164"/>
            <a:ext cx="2552923" cy="1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vatars.mds.yandex.net/i?id=1fbb37b9126ad52ad293930c8038caecd22b7af7-874421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637" y="2830416"/>
            <a:ext cx="2231792" cy="178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0121" y="1509149"/>
            <a:ext cx="11240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Ж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2581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074" name="Picture 2" descr="https://flomaster.club/uploads/posts/2022-12/1672418710_flomaster-club-p-zhuk-risunok-detskii-oboi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75" y="2882164"/>
            <a:ext cx="2281216" cy="17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rostim.com/wp-content/uploads/2021/04/image087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6" y="2892871"/>
            <a:ext cx="2800864" cy="170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i?id=9f793fb657c301b6eb9b3265c24927049be75ddc-922192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82164"/>
            <a:ext cx="2552923" cy="1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vatars.mds.yandex.net/i?id=1fbb37b9126ad52ad293930c8038caecd22b7af7-874421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637" y="2830416"/>
            <a:ext cx="2231792" cy="178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0121" y="1509149"/>
            <a:ext cx="11240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Ж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6212" y="1509149"/>
            <a:ext cx="7906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о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5552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074" name="Picture 2" descr="https://flomaster.club/uploads/posts/2022-12/1672418710_flomaster-club-p-zhuk-risunok-detskii-oboi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75" y="2882164"/>
            <a:ext cx="2281216" cy="17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rostim.com/wp-content/uploads/2021/04/image087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6" y="2892871"/>
            <a:ext cx="2800864" cy="170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i?id=9f793fb657c301b6eb9b3265c24927049be75ddc-922192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82164"/>
            <a:ext cx="2552923" cy="1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vatars.mds.yandex.net/i?id=1fbb37b9126ad52ad293930c8038caecd22b7af7-874421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637" y="2830416"/>
            <a:ext cx="2231792" cy="178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0121" y="1509149"/>
            <a:ext cx="11240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Ж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6212" y="1509149"/>
            <a:ext cx="7906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о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0751" y="1489735"/>
            <a:ext cx="7906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р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754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074" name="Picture 2" descr="https://flomaster.club/uploads/posts/2022-12/1672418710_flomaster-club-p-zhuk-risunok-detskii-oboi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75" y="2882164"/>
            <a:ext cx="2281216" cy="17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uprostim.com/wp-content/uploads/2021/04/image087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6" y="2892871"/>
            <a:ext cx="2800864" cy="170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i?id=9f793fb657c301b6eb9b3265c24927049be75ddc-922192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82164"/>
            <a:ext cx="2552923" cy="1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vatars.mds.yandex.net/i?id=1fbb37b9126ad52ad293930c8038caecd22b7af7-874421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637" y="2830416"/>
            <a:ext cx="2231792" cy="178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0121" y="1509149"/>
            <a:ext cx="11240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Ж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6212" y="1509149"/>
            <a:ext cx="7906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о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0751" y="1489735"/>
            <a:ext cx="7906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р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45480" y="1470321"/>
            <a:ext cx="74251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а</a:t>
            </a:r>
            <a:endParaRPr lang="ru-RU" sz="88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9606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03827_72-p-russkii-yazik-fon-dlya-prezentatsii-nachal-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Составь их имена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7169" y="1774168"/>
            <a:ext cx="5661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avatars.mds.yandex.net/i?id=43ec52c57de6e53c556cb450ce5a5a697f252a75-923330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70" y="2553600"/>
            <a:ext cx="2907903" cy="175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blogger.googleusercontent.com/img/b/R29vZ2xl/AVvXsEgfTAA6eH6WW7otzPJoLnq3hD7Kr0pgXW1ol5JEk19zdkEsMiW5L6uJNH74SasG_1op3BHiNgw1IW8MAS8Vx8d1-YWQ8eSOMtJkxa_td6oi-_DlczWpqmH0fDSK4DNy5n3glaMng9QqmXFlt7YFvN6kMqRJO4t2aqXc8Wrd4bDb_ptuNUGDk4NtifPqlA/s1280/watermelon-4580910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557" y="2393781"/>
            <a:ext cx="2460384" cy="218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pinimg.com/originals/cd/b4/f3/cdb4f384e1db35ea4741b6ee9867802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41" y="2213206"/>
            <a:ext cx="2069022" cy="234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avatars.mds.yandex.net/i?id=19e27395488a82ce614793cedfc3849127b759f4-9181211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769" y="2195507"/>
            <a:ext cx="4572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38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490</Words>
  <Application>Microsoft Office PowerPoint</Application>
  <PresentationFormat>Произвольный</PresentationFormat>
  <Paragraphs>214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Логопедическое занятие</vt:lpstr>
      <vt:lpstr>Послушайте внимательно</vt:lpstr>
      <vt:lpstr>К нам в гости пришли девочка и мальчик</vt:lpstr>
      <vt:lpstr>Составь их имена</vt:lpstr>
      <vt:lpstr>Составь их имена</vt:lpstr>
      <vt:lpstr>Составь их имена</vt:lpstr>
      <vt:lpstr>Составь их имена</vt:lpstr>
      <vt:lpstr>Составь их имена</vt:lpstr>
      <vt:lpstr>Составь их имена</vt:lpstr>
      <vt:lpstr>Составь их имена</vt:lpstr>
      <vt:lpstr>Составь их имена</vt:lpstr>
      <vt:lpstr>Составь их имена</vt:lpstr>
      <vt:lpstr>Презентация PowerPoint</vt:lpstr>
      <vt:lpstr>10 мая Классная работа</vt:lpstr>
      <vt:lpstr>Игра «Паутинка»</vt:lpstr>
      <vt:lpstr>Игра «Паутинка»</vt:lpstr>
      <vt:lpstr>Игра «Паутинка»</vt:lpstr>
      <vt:lpstr>Игра «Паутинка»</vt:lpstr>
      <vt:lpstr>Игра «Паутинка»</vt:lpstr>
      <vt:lpstr>Игра «Паутинка»</vt:lpstr>
      <vt:lpstr>Игра «Паутинка»</vt:lpstr>
      <vt:lpstr>Игра «Паутинка»</vt:lpstr>
      <vt:lpstr>Игра «Паутинка»</vt:lpstr>
      <vt:lpstr>Замени символы буквами Ж и Ш</vt:lpstr>
      <vt:lpstr>Замени символы буквами Ж и Ш</vt:lpstr>
      <vt:lpstr>Замени символы буквами Ж и Ш</vt:lpstr>
      <vt:lpstr>Замени символы буквами Ж и Ш</vt:lpstr>
      <vt:lpstr>Замени символы буквами Ж и Ш</vt:lpstr>
      <vt:lpstr>Замени символы буквами Ж и Ш</vt:lpstr>
      <vt:lpstr>Замени символы буквами Ж и Ш</vt:lpstr>
      <vt:lpstr>Физкультминутка</vt:lpstr>
      <vt:lpstr>Деформированный текст</vt:lpstr>
      <vt:lpstr>Деформированный текст</vt:lpstr>
      <vt:lpstr>Деформированный текст</vt:lpstr>
      <vt:lpstr>Деформированный текст</vt:lpstr>
      <vt:lpstr>Деформированный текст</vt:lpstr>
      <vt:lpstr>Деформированный текст</vt:lpstr>
      <vt:lpstr>Деформированный текст</vt:lpstr>
      <vt:lpstr>Домашняя работа</vt:lpstr>
      <vt:lpstr>Спасибо за урок!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Ленские столбы</dc:title>
  <dc:creator>Милана</dc:creator>
  <cp:lastModifiedBy>RePack by Diakov</cp:lastModifiedBy>
  <cp:revision>35</cp:revision>
  <dcterms:created xsi:type="dcterms:W3CDTF">2023-02-11T08:02:42Z</dcterms:created>
  <dcterms:modified xsi:type="dcterms:W3CDTF">2023-05-09T04:22:42Z</dcterms:modified>
</cp:coreProperties>
</file>