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3FBD3-2C9E-482F-BB45-03213465AE18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45A50-2F28-41BD-8C2E-C33A5E8CB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337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745A50-2F28-41BD-8C2E-C33A5E8CBA3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893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5D32D-E811-3D5E-37F4-AD1EE40EB7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D19BA76-F0BE-E07C-80BE-52D26E3ED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593283-9722-EFD1-E01E-A0A7C864A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5CCB5F-5C62-BFFB-A528-66550BBA7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DD68AC-D9C9-7D0B-E7C2-87352677E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649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B03B11-2512-1725-910F-D0F2D1743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954E310-5A4C-17E7-B6BB-611DA1A330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9447D2-2047-909B-2B99-A83A1C9A2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1E9F92-F58D-FA15-892A-4B08475A6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8E78D4-2552-F4ED-247A-3BD78A3A0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6C4D081-7233-0281-081E-C5B50C7B37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6EE716F-EBFC-A896-DC7A-D060DEE28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51DD1C-1E3C-7491-4862-3648EE906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D0E98E-5C2A-E5D1-147A-0353A86B9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22CB75-AA2C-3521-8400-1C2EF70D8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550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AA6C0-4FC4-03C5-8722-6FFBE980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8977CA-D63B-07D2-3662-F79D1BE2DD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DEE691-7DB4-010D-0493-427027799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4D4537-FC4C-870B-4278-10488C15C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A4B607-422F-A441-BCDA-3215A8F76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790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D5DAF8-B806-4303-1CBE-6BD1ECE64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1220AF-6DA5-3FD1-B19D-F6E51C8E3B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772877-B632-3225-185F-B73EF15B3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B9A448-283A-D2E5-A135-EF7E32E86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657930-DBE6-E67C-8E73-956CB247C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407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830CE-E5BD-312C-8A95-3BA25827B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C9D04C-238C-2F2F-2467-61B190FF2B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38CCF57-D2BA-B8C2-5A9A-A2C718029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E4C195-98EA-0C16-6CB2-916426F89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531E89A-D749-CCE1-6514-B2F17C76A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B43CC0-FC75-E0D9-3D49-8903E0180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226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112941-6A72-43E7-182D-A97B733FE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9C5BAB-9371-5DD0-2755-8922D7C54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AD00CF8-ADE0-7204-035F-739E05AEAD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BE2866-C766-0CD5-2287-F69BC0AFA9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99EC973-558D-AF36-958E-98B47BD595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42A020F-A513-2B1A-E67C-B6E1A1CE0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564B6C9-3601-E83C-71DE-2C955D020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DB4CEC8-9073-43AE-BB1B-9C1715824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11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FE55BF-BC56-26A9-39ED-F0424B2F0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ACA88E7-7EAD-ED24-F863-B5D82AC69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3A42324-8066-71F8-41B4-9BB07C2BD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25E8D1A-EA1A-B467-EBFB-B80FEC91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277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C96060B-37EB-847E-2A5A-718D08CF1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6F0B269-00C2-86C9-D628-278BDC30F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3FC0D4-3BC7-9A54-BD92-D786566E3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105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636B9C-9AC6-E818-2986-971F22A33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A9BA4C-53AF-8218-7CED-25E36318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B65C6BB-0A34-5D89-89E4-2D7AF313F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F18C82A-2D1A-CA2B-807C-09E796DE5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A54630-FF30-1339-3F45-3D3D767C3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74EFE8-6AD3-32BD-79A1-4151BAD7D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673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DEB04E-A623-D102-7B0E-AC8EE1C71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95B3B15-83B4-E875-2544-F7A11C67FC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46769F9-CAE1-9476-4597-722A1CBF05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3C940EB-11B0-A69A-943E-A872FE429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0FE76CC-9334-A21D-E8DA-00DD61C61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7D5C96E-6989-91AA-67E2-22CA3EC01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230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330E2-7EBA-1953-0036-ECB61B50F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05FAD3-96D1-FD66-A873-584143EC62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AA890F-411C-D543-4EDE-E5A3ADD3B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A2973-C55B-4DC4-8B69-79C30618BD6E}" type="datetimeFigureOut">
              <a:rPr lang="ru-RU" smtClean="0"/>
              <a:t>06.06.2023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4D403C-62C1-5D86-8F7C-0A3F2D6F6D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204C94-512C-B54E-C5A0-08690C3737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21136-6376-47E0-AFB5-15136A58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710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F878C6-70E3-C01F-525D-D44E9A1CB8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Картинный диктант.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6DCD9E5-DBF2-17DD-F939-25E05641B3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Словарные слова 2 класса.</a:t>
            </a:r>
          </a:p>
        </p:txBody>
      </p:sp>
    </p:spTree>
    <p:extLst>
      <p:ext uri="{BB962C8B-B14F-4D97-AF65-F5344CB8AC3E}">
        <p14:creationId xmlns:p14="http://schemas.microsoft.com/office/powerpoint/2010/main" val="977372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0C3E2BBE-1B17-A6B1-FCAA-000198FFC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-9525"/>
            <a:ext cx="53943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668E23B-1077-AEA6-F371-DC82280E7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320" y="162560"/>
            <a:ext cx="6005830" cy="62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851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CD91F8-1D84-6BEE-9DE8-2BB0C7075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9B5B55-91FF-110A-A6F2-2180EAA61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6000" dirty="0"/>
              <a:t>Коньки, пальто, заяц, морковь, тетрадь, карандаш, пенал, мороз, месяц, </a:t>
            </a:r>
            <a:r>
              <a:rPr lang="ru-RU" sz="6000" dirty="0">
                <a:solidFill>
                  <a:srgbClr val="FF0000"/>
                </a:solidFill>
              </a:rPr>
              <a:t>ветер</a:t>
            </a:r>
            <a:r>
              <a:rPr lang="ru-RU" sz="6000" dirty="0"/>
              <a:t>,  яблоня, яблоко, обед, обезьяна, берёза</a:t>
            </a:r>
            <a:r>
              <a:rPr lang="ru-RU" sz="6000"/>
              <a:t>, платок.(</a:t>
            </a:r>
            <a:r>
              <a:rPr lang="ru-RU" sz="4000" dirty="0"/>
              <a:t>С</a:t>
            </a:r>
            <a:r>
              <a:rPr lang="ru-RU" sz="4000"/>
              <a:t> </a:t>
            </a:r>
            <a:r>
              <a:rPr lang="ru-RU" sz="4000" dirty="0"/>
              <a:t>выделенным словом </a:t>
            </a:r>
            <a:r>
              <a:rPr lang="ru-RU" sz="4000"/>
              <a:t>составить предложение)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555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2866AA8-0D59-B57B-2E88-568CCC859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4" y="340518"/>
            <a:ext cx="5629275" cy="422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7ABF2F7-4321-E387-83D2-ECFD3764A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504950"/>
            <a:ext cx="4981574" cy="4981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814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AAAD7A85-EEA8-88ED-0534-9E9378CBF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364554"/>
            <a:ext cx="8199438" cy="505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330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EB3038CA-B601-AAD6-1F4B-B87A501B9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73355"/>
            <a:ext cx="4629150" cy="318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EB72E524-10D9-CB75-651A-C6391F1D7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75" y="1609725"/>
            <a:ext cx="4810125" cy="48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743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BD2A8B36-32B5-7E4D-CE94-695DF0B46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588"/>
            <a:ext cx="4654550" cy="4975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8FCA3090-A78A-650F-D68B-CDE242257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779844"/>
            <a:ext cx="5762624" cy="568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948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F8CAA807-EC32-1411-2609-6EB7868B1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39" y="390524"/>
            <a:ext cx="5629086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261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7FF61789-1E51-818F-5D45-045F459CF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911" y="514350"/>
            <a:ext cx="4166813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37F68729-0BDF-A90F-84A4-2D1D9ECEFA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6" y="1600199"/>
            <a:ext cx="4913374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82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889F4959-3149-85B6-7189-F36524DCB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90972"/>
            <a:ext cx="6635750" cy="646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913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7665C85C-893E-6310-D652-68E5C26CE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9969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48</Words>
  <Application>Microsoft Office PowerPoint</Application>
  <PresentationFormat>Широкоэкранный</PresentationFormat>
  <Paragraphs>5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Картинный диктант.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Проверка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Джульетта панагова</dc:creator>
  <cp:lastModifiedBy>Джульетта панагова</cp:lastModifiedBy>
  <cp:revision>2</cp:revision>
  <dcterms:created xsi:type="dcterms:W3CDTF">2023-04-11T12:55:51Z</dcterms:created>
  <dcterms:modified xsi:type="dcterms:W3CDTF">2023-06-06T20:35:40Z</dcterms:modified>
</cp:coreProperties>
</file>