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68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5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8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8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2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01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4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8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6BE65-3372-4FB0-9E7E-F824ADE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298"/>
            <a:ext cx="7886700" cy="1597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Словарные слова 2 класс</a:t>
            </a:r>
            <a:br>
              <a:rPr lang="ru-RU" b="1" dirty="0"/>
            </a:br>
            <a:r>
              <a:rPr lang="ru-RU" b="1" dirty="0"/>
              <a:t>«Школа России»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768A6-3830-468C-8DB6-44B437F1F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Школа 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алфавит карандаш картина класс тетрадь пенал ребята 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44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72189" y="4234764"/>
            <a:ext cx="8224175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38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38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38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8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38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ндаш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6318434" y="4715391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CBC59AA6-D9D2-46B7-B684-E73B2B4F2873}"/>
              </a:ext>
            </a:extLst>
          </p:cNvPr>
          <p:cNvCxnSpPr/>
          <p:nvPr/>
        </p:nvCxnSpPr>
        <p:spPr>
          <a:xfrm flipH="1">
            <a:off x="6718041" y="849086"/>
            <a:ext cx="242596" cy="5038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DB1459-F334-4F4B-A20F-907B0B2A7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118" y="157235"/>
            <a:ext cx="1387190" cy="13871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56147" y="407245"/>
            <a:ext cx="842038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6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лф</a:t>
            </a:r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6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вит</a:t>
            </a:r>
            <a:endParaRPr lang="ru-RU" sz="19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C4E298-147F-4517-8A97-27DD0AFD7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780" y="3026449"/>
            <a:ext cx="4833257" cy="241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2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116341" y="491587"/>
            <a:ext cx="8927359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166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6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ртина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222300" y="1125015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28036" y="3482148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942436" y="3505254"/>
            <a:ext cx="662873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endParaRPr lang="ru-RU" sz="23900" b="1" u="sng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C44527-8297-43F1-9AC0-E9DA257B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4024" y="124798"/>
            <a:ext cx="2283731" cy="14273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7F736C-FA3D-48AE-B2FA-19A1278C1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906" y="3591252"/>
            <a:ext cx="3303037" cy="110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38700" y="1023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189838" y="1048685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974959" y="4459665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D2C8B4-2714-426E-86A4-6836EB1112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46" r="23289"/>
          <a:stretch/>
        </p:blipFill>
        <p:spPr>
          <a:xfrm>
            <a:off x="7505918" y="147904"/>
            <a:ext cx="1479004" cy="19608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321947" y="363436"/>
            <a:ext cx="769665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6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66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традь</a:t>
            </a:r>
            <a:endParaRPr lang="ru-RU" sz="19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A667E4-0EE5-417E-849C-1E80FF614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889" y="3584832"/>
            <a:ext cx="2311659" cy="154110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70112" y="3625840"/>
            <a:ext cx="698781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нал</a:t>
            </a:r>
          </a:p>
        </p:txBody>
      </p:sp>
    </p:spTree>
    <p:extLst>
      <p:ext uri="{BB962C8B-B14F-4D97-AF65-F5344CB8AC3E}">
        <p14:creationId xmlns:p14="http://schemas.microsoft.com/office/powerpoint/2010/main" val="377259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471299" y="50253"/>
            <a:ext cx="788998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бята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057773" y="911809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4118713" y="4431759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671CAD8-100C-4D16-8D6F-BDCD73411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511" y="142010"/>
            <a:ext cx="1147538" cy="11484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72F9BA-7A9C-4893-8617-59BFCBF305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00" t="16599" r="5107" b="9796"/>
          <a:stretch/>
        </p:blipFill>
        <p:spPr>
          <a:xfrm>
            <a:off x="7286514" y="3683831"/>
            <a:ext cx="1648535" cy="1429345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72189" y="3873788"/>
            <a:ext cx="809304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6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6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сунок</a:t>
            </a:r>
            <a:endParaRPr lang="ru-RU" sz="166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4467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27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Словарные слова 2 класс «Школа России»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acel kot</dc:creator>
  <cp:lastModifiedBy>acel kot</cp:lastModifiedBy>
  <cp:revision>15</cp:revision>
  <dcterms:created xsi:type="dcterms:W3CDTF">2023-06-08T05:10:37Z</dcterms:created>
  <dcterms:modified xsi:type="dcterms:W3CDTF">2023-06-12T16:00:32Z</dcterms:modified>
</cp:coreProperties>
</file>