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6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45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18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9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8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2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9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01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4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275DA-5281-4C35-97D5-7EADB95D745F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F62E-1CE7-4764-A93E-D4AB98D7D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8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6BE65-3372-4FB0-9E7E-F824ADE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1298"/>
            <a:ext cx="7886700" cy="1597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Словарные слова 2 класс</a:t>
            </a:r>
            <a:br>
              <a:rPr lang="ru-RU" b="1" dirty="0"/>
            </a:br>
            <a:r>
              <a:rPr lang="ru-RU" b="1" dirty="0"/>
              <a:t>«Школа России»</a:t>
            </a:r>
            <a:br>
              <a:rPr lang="ru-RU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768A6-3830-468C-8DB6-44B437F1F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Погода 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иней мороз метель облако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44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7" y="5614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47540" y="-75075"/>
            <a:ext cx="650210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вет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2161010" y="761594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299877" y="3536181"/>
            <a:ext cx="572785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1204373" y="4274767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C9C1F4-E45F-4B80-B06D-BEC1C3FDF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363" y="603900"/>
            <a:ext cx="2600204" cy="16987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72D022-D950-4F79-8C89-75F40263C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789" y="3918857"/>
            <a:ext cx="3137418" cy="209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22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56148" y="21189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-861047" y="-58006"/>
            <a:ext cx="8927359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900" b="1" cap="none" spc="0" dirty="0">
                <a:ln/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</a:t>
            </a:r>
            <a:endParaRPr lang="ru-RU" sz="23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5304818" y="761122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74C9FFD-424E-4834-89D9-D5F33847D5AD}"/>
              </a:ext>
            </a:extLst>
          </p:cNvPr>
          <p:cNvSpPr/>
          <p:nvPr/>
        </p:nvSpPr>
        <p:spPr>
          <a:xfrm>
            <a:off x="72189" y="3541780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D14963-96DF-46CD-B2C8-E32FD9795489}"/>
              </a:ext>
            </a:extLst>
          </p:cNvPr>
          <p:cNvSpPr/>
          <p:nvPr/>
        </p:nvSpPr>
        <p:spPr>
          <a:xfrm>
            <a:off x="303342" y="3563203"/>
            <a:ext cx="8223726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9900" b="1" u="sng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9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endParaRPr lang="ru-RU" sz="19900" b="1" cap="none" spc="0" dirty="0">
              <a:ln/>
              <a:solidFill>
                <a:schemeClr val="bg2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53521A8-96B4-4E7A-903E-9F060B883A09}"/>
              </a:ext>
            </a:extLst>
          </p:cNvPr>
          <p:cNvCxnSpPr>
            <a:cxnSpLocks/>
          </p:cNvCxnSpPr>
          <p:nvPr/>
        </p:nvCxnSpPr>
        <p:spPr>
          <a:xfrm flipH="1">
            <a:off x="5220843" y="4348410"/>
            <a:ext cx="167950" cy="3079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A75099-2198-4F37-8C8C-9E0A24CD2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129" y="347811"/>
            <a:ext cx="2018281" cy="11352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815524-B2D7-4BE6-9C4D-A9E520891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169" y="3631174"/>
            <a:ext cx="2202024" cy="123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A11A6D1-2C42-44E0-953A-D42FDF6C0967}"/>
              </a:ext>
            </a:extLst>
          </p:cNvPr>
          <p:cNvSpPr/>
          <p:nvPr/>
        </p:nvSpPr>
        <p:spPr>
          <a:xfrm>
            <a:off x="38700" y="10237"/>
            <a:ext cx="9015664" cy="316831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39DDA59-EC1B-4CE3-94E4-410F68D775EB}"/>
              </a:ext>
            </a:extLst>
          </p:cNvPr>
          <p:cNvCxnSpPr>
            <a:cxnSpLocks/>
          </p:cNvCxnSpPr>
          <p:nvPr/>
        </p:nvCxnSpPr>
        <p:spPr>
          <a:xfrm flipH="1">
            <a:off x="779670" y="890064"/>
            <a:ext cx="214606" cy="3086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4F94D6-2A0F-4D4F-BB61-630BBBB5C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731" y="80829"/>
            <a:ext cx="3459324" cy="161846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467935-5B82-496E-8A26-FE1E488026D9}"/>
              </a:ext>
            </a:extLst>
          </p:cNvPr>
          <p:cNvSpPr/>
          <p:nvPr/>
        </p:nvSpPr>
        <p:spPr>
          <a:xfrm>
            <a:off x="56867" y="0"/>
            <a:ext cx="809285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обл</a:t>
            </a:r>
            <a:r>
              <a:rPr lang="ru-RU" sz="19900" b="1" u="sng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9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</a:t>
            </a:r>
            <a:endParaRPr lang="ru-RU" sz="239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5946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21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Словарные слова 2 класс «Школа России»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Словарные слова 2 класс</dc:title>
  <dc:creator>acel kot</dc:creator>
  <cp:lastModifiedBy>acel kot</cp:lastModifiedBy>
  <cp:revision>12</cp:revision>
  <dcterms:created xsi:type="dcterms:W3CDTF">2023-06-08T05:10:37Z</dcterms:created>
  <dcterms:modified xsi:type="dcterms:W3CDTF">2023-06-12T15:45:36Z</dcterms:modified>
</cp:coreProperties>
</file>