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embeddedFontLst>
    <p:embeddedFont>
      <p:font typeface="Book Antiqua" panose="02040602050305030304" pitchFamily="18" charset="0"/>
      <p:regular r:id="rId27"/>
      <p:bold r:id="rId28"/>
      <p:italic r:id="rId29"/>
      <p:boldItalic r:id="rId30"/>
    </p:embeddedFont>
    <p:embeddedFont>
      <p:font typeface="Bookman Old Style" panose="02050604050505020204" pitchFamily="18" charset="0"/>
      <p:regular r:id="rId31"/>
      <p:bold r:id="rId32"/>
      <p:italic r:id="rId33"/>
      <p:boldItalic r:id="rId34"/>
    </p:embeddedFont>
    <p:embeddedFont>
      <p:font typeface="Dosis" panose="02000000000000000000" pitchFamily="2" charset="0"/>
      <p:regular r:id="rId35"/>
      <p:bold r:id="rId36"/>
    </p:embeddedFont>
    <p:embeddedFont>
      <p:font typeface="Zen Loop" pitchFamily="2" charset="0"/>
      <p:regular r:id="rId37"/>
      <p: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02BB5B-EACF-4988-9FAE-CE0737D225EC}">
  <a:tblStyle styleId="{CB02BB5B-EACF-4988-9FAE-CE0737D225E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6977645-91E9-4BD1-8ABC-CC5AB7442AC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1176" y="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notesMaster" Target="notesMasters/notesMaster1.xml" /><Relationship Id="rId39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font" Target="fonts/font8.fntdata" /><Relationship Id="rId42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font" Target="fonts/font7.fntdata" /><Relationship Id="rId38" Type="http://schemas.openxmlformats.org/officeDocument/2006/relationships/font" Target="fonts/font12.fntdata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font" Target="fonts/font3.fntdata" /><Relationship Id="rId41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font" Target="fonts/font6.fntdata" /><Relationship Id="rId37" Type="http://schemas.openxmlformats.org/officeDocument/2006/relationships/font" Target="fonts/font11.fntdata" /><Relationship Id="rId40" Type="http://schemas.openxmlformats.org/officeDocument/2006/relationships/viewProps" Target="view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font" Target="fonts/font2.fntdata" /><Relationship Id="rId36" Type="http://schemas.openxmlformats.org/officeDocument/2006/relationships/font" Target="fonts/font10.fntdata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font" Target="fonts/font5.fntdata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font" Target="fonts/font1.fntdata" /><Relationship Id="rId30" Type="http://schemas.openxmlformats.org/officeDocument/2006/relationships/font" Target="fonts/font4.fntdata" /><Relationship Id="rId35" Type="http://schemas.openxmlformats.org/officeDocument/2006/relationships/font" Target="fonts/font9.fntdata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559050" y="759075"/>
            <a:ext cx="6025800" cy="25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1559125" y="3974925"/>
            <a:ext cx="60258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4" name="Google Shape;14;p2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3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" name="Google Shape;30;p3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31" name="Google Shape;31;p3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Google Shape;44;p3"/>
          <p:cNvSpPr txBox="1">
            <a:spLocks noGrp="1"/>
          </p:cNvSpPr>
          <p:nvPr>
            <p:ph type="title"/>
          </p:nvPr>
        </p:nvSpPr>
        <p:spPr>
          <a:xfrm>
            <a:off x="720000" y="2179625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title" idx="2" hasCustomPrompt="1"/>
          </p:nvPr>
        </p:nvSpPr>
        <p:spPr>
          <a:xfrm>
            <a:off x="2996550" y="1337825"/>
            <a:ext cx="3150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9pPr>
          </a:lstStyle>
          <a:p>
            <a:r>
              <a:t>xx%</a:t>
            </a:r>
          </a:p>
        </p:txBody>
      </p:sp>
      <p:sp>
        <p:nvSpPr>
          <p:cNvPr id="46" name="Google Shape;46;p3"/>
          <p:cNvSpPr txBox="1">
            <a:spLocks noGrp="1"/>
          </p:cNvSpPr>
          <p:nvPr>
            <p:ph type="subTitle" idx="1"/>
          </p:nvPr>
        </p:nvSpPr>
        <p:spPr>
          <a:xfrm>
            <a:off x="2391925" y="3132175"/>
            <a:ext cx="4360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5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" name="Google Shape;69;p5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70" name="Google Shape;70;p5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5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5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5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5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5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5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5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5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" name="Google Shape;83;p5"/>
          <p:cNvSpPr txBox="1">
            <a:spLocks noGrp="1"/>
          </p:cNvSpPr>
          <p:nvPr>
            <p:ph type="subTitle" idx="1"/>
          </p:nvPr>
        </p:nvSpPr>
        <p:spPr>
          <a:xfrm>
            <a:off x="1181425" y="2303125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9pPr>
          </a:lstStyle>
          <a:p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subTitle" idx="2"/>
          </p:nvPr>
        </p:nvSpPr>
        <p:spPr>
          <a:xfrm>
            <a:off x="4836300" y="2303125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Zen Loop"/>
              <a:buNone/>
              <a:defRPr sz="24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3"/>
          </p:nvPr>
        </p:nvSpPr>
        <p:spPr>
          <a:xfrm>
            <a:off x="1181425" y="2917150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subTitle" idx="4"/>
          </p:nvPr>
        </p:nvSpPr>
        <p:spPr>
          <a:xfrm>
            <a:off x="4836300" y="2917150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7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 rot="10800000"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7"/>
          <p:cNvSpPr/>
          <p:nvPr/>
        </p:nvSpPr>
        <p:spPr>
          <a:xfrm>
            <a:off x="-37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7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10" name="Google Shape;110;p7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7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7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3" name="Google Shape;123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332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 sz="14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8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" name="Google Shape;128;p8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29" name="Google Shape;129;p8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8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8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9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6" name="Google Shape;146;p9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47" name="Google Shape;147;p9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" name="Google Shape;160;p9"/>
          <p:cNvSpPr txBox="1">
            <a:spLocks noGrp="1"/>
          </p:cNvSpPr>
          <p:nvPr>
            <p:ph type="title"/>
          </p:nvPr>
        </p:nvSpPr>
        <p:spPr>
          <a:xfrm>
            <a:off x="720000" y="3674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9pPr>
          </a:lstStyle>
          <a:p>
            <a:endParaRPr/>
          </a:p>
        </p:txBody>
      </p:sp>
      <p:sp>
        <p:nvSpPr>
          <p:cNvPr id="161" name="Google Shape;161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Dosis"/>
              <a:buNone/>
              <a:defRPr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0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10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66" name="Google Shape;166;p10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10"/>
          <p:cNvSpPr txBox="1">
            <a:spLocks noGrp="1"/>
          </p:cNvSpPr>
          <p:nvPr>
            <p:ph type="title"/>
          </p:nvPr>
        </p:nvSpPr>
        <p:spPr>
          <a:xfrm>
            <a:off x="720000" y="2285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1"/>
          <p:cNvPicPr preferRelativeResize="0"/>
          <p:nvPr/>
        </p:nvPicPr>
        <p:blipFill rotWithShape="1">
          <a:blip r:embed="rId2">
            <a:alphaModFix/>
          </a:blip>
          <a:srcRect t="7834" b="7834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FBDA3">
              <a:alpha val="29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3" name="Google Shape;183;p11"/>
          <p:cNvGrpSpPr/>
          <p:nvPr/>
        </p:nvGrpSpPr>
        <p:grpSpPr>
          <a:xfrm>
            <a:off x="145694" y="174297"/>
            <a:ext cx="8852536" cy="4790189"/>
            <a:chOff x="249700" y="891625"/>
            <a:chExt cx="7118475" cy="3924454"/>
          </a:xfrm>
        </p:grpSpPr>
        <p:sp>
          <p:nvSpPr>
            <p:cNvPr id="184" name="Google Shape;184;p11"/>
            <p:cNvSpPr/>
            <p:nvPr/>
          </p:nvSpPr>
          <p:spPr>
            <a:xfrm>
              <a:off x="3571949" y="891625"/>
              <a:ext cx="474075" cy="242975"/>
            </a:xfrm>
            <a:custGeom>
              <a:avLst/>
              <a:gdLst/>
              <a:ahLst/>
              <a:cxnLst/>
              <a:rect l="l" t="t" r="r" b="b"/>
              <a:pathLst>
                <a:path w="18963" h="9719" extrusionOk="0">
                  <a:moveTo>
                    <a:pt x="1" y="0"/>
                  </a:moveTo>
                  <a:lnTo>
                    <a:pt x="9476" y="9719"/>
                  </a:lnTo>
                  <a:lnTo>
                    <a:pt x="1896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249700" y="3071350"/>
              <a:ext cx="3347075" cy="1744725"/>
            </a:xfrm>
            <a:custGeom>
              <a:avLst/>
              <a:gdLst/>
              <a:ahLst/>
              <a:cxnLst/>
              <a:rect l="l" t="t" r="r" b="b"/>
              <a:pathLst>
                <a:path w="133883" h="69789" fill="none" extrusionOk="0">
                  <a:moveTo>
                    <a:pt x="4415" y="65069"/>
                  </a:moveTo>
                  <a:lnTo>
                    <a:pt x="4415" y="0"/>
                  </a:lnTo>
                  <a:lnTo>
                    <a:pt x="0" y="4317"/>
                  </a:lnTo>
                  <a:lnTo>
                    <a:pt x="0" y="69788"/>
                  </a:lnTo>
                  <a:lnTo>
                    <a:pt x="129273" y="69788"/>
                  </a:lnTo>
                  <a:lnTo>
                    <a:pt x="133882" y="65069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249700" y="894975"/>
              <a:ext cx="3347075" cy="1740750"/>
            </a:xfrm>
            <a:custGeom>
              <a:avLst/>
              <a:gdLst/>
              <a:ahLst/>
              <a:cxnLst/>
              <a:rect l="l" t="t" r="r" b="b"/>
              <a:pathLst>
                <a:path w="133883" h="69630" fill="none" extrusionOk="0">
                  <a:moveTo>
                    <a:pt x="4415" y="4719"/>
                  </a:moveTo>
                  <a:lnTo>
                    <a:pt x="133882" y="4719"/>
                  </a:lnTo>
                  <a:lnTo>
                    <a:pt x="129273" y="0"/>
                  </a:lnTo>
                  <a:lnTo>
                    <a:pt x="0" y="0"/>
                  </a:lnTo>
                  <a:lnTo>
                    <a:pt x="0" y="65325"/>
                  </a:lnTo>
                  <a:lnTo>
                    <a:pt x="4415" y="6963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4017450" y="3071050"/>
              <a:ext cx="3350725" cy="1745025"/>
            </a:xfrm>
            <a:custGeom>
              <a:avLst/>
              <a:gdLst/>
              <a:ahLst/>
              <a:cxnLst/>
              <a:rect l="l" t="t" r="r" b="b"/>
              <a:pathLst>
                <a:path w="134029" h="69801" fill="none" extrusionOk="0">
                  <a:moveTo>
                    <a:pt x="129590" y="65081"/>
                  </a:moveTo>
                  <a:lnTo>
                    <a:pt x="0" y="65081"/>
                  </a:lnTo>
                  <a:lnTo>
                    <a:pt x="4610" y="69800"/>
                  </a:lnTo>
                  <a:lnTo>
                    <a:pt x="134028" y="69800"/>
                  </a:lnTo>
                  <a:lnTo>
                    <a:pt x="134028" y="4329"/>
                  </a:lnTo>
                  <a:lnTo>
                    <a:pt x="12959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4017450" y="894975"/>
              <a:ext cx="3350725" cy="1741050"/>
            </a:xfrm>
            <a:custGeom>
              <a:avLst/>
              <a:gdLst/>
              <a:ahLst/>
              <a:cxnLst/>
              <a:rect l="l" t="t" r="r" b="b"/>
              <a:pathLst>
                <a:path w="134029" h="69642" fill="none" extrusionOk="0">
                  <a:moveTo>
                    <a:pt x="4610" y="0"/>
                  </a:moveTo>
                  <a:lnTo>
                    <a:pt x="0" y="4719"/>
                  </a:lnTo>
                  <a:lnTo>
                    <a:pt x="129590" y="4719"/>
                  </a:lnTo>
                  <a:lnTo>
                    <a:pt x="129590" y="69642"/>
                  </a:lnTo>
                  <a:lnTo>
                    <a:pt x="134028" y="65325"/>
                  </a:lnTo>
                  <a:lnTo>
                    <a:pt x="1340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898550" y="2959775"/>
              <a:ext cx="3358650" cy="1738325"/>
            </a:xfrm>
            <a:custGeom>
              <a:avLst/>
              <a:gdLst/>
              <a:ahLst/>
              <a:cxnLst/>
              <a:rect l="l" t="t" r="r" b="b"/>
              <a:pathLst>
                <a:path w="134346" h="69533" fill="none" extrusionOk="0">
                  <a:moveTo>
                    <a:pt x="129785" y="64654"/>
                  </a:moveTo>
                  <a:lnTo>
                    <a:pt x="0" y="64654"/>
                  </a:lnTo>
                  <a:lnTo>
                    <a:pt x="4756" y="69532"/>
                  </a:lnTo>
                  <a:lnTo>
                    <a:pt x="134346" y="69532"/>
                  </a:lnTo>
                  <a:lnTo>
                    <a:pt x="134346" y="4451"/>
                  </a:lnTo>
                  <a:lnTo>
                    <a:pt x="12978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360050" y="1012950"/>
              <a:ext cx="3355600" cy="1730700"/>
            </a:xfrm>
            <a:custGeom>
              <a:avLst/>
              <a:gdLst/>
              <a:ahLst/>
              <a:cxnLst/>
              <a:rect l="l" t="t" r="r" b="b"/>
              <a:pathLst>
                <a:path w="134224" h="69228" fill="none" extrusionOk="0">
                  <a:moveTo>
                    <a:pt x="4427" y="4878"/>
                  </a:moveTo>
                  <a:lnTo>
                    <a:pt x="134224" y="4878"/>
                  </a:lnTo>
                  <a:lnTo>
                    <a:pt x="129468" y="0"/>
                  </a:lnTo>
                  <a:lnTo>
                    <a:pt x="1" y="0"/>
                  </a:lnTo>
                  <a:lnTo>
                    <a:pt x="1" y="64911"/>
                  </a:lnTo>
                  <a:lnTo>
                    <a:pt x="4427" y="69227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360050" y="2963725"/>
              <a:ext cx="3355600" cy="1734375"/>
            </a:xfrm>
            <a:custGeom>
              <a:avLst/>
              <a:gdLst/>
              <a:ahLst/>
              <a:cxnLst/>
              <a:rect l="l" t="t" r="r" b="b"/>
              <a:pathLst>
                <a:path w="134224" h="69375" fill="none" extrusionOk="0">
                  <a:moveTo>
                    <a:pt x="4427" y="64496"/>
                  </a:moveTo>
                  <a:lnTo>
                    <a:pt x="4427" y="1"/>
                  </a:lnTo>
                  <a:lnTo>
                    <a:pt x="1" y="4305"/>
                  </a:lnTo>
                  <a:lnTo>
                    <a:pt x="1" y="69374"/>
                  </a:lnTo>
                  <a:lnTo>
                    <a:pt x="129468" y="69374"/>
                  </a:lnTo>
                  <a:lnTo>
                    <a:pt x="134224" y="64496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3898550" y="1012950"/>
              <a:ext cx="3358650" cy="1734350"/>
            </a:xfrm>
            <a:custGeom>
              <a:avLst/>
              <a:gdLst/>
              <a:ahLst/>
              <a:cxnLst/>
              <a:rect l="l" t="t" r="r" b="b"/>
              <a:pathLst>
                <a:path w="134346" h="69374" fill="none" extrusionOk="0">
                  <a:moveTo>
                    <a:pt x="129785" y="4878"/>
                  </a:moveTo>
                  <a:lnTo>
                    <a:pt x="129785" y="69374"/>
                  </a:lnTo>
                  <a:lnTo>
                    <a:pt x="134346" y="64923"/>
                  </a:lnTo>
                  <a:lnTo>
                    <a:pt x="134346" y="0"/>
                  </a:lnTo>
                  <a:lnTo>
                    <a:pt x="4756" y="0"/>
                  </a:lnTo>
                  <a:lnTo>
                    <a:pt x="0" y="487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470725" y="1134900"/>
              <a:ext cx="6672450" cy="3441250"/>
            </a:xfrm>
            <a:custGeom>
              <a:avLst/>
              <a:gdLst/>
              <a:ahLst/>
              <a:cxnLst/>
              <a:rect l="l" t="t" r="r" b="b"/>
              <a:pathLst>
                <a:path w="266898" h="137650" fill="none" extrusionOk="0">
                  <a:moveTo>
                    <a:pt x="0" y="64349"/>
                  </a:moveTo>
                  <a:lnTo>
                    <a:pt x="4500" y="68752"/>
                  </a:lnTo>
                  <a:lnTo>
                    <a:pt x="0" y="73154"/>
                  </a:lnTo>
                  <a:lnTo>
                    <a:pt x="0" y="137649"/>
                  </a:lnTo>
                  <a:lnTo>
                    <a:pt x="129797" y="137649"/>
                  </a:lnTo>
                  <a:lnTo>
                    <a:pt x="133455" y="133894"/>
                  </a:lnTo>
                  <a:lnTo>
                    <a:pt x="137113" y="137649"/>
                  </a:lnTo>
                  <a:lnTo>
                    <a:pt x="266898" y="137649"/>
                  </a:lnTo>
                  <a:lnTo>
                    <a:pt x="266898" y="72995"/>
                  </a:lnTo>
                  <a:lnTo>
                    <a:pt x="262544" y="68752"/>
                  </a:lnTo>
                  <a:lnTo>
                    <a:pt x="266898" y="64496"/>
                  </a:lnTo>
                  <a:lnTo>
                    <a:pt x="266898" y="0"/>
                  </a:lnTo>
                  <a:lnTo>
                    <a:pt x="137113" y="0"/>
                  </a:lnTo>
                  <a:lnTo>
                    <a:pt x="133455" y="3744"/>
                  </a:lnTo>
                  <a:lnTo>
                    <a:pt x="12979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1219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249704" y="2618025"/>
              <a:ext cx="244825" cy="477725"/>
            </a:xfrm>
            <a:custGeom>
              <a:avLst/>
              <a:gdLst/>
              <a:ahLst/>
              <a:cxnLst/>
              <a:rect l="l" t="t" r="r" b="b"/>
              <a:pathLst>
                <a:path w="9793" h="19109" extrusionOk="0">
                  <a:moveTo>
                    <a:pt x="0" y="0"/>
                  </a:moveTo>
                  <a:lnTo>
                    <a:pt x="0" y="19109"/>
                  </a:lnTo>
                  <a:lnTo>
                    <a:pt x="9792" y="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3567775" y="4571554"/>
              <a:ext cx="477750" cy="244525"/>
            </a:xfrm>
            <a:custGeom>
              <a:avLst/>
              <a:gdLst/>
              <a:ahLst/>
              <a:cxnLst/>
              <a:rect l="l" t="t" r="r" b="b"/>
              <a:pathLst>
                <a:path w="19110" h="9781" extrusionOk="0">
                  <a:moveTo>
                    <a:pt x="9549" y="1"/>
                  </a:moveTo>
                  <a:lnTo>
                    <a:pt x="1" y="9781"/>
                  </a:lnTo>
                  <a:lnTo>
                    <a:pt x="19109" y="9781"/>
                  </a:lnTo>
                  <a:lnTo>
                    <a:pt x="95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7123347" y="2617100"/>
              <a:ext cx="244825" cy="477450"/>
            </a:xfrm>
            <a:custGeom>
              <a:avLst/>
              <a:gdLst/>
              <a:ahLst/>
              <a:cxnLst/>
              <a:rect l="l" t="t" r="r" b="b"/>
              <a:pathLst>
                <a:path w="9793" h="19098" extrusionOk="0">
                  <a:moveTo>
                    <a:pt x="9792" y="1"/>
                  </a:moveTo>
                  <a:lnTo>
                    <a:pt x="0" y="9549"/>
                  </a:lnTo>
                  <a:lnTo>
                    <a:pt x="9792" y="19097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" name="Google Shape;197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9pPr>
          </a:lstStyle>
          <a:p>
            <a:r>
              <a:t>xx%</a:t>
            </a:r>
          </a:p>
        </p:txBody>
      </p:sp>
      <p:sp>
        <p:nvSpPr>
          <p:cNvPr id="198" name="Google Shape;198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Dosis"/>
              <a:buNone/>
              <a:defRPr sz="1600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5" Type="http://schemas.openxmlformats.org/officeDocument/2006/relationships/slideLayout" Target="../slideLayouts/slideLayout5.xml" /><Relationship Id="rId10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Zen Loop"/>
              <a:buNone/>
              <a:defRPr sz="3500">
                <a:solidFill>
                  <a:schemeClr val="dk1"/>
                </a:solidFill>
                <a:latin typeface="Zen Loop"/>
                <a:ea typeface="Zen Loop"/>
                <a:cs typeface="Zen Loop"/>
                <a:sym typeface="Zen Loop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●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○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■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●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○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■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●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Char char="○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Dosis"/>
              <a:buChar char="■"/>
              <a:defRPr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2"/>
          <p:cNvSpPr txBox="1">
            <a:spLocks noGrp="1"/>
          </p:cNvSpPr>
          <p:nvPr>
            <p:ph type="ctrTitle"/>
          </p:nvPr>
        </p:nvSpPr>
        <p:spPr>
          <a:xfrm>
            <a:off x="1559050" y="759075"/>
            <a:ext cx="6025800" cy="25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>
                <a:solidFill>
                  <a:schemeClr val="dk2"/>
                </a:solidFill>
                <a:latin typeface="Book Antiqua" panose="02040602050305030304" pitchFamily="18" charset="0"/>
              </a:rPr>
              <a:t>Анна Андреевна Ахматова: биография</a:t>
            </a:r>
            <a:endParaRPr sz="5400" dirty="0">
              <a:solidFill>
                <a:schemeClr val="lt2"/>
              </a:solidFill>
              <a:latin typeface="Book Antiqua" panose="02040602050305030304" pitchFamily="18" charset="0"/>
            </a:endParaRPr>
          </a:p>
        </p:txBody>
      </p:sp>
      <p:sp>
        <p:nvSpPr>
          <p:cNvPr id="335" name="Google Shape;335;p22"/>
          <p:cNvSpPr txBox="1">
            <a:spLocks noGrp="1"/>
          </p:cNvSpPr>
          <p:nvPr>
            <p:ph type="subTitle" idx="1"/>
          </p:nvPr>
        </p:nvSpPr>
        <p:spPr>
          <a:xfrm>
            <a:off x="1723712" y="3801847"/>
            <a:ext cx="6025800" cy="6883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Book Antiqua" panose="02040602050305030304" pitchFamily="18" charset="0"/>
              </a:rPr>
              <a:t>Презентация подготовлена Яблонской </a:t>
            </a:r>
            <a:r>
              <a:rPr lang="ru-RU" sz="1600">
                <a:latin typeface="Book Antiqua" panose="02040602050305030304" pitchFamily="18" charset="0"/>
              </a:rPr>
              <a:t>А.</a:t>
            </a:r>
            <a:endParaRPr sz="1600" dirty="0">
              <a:latin typeface="Book Antiqua" panose="02040602050305030304" pitchFamily="18" charset="0"/>
            </a:endParaRPr>
          </a:p>
        </p:txBody>
      </p:sp>
      <p:grpSp>
        <p:nvGrpSpPr>
          <p:cNvPr id="336" name="Google Shape;336;p22"/>
          <p:cNvGrpSpPr/>
          <p:nvPr/>
        </p:nvGrpSpPr>
        <p:grpSpPr>
          <a:xfrm>
            <a:off x="529213" y="3044789"/>
            <a:ext cx="2063673" cy="1392139"/>
            <a:chOff x="238125" y="2563875"/>
            <a:chExt cx="2925950" cy="1973825"/>
          </a:xfrm>
        </p:grpSpPr>
        <p:sp>
          <p:nvSpPr>
            <p:cNvPr id="337" name="Google Shape;337;p22"/>
            <p:cNvSpPr/>
            <p:nvPr/>
          </p:nvSpPr>
          <p:spPr>
            <a:xfrm>
              <a:off x="736675" y="4048675"/>
              <a:ext cx="30775" cy="9700"/>
            </a:xfrm>
            <a:custGeom>
              <a:avLst/>
              <a:gdLst/>
              <a:ahLst/>
              <a:cxnLst/>
              <a:rect l="l" t="t" r="r" b="b"/>
              <a:pathLst>
                <a:path w="1231" h="388" extrusionOk="0">
                  <a:moveTo>
                    <a:pt x="733" y="0"/>
                  </a:moveTo>
                  <a:cubicBezTo>
                    <a:pt x="490" y="0"/>
                    <a:pt x="239" y="46"/>
                    <a:pt x="103" y="182"/>
                  </a:cubicBezTo>
                  <a:cubicBezTo>
                    <a:pt x="0" y="234"/>
                    <a:pt x="51" y="387"/>
                    <a:pt x="154" y="387"/>
                  </a:cubicBezTo>
                  <a:cubicBezTo>
                    <a:pt x="308" y="387"/>
                    <a:pt x="410" y="336"/>
                    <a:pt x="564" y="285"/>
                  </a:cubicBezTo>
                  <a:cubicBezTo>
                    <a:pt x="641" y="259"/>
                    <a:pt x="731" y="246"/>
                    <a:pt x="820" y="246"/>
                  </a:cubicBezTo>
                  <a:cubicBezTo>
                    <a:pt x="910" y="246"/>
                    <a:pt x="1000" y="259"/>
                    <a:pt x="1077" y="285"/>
                  </a:cubicBezTo>
                  <a:cubicBezTo>
                    <a:pt x="1230" y="285"/>
                    <a:pt x="1230" y="29"/>
                    <a:pt x="1077" y="29"/>
                  </a:cubicBezTo>
                  <a:cubicBezTo>
                    <a:pt x="974" y="11"/>
                    <a:pt x="854" y="0"/>
                    <a:pt x="7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2"/>
            <p:cNvSpPr/>
            <p:nvPr/>
          </p:nvSpPr>
          <p:spPr>
            <a:xfrm>
              <a:off x="653350" y="2563875"/>
              <a:ext cx="1646525" cy="1911850"/>
            </a:xfrm>
            <a:custGeom>
              <a:avLst/>
              <a:gdLst/>
              <a:ahLst/>
              <a:cxnLst/>
              <a:rect l="l" t="t" r="r" b="b"/>
              <a:pathLst>
                <a:path w="65861" h="76474" extrusionOk="0">
                  <a:moveTo>
                    <a:pt x="45216" y="6362"/>
                  </a:moveTo>
                  <a:lnTo>
                    <a:pt x="45216" y="6362"/>
                  </a:lnTo>
                  <a:cubicBezTo>
                    <a:pt x="43678" y="8515"/>
                    <a:pt x="42243" y="10719"/>
                    <a:pt x="40961" y="13077"/>
                  </a:cubicBezTo>
                  <a:cubicBezTo>
                    <a:pt x="41166" y="12206"/>
                    <a:pt x="41371" y="11334"/>
                    <a:pt x="41577" y="10514"/>
                  </a:cubicBezTo>
                  <a:cubicBezTo>
                    <a:pt x="41606" y="10425"/>
                    <a:pt x="41550" y="10370"/>
                    <a:pt x="41487" y="10370"/>
                  </a:cubicBezTo>
                  <a:cubicBezTo>
                    <a:pt x="41441" y="10370"/>
                    <a:pt x="41393" y="10398"/>
                    <a:pt x="41371" y="10463"/>
                  </a:cubicBezTo>
                  <a:cubicBezTo>
                    <a:pt x="40910" y="11847"/>
                    <a:pt x="40449" y="13282"/>
                    <a:pt x="40090" y="14769"/>
                  </a:cubicBezTo>
                  <a:cubicBezTo>
                    <a:pt x="40039" y="14820"/>
                    <a:pt x="40039" y="14872"/>
                    <a:pt x="39987" y="14923"/>
                  </a:cubicBezTo>
                  <a:cubicBezTo>
                    <a:pt x="39834" y="15230"/>
                    <a:pt x="39731" y="15487"/>
                    <a:pt x="39577" y="15794"/>
                  </a:cubicBezTo>
                  <a:cubicBezTo>
                    <a:pt x="39834" y="14410"/>
                    <a:pt x="40141" y="12975"/>
                    <a:pt x="40500" y="11591"/>
                  </a:cubicBezTo>
                  <a:cubicBezTo>
                    <a:pt x="41628" y="9848"/>
                    <a:pt x="43114" y="8464"/>
                    <a:pt x="44704" y="6926"/>
                  </a:cubicBezTo>
                  <a:cubicBezTo>
                    <a:pt x="44858" y="6721"/>
                    <a:pt x="45063" y="6567"/>
                    <a:pt x="45216" y="6362"/>
                  </a:cubicBezTo>
                  <a:close/>
                  <a:moveTo>
                    <a:pt x="39987" y="12411"/>
                  </a:moveTo>
                  <a:lnTo>
                    <a:pt x="39987" y="12411"/>
                  </a:lnTo>
                  <a:cubicBezTo>
                    <a:pt x="39628" y="13744"/>
                    <a:pt x="39321" y="15077"/>
                    <a:pt x="39270" y="16461"/>
                  </a:cubicBezTo>
                  <a:cubicBezTo>
                    <a:pt x="39065" y="16922"/>
                    <a:pt x="38860" y="17384"/>
                    <a:pt x="38654" y="17845"/>
                  </a:cubicBezTo>
                  <a:cubicBezTo>
                    <a:pt x="38757" y="16973"/>
                    <a:pt x="38860" y="16051"/>
                    <a:pt x="38962" y="15179"/>
                  </a:cubicBezTo>
                  <a:cubicBezTo>
                    <a:pt x="39065" y="14820"/>
                    <a:pt x="39167" y="14462"/>
                    <a:pt x="39270" y="14103"/>
                  </a:cubicBezTo>
                  <a:cubicBezTo>
                    <a:pt x="39475" y="13487"/>
                    <a:pt x="39731" y="12924"/>
                    <a:pt x="39987" y="12411"/>
                  </a:cubicBezTo>
                  <a:close/>
                  <a:moveTo>
                    <a:pt x="38757" y="15897"/>
                  </a:moveTo>
                  <a:lnTo>
                    <a:pt x="38757" y="15897"/>
                  </a:lnTo>
                  <a:cubicBezTo>
                    <a:pt x="38603" y="16717"/>
                    <a:pt x="38552" y="17486"/>
                    <a:pt x="38501" y="18255"/>
                  </a:cubicBezTo>
                  <a:cubicBezTo>
                    <a:pt x="38244" y="18922"/>
                    <a:pt x="37988" y="19537"/>
                    <a:pt x="37783" y="20203"/>
                  </a:cubicBezTo>
                  <a:cubicBezTo>
                    <a:pt x="38039" y="18768"/>
                    <a:pt x="38347" y="17332"/>
                    <a:pt x="38757" y="15897"/>
                  </a:cubicBezTo>
                  <a:close/>
                  <a:moveTo>
                    <a:pt x="36450" y="24407"/>
                  </a:moveTo>
                  <a:cubicBezTo>
                    <a:pt x="36450" y="24458"/>
                    <a:pt x="36450" y="24561"/>
                    <a:pt x="36450" y="24663"/>
                  </a:cubicBezTo>
                  <a:cubicBezTo>
                    <a:pt x="36450" y="24663"/>
                    <a:pt x="36450" y="24766"/>
                    <a:pt x="36399" y="24766"/>
                  </a:cubicBezTo>
                  <a:cubicBezTo>
                    <a:pt x="36399" y="24817"/>
                    <a:pt x="36399" y="24817"/>
                    <a:pt x="36348" y="24817"/>
                  </a:cubicBezTo>
                  <a:cubicBezTo>
                    <a:pt x="36399" y="24663"/>
                    <a:pt x="36399" y="24509"/>
                    <a:pt x="36450" y="24407"/>
                  </a:cubicBezTo>
                  <a:close/>
                  <a:moveTo>
                    <a:pt x="49645" y="1457"/>
                  </a:moveTo>
                  <a:lnTo>
                    <a:pt x="49645" y="1457"/>
                  </a:lnTo>
                  <a:cubicBezTo>
                    <a:pt x="48713" y="3050"/>
                    <a:pt x="48295" y="4911"/>
                    <a:pt x="48344" y="6772"/>
                  </a:cubicBezTo>
                  <a:lnTo>
                    <a:pt x="48395" y="6721"/>
                  </a:lnTo>
                  <a:cubicBezTo>
                    <a:pt x="48395" y="7746"/>
                    <a:pt x="48651" y="8822"/>
                    <a:pt x="48754" y="9848"/>
                  </a:cubicBezTo>
                  <a:cubicBezTo>
                    <a:pt x="48446" y="10053"/>
                    <a:pt x="48190" y="10309"/>
                    <a:pt x="47882" y="10463"/>
                  </a:cubicBezTo>
                  <a:cubicBezTo>
                    <a:pt x="47841" y="10463"/>
                    <a:pt x="47866" y="10529"/>
                    <a:pt x="47877" y="10529"/>
                  </a:cubicBezTo>
                  <a:cubicBezTo>
                    <a:pt x="47880" y="10529"/>
                    <a:pt x="47882" y="10524"/>
                    <a:pt x="47882" y="10514"/>
                  </a:cubicBezTo>
                  <a:cubicBezTo>
                    <a:pt x="48190" y="10412"/>
                    <a:pt x="48497" y="10258"/>
                    <a:pt x="48754" y="10053"/>
                  </a:cubicBezTo>
                  <a:cubicBezTo>
                    <a:pt x="48805" y="10258"/>
                    <a:pt x="48805" y="10463"/>
                    <a:pt x="48805" y="10668"/>
                  </a:cubicBezTo>
                  <a:cubicBezTo>
                    <a:pt x="48344" y="11129"/>
                    <a:pt x="47831" y="11539"/>
                    <a:pt x="47267" y="11950"/>
                  </a:cubicBezTo>
                  <a:cubicBezTo>
                    <a:pt x="47831" y="11591"/>
                    <a:pt x="48344" y="11232"/>
                    <a:pt x="48805" y="10770"/>
                  </a:cubicBezTo>
                  <a:lnTo>
                    <a:pt x="48805" y="10770"/>
                  </a:lnTo>
                  <a:cubicBezTo>
                    <a:pt x="48805" y="11232"/>
                    <a:pt x="48754" y="11642"/>
                    <a:pt x="48651" y="12052"/>
                  </a:cubicBezTo>
                  <a:cubicBezTo>
                    <a:pt x="48600" y="12103"/>
                    <a:pt x="48600" y="12103"/>
                    <a:pt x="48600" y="12155"/>
                  </a:cubicBezTo>
                  <a:cubicBezTo>
                    <a:pt x="48564" y="12118"/>
                    <a:pt x="48527" y="12082"/>
                    <a:pt x="48491" y="12082"/>
                  </a:cubicBezTo>
                  <a:cubicBezTo>
                    <a:pt x="48476" y="12082"/>
                    <a:pt x="48461" y="12088"/>
                    <a:pt x="48446" y="12103"/>
                  </a:cubicBezTo>
                  <a:cubicBezTo>
                    <a:pt x="47626" y="12719"/>
                    <a:pt x="46959" y="13385"/>
                    <a:pt x="46088" y="14000"/>
                  </a:cubicBezTo>
                  <a:cubicBezTo>
                    <a:pt x="46908" y="13436"/>
                    <a:pt x="47831" y="12924"/>
                    <a:pt x="48549" y="12257"/>
                  </a:cubicBezTo>
                  <a:lnTo>
                    <a:pt x="48549" y="12257"/>
                  </a:lnTo>
                  <a:cubicBezTo>
                    <a:pt x="47985" y="13949"/>
                    <a:pt x="46395" y="15025"/>
                    <a:pt x="45114" y="16102"/>
                  </a:cubicBezTo>
                  <a:cubicBezTo>
                    <a:pt x="42858" y="18050"/>
                    <a:pt x="41833" y="20716"/>
                    <a:pt x="39680" y="22766"/>
                  </a:cubicBezTo>
                  <a:cubicBezTo>
                    <a:pt x="38860" y="23535"/>
                    <a:pt x="37885" y="24253"/>
                    <a:pt x="37219" y="25125"/>
                  </a:cubicBezTo>
                  <a:cubicBezTo>
                    <a:pt x="37219" y="25073"/>
                    <a:pt x="37219" y="25022"/>
                    <a:pt x="37168" y="25022"/>
                  </a:cubicBezTo>
                  <a:cubicBezTo>
                    <a:pt x="37168" y="24817"/>
                    <a:pt x="37168" y="24612"/>
                    <a:pt x="37168" y="24458"/>
                  </a:cubicBezTo>
                  <a:cubicBezTo>
                    <a:pt x="38449" y="22818"/>
                    <a:pt x="39782" y="21126"/>
                    <a:pt x="41218" y="19742"/>
                  </a:cubicBezTo>
                  <a:cubicBezTo>
                    <a:pt x="41333" y="19626"/>
                    <a:pt x="41247" y="19482"/>
                    <a:pt x="41153" y="19482"/>
                  </a:cubicBezTo>
                  <a:cubicBezTo>
                    <a:pt x="41122" y="19482"/>
                    <a:pt x="41090" y="19498"/>
                    <a:pt x="41064" y="19537"/>
                  </a:cubicBezTo>
                  <a:cubicBezTo>
                    <a:pt x="39987" y="20921"/>
                    <a:pt x="38757" y="22254"/>
                    <a:pt x="37578" y="23535"/>
                  </a:cubicBezTo>
                  <a:lnTo>
                    <a:pt x="37578" y="23535"/>
                  </a:lnTo>
                  <a:cubicBezTo>
                    <a:pt x="37680" y="23382"/>
                    <a:pt x="37783" y="23228"/>
                    <a:pt x="37834" y="23125"/>
                  </a:cubicBezTo>
                  <a:cubicBezTo>
                    <a:pt x="38091" y="22715"/>
                    <a:pt x="38347" y="22356"/>
                    <a:pt x="38603" y="21997"/>
                  </a:cubicBezTo>
                  <a:cubicBezTo>
                    <a:pt x="39116" y="21177"/>
                    <a:pt x="39731" y="20408"/>
                    <a:pt x="40397" y="19691"/>
                  </a:cubicBezTo>
                  <a:cubicBezTo>
                    <a:pt x="40476" y="19612"/>
                    <a:pt x="40404" y="19503"/>
                    <a:pt x="40320" y="19503"/>
                  </a:cubicBezTo>
                  <a:cubicBezTo>
                    <a:pt x="40294" y="19503"/>
                    <a:pt x="40267" y="19513"/>
                    <a:pt x="40244" y="19537"/>
                  </a:cubicBezTo>
                  <a:cubicBezTo>
                    <a:pt x="39423" y="20306"/>
                    <a:pt x="38706" y="21126"/>
                    <a:pt x="38039" y="21997"/>
                  </a:cubicBezTo>
                  <a:cubicBezTo>
                    <a:pt x="37988" y="22100"/>
                    <a:pt x="37834" y="22254"/>
                    <a:pt x="37680" y="22459"/>
                  </a:cubicBezTo>
                  <a:cubicBezTo>
                    <a:pt x="37680" y="22408"/>
                    <a:pt x="37732" y="22305"/>
                    <a:pt x="37732" y="22254"/>
                  </a:cubicBezTo>
                  <a:cubicBezTo>
                    <a:pt x="38244" y="21690"/>
                    <a:pt x="38603" y="20972"/>
                    <a:pt x="39013" y="20357"/>
                  </a:cubicBezTo>
                  <a:cubicBezTo>
                    <a:pt x="39628" y="19588"/>
                    <a:pt x="40295" y="18819"/>
                    <a:pt x="41013" y="18101"/>
                  </a:cubicBezTo>
                  <a:cubicBezTo>
                    <a:pt x="41096" y="18018"/>
                    <a:pt x="41009" y="17934"/>
                    <a:pt x="40946" y="17934"/>
                  </a:cubicBezTo>
                  <a:cubicBezTo>
                    <a:pt x="40932" y="17934"/>
                    <a:pt x="40920" y="17938"/>
                    <a:pt x="40910" y="17948"/>
                  </a:cubicBezTo>
                  <a:cubicBezTo>
                    <a:pt x="40141" y="18665"/>
                    <a:pt x="39423" y="19383"/>
                    <a:pt x="38808" y="20203"/>
                  </a:cubicBezTo>
                  <a:cubicBezTo>
                    <a:pt x="38603" y="20408"/>
                    <a:pt x="38398" y="20665"/>
                    <a:pt x="38193" y="20921"/>
                  </a:cubicBezTo>
                  <a:cubicBezTo>
                    <a:pt x="38244" y="20818"/>
                    <a:pt x="38244" y="20716"/>
                    <a:pt x="38296" y="20613"/>
                  </a:cubicBezTo>
                  <a:cubicBezTo>
                    <a:pt x="39577" y="18922"/>
                    <a:pt x="40961" y="17332"/>
                    <a:pt x="42499" y="15846"/>
                  </a:cubicBezTo>
                  <a:cubicBezTo>
                    <a:pt x="42578" y="15767"/>
                    <a:pt x="42506" y="15658"/>
                    <a:pt x="42421" y="15658"/>
                  </a:cubicBezTo>
                  <a:cubicBezTo>
                    <a:pt x="42396" y="15658"/>
                    <a:pt x="42369" y="15668"/>
                    <a:pt x="42346" y="15692"/>
                  </a:cubicBezTo>
                  <a:cubicBezTo>
                    <a:pt x="41064" y="16871"/>
                    <a:pt x="39885" y="18101"/>
                    <a:pt x="38757" y="19434"/>
                  </a:cubicBezTo>
                  <a:cubicBezTo>
                    <a:pt x="38757" y="19383"/>
                    <a:pt x="38757" y="19383"/>
                    <a:pt x="38757" y="19332"/>
                  </a:cubicBezTo>
                  <a:cubicBezTo>
                    <a:pt x="39475" y="18511"/>
                    <a:pt x="40090" y="17640"/>
                    <a:pt x="40859" y="16871"/>
                  </a:cubicBezTo>
                  <a:cubicBezTo>
                    <a:pt x="41218" y="16461"/>
                    <a:pt x="41577" y="16051"/>
                    <a:pt x="41987" y="15692"/>
                  </a:cubicBezTo>
                  <a:cubicBezTo>
                    <a:pt x="42078" y="15555"/>
                    <a:pt x="42614" y="14973"/>
                    <a:pt x="42768" y="14845"/>
                  </a:cubicBezTo>
                  <a:lnTo>
                    <a:pt x="42768" y="14845"/>
                  </a:lnTo>
                  <a:cubicBezTo>
                    <a:pt x="42768" y="14858"/>
                    <a:pt x="42781" y="14872"/>
                    <a:pt x="42807" y="14872"/>
                  </a:cubicBezTo>
                  <a:lnTo>
                    <a:pt x="42858" y="14872"/>
                  </a:lnTo>
                  <a:cubicBezTo>
                    <a:pt x="42909" y="14872"/>
                    <a:pt x="42909" y="14872"/>
                    <a:pt x="42909" y="14820"/>
                  </a:cubicBezTo>
                  <a:cubicBezTo>
                    <a:pt x="42909" y="14769"/>
                    <a:pt x="42909" y="14769"/>
                    <a:pt x="42858" y="14667"/>
                  </a:cubicBezTo>
                  <a:lnTo>
                    <a:pt x="42756" y="14667"/>
                  </a:lnTo>
                  <a:cubicBezTo>
                    <a:pt x="41987" y="14872"/>
                    <a:pt x="41115" y="16051"/>
                    <a:pt x="40551" y="16615"/>
                  </a:cubicBezTo>
                  <a:cubicBezTo>
                    <a:pt x="40141" y="17025"/>
                    <a:pt x="39731" y="17486"/>
                    <a:pt x="39321" y="17999"/>
                  </a:cubicBezTo>
                  <a:cubicBezTo>
                    <a:pt x="39526" y="17435"/>
                    <a:pt x="39782" y="16922"/>
                    <a:pt x="40039" y="16358"/>
                  </a:cubicBezTo>
                  <a:cubicBezTo>
                    <a:pt x="40705" y="15641"/>
                    <a:pt x="41525" y="15025"/>
                    <a:pt x="42140" y="14513"/>
                  </a:cubicBezTo>
                  <a:cubicBezTo>
                    <a:pt x="43217" y="13641"/>
                    <a:pt x="44294" y="12821"/>
                    <a:pt x="45370" y="11950"/>
                  </a:cubicBezTo>
                  <a:cubicBezTo>
                    <a:pt x="45453" y="11908"/>
                    <a:pt x="45402" y="11833"/>
                    <a:pt x="45352" y="11833"/>
                  </a:cubicBezTo>
                  <a:cubicBezTo>
                    <a:pt x="45340" y="11833"/>
                    <a:pt x="45329" y="11837"/>
                    <a:pt x="45319" y="11847"/>
                  </a:cubicBezTo>
                  <a:cubicBezTo>
                    <a:pt x="43883" y="12616"/>
                    <a:pt x="42602" y="13590"/>
                    <a:pt x="41474" y="14769"/>
                  </a:cubicBezTo>
                  <a:cubicBezTo>
                    <a:pt x="41218" y="15025"/>
                    <a:pt x="40961" y="15282"/>
                    <a:pt x="40654" y="15538"/>
                  </a:cubicBezTo>
                  <a:cubicBezTo>
                    <a:pt x="41474" y="14359"/>
                    <a:pt x="42294" y="13385"/>
                    <a:pt x="43473" y="12462"/>
                  </a:cubicBezTo>
                  <a:cubicBezTo>
                    <a:pt x="44755" y="11386"/>
                    <a:pt x="46139" y="10412"/>
                    <a:pt x="47369" y="9284"/>
                  </a:cubicBezTo>
                  <a:cubicBezTo>
                    <a:pt x="47414" y="9195"/>
                    <a:pt x="47343" y="9069"/>
                    <a:pt x="47257" y="9069"/>
                  </a:cubicBezTo>
                  <a:cubicBezTo>
                    <a:pt x="47244" y="9069"/>
                    <a:pt x="47230" y="9072"/>
                    <a:pt x="47216" y="9079"/>
                  </a:cubicBezTo>
                  <a:cubicBezTo>
                    <a:pt x="45626" y="10002"/>
                    <a:pt x="44140" y="11232"/>
                    <a:pt x="42704" y="12411"/>
                  </a:cubicBezTo>
                  <a:cubicBezTo>
                    <a:pt x="42243" y="12821"/>
                    <a:pt x="41730" y="13282"/>
                    <a:pt x="41320" y="13795"/>
                  </a:cubicBezTo>
                  <a:cubicBezTo>
                    <a:pt x="41679" y="13077"/>
                    <a:pt x="42089" y="12411"/>
                    <a:pt x="42499" y="11693"/>
                  </a:cubicBezTo>
                  <a:cubicBezTo>
                    <a:pt x="43781" y="10360"/>
                    <a:pt x="45216" y="9181"/>
                    <a:pt x="46652" y="7951"/>
                  </a:cubicBezTo>
                  <a:cubicBezTo>
                    <a:pt x="46693" y="7909"/>
                    <a:pt x="46668" y="7834"/>
                    <a:pt x="46602" y="7834"/>
                  </a:cubicBezTo>
                  <a:cubicBezTo>
                    <a:pt x="46587" y="7834"/>
                    <a:pt x="46569" y="7839"/>
                    <a:pt x="46549" y="7848"/>
                  </a:cubicBezTo>
                  <a:cubicBezTo>
                    <a:pt x="45370" y="8669"/>
                    <a:pt x="44242" y="9591"/>
                    <a:pt x="43166" y="10565"/>
                  </a:cubicBezTo>
                  <a:cubicBezTo>
                    <a:pt x="43422" y="10155"/>
                    <a:pt x="43678" y="9694"/>
                    <a:pt x="43986" y="9284"/>
                  </a:cubicBezTo>
                  <a:cubicBezTo>
                    <a:pt x="44806" y="8566"/>
                    <a:pt x="45626" y="7848"/>
                    <a:pt x="46498" y="7233"/>
                  </a:cubicBezTo>
                  <a:cubicBezTo>
                    <a:pt x="46540" y="7150"/>
                    <a:pt x="46513" y="7066"/>
                    <a:pt x="46446" y="7066"/>
                  </a:cubicBezTo>
                  <a:cubicBezTo>
                    <a:pt x="46431" y="7066"/>
                    <a:pt x="46414" y="7070"/>
                    <a:pt x="46395" y="7079"/>
                  </a:cubicBezTo>
                  <a:cubicBezTo>
                    <a:pt x="45729" y="7643"/>
                    <a:pt x="45011" y="8207"/>
                    <a:pt x="44345" y="8771"/>
                  </a:cubicBezTo>
                  <a:cubicBezTo>
                    <a:pt x="45997" y="6218"/>
                    <a:pt x="47795" y="3812"/>
                    <a:pt x="49645" y="1457"/>
                  </a:cubicBezTo>
                  <a:close/>
                  <a:moveTo>
                    <a:pt x="35271" y="29277"/>
                  </a:moveTo>
                  <a:cubicBezTo>
                    <a:pt x="35271" y="29277"/>
                    <a:pt x="35271" y="29328"/>
                    <a:pt x="35271" y="29380"/>
                  </a:cubicBezTo>
                  <a:cubicBezTo>
                    <a:pt x="35220" y="29328"/>
                    <a:pt x="35168" y="29277"/>
                    <a:pt x="35117" y="29277"/>
                  </a:cubicBezTo>
                  <a:close/>
                  <a:moveTo>
                    <a:pt x="32554" y="29380"/>
                  </a:moveTo>
                  <a:cubicBezTo>
                    <a:pt x="32554" y="29380"/>
                    <a:pt x="32554" y="29431"/>
                    <a:pt x="32554" y="29431"/>
                  </a:cubicBezTo>
                  <a:cubicBezTo>
                    <a:pt x="32554" y="29431"/>
                    <a:pt x="32503" y="29431"/>
                    <a:pt x="32503" y="29380"/>
                  </a:cubicBezTo>
                  <a:close/>
                  <a:moveTo>
                    <a:pt x="37783" y="29328"/>
                  </a:moveTo>
                  <a:cubicBezTo>
                    <a:pt x="37783" y="29328"/>
                    <a:pt x="37732" y="29380"/>
                    <a:pt x="37732" y="29431"/>
                  </a:cubicBezTo>
                  <a:cubicBezTo>
                    <a:pt x="37680" y="29380"/>
                    <a:pt x="37680" y="29328"/>
                    <a:pt x="37629" y="29328"/>
                  </a:cubicBezTo>
                  <a:close/>
                  <a:moveTo>
                    <a:pt x="39065" y="29431"/>
                  </a:moveTo>
                  <a:cubicBezTo>
                    <a:pt x="39116" y="29431"/>
                    <a:pt x="39167" y="29431"/>
                    <a:pt x="39218" y="29482"/>
                  </a:cubicBezTo>
                  <a:lnTo>
                    <a:pt x="39167" y="29482"/>
                  </a:lnTo>
                  <a:cubicBezTo>
                    <a:pt x="39167" y="29482"/>
                    <a:pt x="39116" y="29431"/>
                    <a:pt x="39065" y="29431"/>
                  </a:cubicBezTo>
                  <a:close/>
                  <a:moveTo>
                    <a:pt x="34194" y="29277"/>
                  </a:moveTo>
                  <a:cubicBezTo>
                    <a:pt x="34194" y="29277"/>
                    <a:pt x="34246" y="29328"/>
                    <a:pt x="34246" y="29380"/>
                  </a:cubicBezTo>
                  <a:cubicBezTo>
                    <a:pt x="34351" y="29617"/>
                    <a:pt x="34389" y="29732"/>
                    <a:pt x="34359" y="29732"/>
                  </a:cubicBezTo>
                  <a:cubicBezTo>
                    <a:pt x="34330" y="29732"/>
                    <a:pt x="34241" y="29630"/>
                    <a:pt x="34092" y="29431"/>
                  </a:cubicBezTo>
                  <a:cubicBezTo>
                    <a:pt x="34022" y="29361"/>
                    <a:pt x="33953" y="29334"/>
                    <a:pt x="33884" y="29334"/>
                  </a:cubicBezTo>
                  <a:cubicBezTo>
                    <a:pt x="33799" y="29334"/>
                    <a:pt x="33715" y="29375"/>
                    <a:pt x="33631" y="29431"/>
                  </a:cubicBezTo>
                  <a:cubicBezTo>
                    <a:pt x="33631" y="29380"/>
                    <a:pt x="33579" y="29380"/>
                    <a:pt x="33579" y="29380"/>
                  </a:cubicBezTo>
                  <a:cubicBezTo>
                    <a:pt x="33502" y="29328"/>
                    <a:pt x="33425" y="29303"/>
                    <a:pt x="33355" y="29303"/>
                  </a:cubicBezTo>
                  <a:cubicBezTo>
                    <a:pt x="33284" y="29303"/>
                    <a:pt x="33220" y="29328"/>
                    <a:pt x="33169" y="29380"/>
                  </a:cubicBezTo>
                  <a:cubicBezTo>
                    <a:pt x="33169" y="29380"/>
                    <a:pt x="33169" y="29380"/>
                    <a:pt x="33169" y="29328"/>
                  </a:cubicBezTo>
                  <a:lnTo>
                    <a:pt x="33118" y="29328"/>
                  </a:lnTo>
                  <a:cubicBezTo>
                    <a:pt x="33169" y="29328"/>
                    <a:pt x="33220" y="29277"/>
                    <a:pt x="33272" y="29277"/>
                  </a:cubicBezTo>
                  <a:close/>
                  <a:moveTo>
                    <a:pt x="32093" y="31379"/>
                  </a:moveTo>
                  <a:cubicBezTo>
                    <a:pt x="32093" y="31379"/>
                    <a:pt x="32093" y="31430"/>
                    <a:pt x="32041" y="31430"/>
                  </a:cubicBezTo>
                  <a:cubicBezTo>
                    <a:pt x="32041" y="31430"/>
                    <a:pt x="32041" y="31379"/>
                    <a:pt x="32041" y="31379"/>
                  </a:cubicBezTo>
                  <a:close/>
                  <a:moveTo>
                    <a:pt x="16662" y="36915"/>
                  </a:moveTo>
                  <a:cubicBezTo>
                    <a:pt x="15483" y="37120"/>
                    <a:pt x="14304" y="37326"/>
                    <a:pt x="13125" y="37428"/>
                  </a:cubicBezTo>
                  <a:cubicBezTo>
                    <a:pt x="14252" y="37172"/>
                    <a:pt x="15483" y="37018"/>
                    <a:pt x="16662" y="36915"/>
                  </a:cubicBezTo>
                  <a:close/>
                  <a:moveTo>
                    <a:pt x="33836" y="44144"/>
                  </a:moveTo>
                  <a:cubicBezTo>
                    <a:pt x="33887" y="44169"/>
                    <a:pt x="33938" y="44182"/>
                    <a:pt x="33983" y="44195"/>
                  </a:cubicBezTo>
                  <a:lnTo>
                    <a:pt x="33887" y="44195"/>
                  </a:lnTo>
                  <a:cubicBezTo>
                    <a:pt x="33887" y="44195"/>
                    <a:pt x="33836" y="44144"/>
                    <a:pt x="33836" y="44144"/>
                  </a:cubicBezTo>
                  <a:close/>
                  <a:moveTo>
                    <a:pt x="33992" y="44198"/>
                  </a:moveTo>
                  <a:cubicBezTo>
                    <a:pt x="34033" y="44210"/>
                    <a:pt x="34068" y="44222"/>
                    <a:pt x="34092" y="44246"/>
                  </a:cubicBezTo>
                  <a:cubicBezTo>
                    <a:pt x="34092" y="44246"/>
                    <a:pt x="34042" y="44246"/>
                    <a:pt x="33992" y="44198"/>
                  </a:cubicBezTo>
                  <a:close/>
                  <a:moveTo>
                    <a:pt x="34194" y="44246"/>
                  </a:moveTo>
                  <a:cubicBezTo>
                    <a:pt x="34502" y="44349"/>
                    <a:pt x="34810" y="44400"/>
                    <a:pt x="35168" y="44451"/>
                  </a:cubicBezTo>
                  <a:lnTo>
                    <a:pt x="34194" y="44554"/>
                  </a:lnTo>
                  <a:lnTo>
                    <a:pt x="34194" y="44503"/>
                  </a:lnTo>
                  <a:cubicBezTo>
                    <a:pt x="34194" y="44451"/>
                    <a:pt x="34194" y="44400"/>
                    <a:pt x="34143" y="44349"/>
                  </a:cubicBezTo>
                  <a:cubicBezTo>
                    <a:pt x="34143" y="44297"/>
                    <a:pt x="34194" y="44297"/>
                    <a:pt x="34194" y="44246"/>
                  </a:cubicBezTo>
                  <a:close/>
                  <a:moveTo>
                    <a:pt x="33425" y="44708"/>
                  </a:moveTo>
                  <a:cubicBezTo>
                    <a:pt x="33425" y="44708"/>
                    <a:pt x="33425" y="44759"/>
                    <a:pt x="33425" y="44759"/>
                  </a:cubicBezTo>
                  <a:cubicBezTo>
                    <a:pt x="33425" y="44759"/>
                    <a:pt x="33425" y="44810"/>
                    <a:pt x="33374" y="44810"/>
                  </a:cubicBezTo>
                  <a:cubicBezTo>
                    <a:pt x="33374" y="44759"/>
                    <a:pt x="33374" y="44708"/>
                    <a:pt x="33323" y="44708"/>
                  </a:cubicBezTo>
                  <a:close/>
                  <a:moveTo>
                    <a:pt x="11125" y="46502"/>
                  </a:moveTo>
                  <a:cubicBezTo>
                    <a:pt x="11177" y="46553"/>
                    <a:pt x="11228" y="46604"/>
                    <a:pt x="11279" y="46656"/>
                  </a:cubicBezTo>
                  <a:cubicBezTo>
                    <a:pt x="11228" y="46604"/>
                    <a:pt x="11125" y="46604"/>
                    <a:pt x="11023" y="46553"/>
                  </a:cubicBezTo>
                  <a:cubicBezTo>
                    <a:pt x="11074" y="46553"/>
                    <a:pt x="11074" y="46502"/>
                    <a:pt x="11125" y="46502"/>
                  </a:cubicBezTo>
                  <a:close/>
                  <a:moveTo>
                    <a:pt x="31836" y="46092"/>
                  </a:moveTo>
                  <a:lnTo>
                    <a:pt x="31836" y="46092"/>
                  </a:lnTo>
                  <a:cubicBezTo>
                    <a:pt x="32503" y="46246"/>
                    <a:pt x="33220" y="46399"/>
                    <a:pt x="33887" y="46502"/>
                  </a:cubicBezTo>
                  <a:cubicBezTo>
                    <a:pt x="33887" y="46553"/>
                    <a:pt x="33887" y="46604"/>
                    <a:pt x="33887" y="46656"/>
                  </a:cubicBezTo>
                  <a:cubicBezTo>
                    <a:pt x="33220" y="46451"/>
                    <a:pt x="32554" y="46297"/>
                    <a:pt x="31836" y="46092"/>
                  </a:cubicBezTo>
                  <a:close/>
                  <a:moveTo>
                    <a:pt x="11700" y="39087"/>
                  </a:moveTo>
                  <a:cubicBezTo>
                    <a:pt x="15067" y="40098"/>
                    <a:pt x="18785" y="40457"/>
                    <a:pt x="22198" y="41119"/>
                  </a:cubicBezTo>
                  <a:cubicBezTo>
                    <a:pt x="24095" y="41478"/>
                    <a:pt x="25992" y="41837"/>
                    <a:pt x="27889" y="42144"/>
                  </a:cubicBezTo>
                  <a:cubicBezTo>
                    <a:pt x="29119" y="42401"/>
                    <a:pt x="30862" y="42452"/>
                    <a:pt x="32195" y="43067"/>
                  </a:cubicBezTo>
                  <a:cubicBezTo>
                    <a:pt x="32195" y="43067"/>
                    <a:pt x="32246" y="43118"/>
                    <a:pt x="32298" y="43118"/>
                  </a:cubicBezTo>
                  <a:cubicBezTo>
                    <a:pt x="32246" y="43118"/>
                    <a:pt x="32195" y="43170"/>
                    <a:pt x="32246" y="43221"/>
                  </a:cubicBezTo>
                  <a:cubicBezTo>
                    <a:pt x="32503" y="43477"/>
                    <a:pt x="32759" y="43785"/>
                    <a:pt x="32964" y="44041"/>
                  </a:cubicBezTo>
                  <a:cubicBezTo>
                    <a:pt x="27684" y="43118"/>
                    <a:pt x="22455" y="41939"/>
                    <a:pt x="17226" y="40863"/>
                  </a:cubicBezTo>
                  <a:cubicBezTo>
                    <a:pt x="17211" y="40856"/>
                    <a:pt x="17198" y="40852"/>
                    <a:pt x="17186" y="40852"/>
                  </a:cubicBezTo>
                  <a:cubicBezTo>
                    <a:pt x="17112" y="40852"/>
                    <a:pt x="17086" y="40972"/>
                    <a:pt x="17175" y="41017"/>
                  </a:cubicBezTo>
                  <a:cubicBezTo>
                    <a:pt x="22352" y="42298"/>
                    <a:pt x="27581" y="43375"/>
                    <a:pt x="32759" y="44605"/>
                  </a:cubicBezTo>
                  <a:cubicBezTo>
                    <a:pt x="26966" y="43682"/>
                    <a:pt x="21173" y="42708"/>
                    <a:pt x="15483" y="41222"/>
                  </a:cubicBezTo>
                  <a:cubicBezTo>
                    <a:pt x="15432" y="41222"/>
                    <a:pt x="15380" y="41324"/>
                    <a:pt x="15432" y="41324"/>
                  </a:cubicBezTo>
                  <a:cubicBezTo>
                    <a:pt x="21276" y="42811"/>
                    <a:pt x="27120" y="44297"/>
                    <a:pt x="33015" y="45220"/>
                  </a:cubicBezTo>
                  <a:cubicBezTo>
                    <a:pt x="33043" y="45227"/>
                    <a:pt x="33069" y="45230"/>
                    <a:pt x="33095" y="45230"/>
                  </a:cubicBezTo>
                  <a:cubicBezTo>
                    <a:pt x="33259" y="45230"/>
                    <a:pt x="33374" y="45097"/>
                    <a:pt x="33374" y="44964"/>
                  </a:cubicBezTo>
                  <a:cubicBezTo>
                    <a:pt x="33425" y="45015"/>
                    <a:pt x="33425" y="45015"/>
                    <a:pt x="33425" y="45066"/>
                  </a:cubicBezTo>
                  <a:cubicBezTo>
                    <a:pt x="33528" y="45118"/>
                    <a:pt x="33579" y="45118"/>
                    <a:pt x="33631" y="45169"/>
                  </a:cubicBezTo>
                  <a:cubicBezTo>
                    <a:pt x="33631" y="45169"/>
                    <a:pt x="33631" y="45169"/>
                    <a:pt x="33631" y="45220"/>
                  </a:cubicBezTo>
                  <a:cubicBezTo>
                    <a:pt x="33528" y="45220"/>
                    <a:pt x="33477" y="45272"/>
                    <a:pt x="33477" y="45374"/>
                  </a:cubicBezTo>
                  <a:cubicBezTo>
                    <a:pt x="33528" y="45579"/>
                    <a:pt x="33631" y="45784"/>
                    <a:pt x="33682" y="45938"/>
                  </a:cubicBezTo>
                  <a:cubicBezTo>
                    <a:pt x="29119" y="45272"/>
                    <a:pt x="24659" y="44349"/>
                    <a:pt x="20148" y="43272"/>
                  </a:cubicBezTo>
                  <a:cubicBezTo>
                    <a:pt x="20045" y="43272"/>
                    <a:pt x="19994" y="43426"/>
                    <a:pt x="20097" y="43426"/>
                  </a:cubicBezTo>
                  <a:cubicBezTo>
                    <a:pt x="22352" y="44041"/>
                    <a:pt x="24608" y="44605"/>
                    <a:pt x="26915" y="45118"/>
                  </a:cubicBezTo>
                  <a:cubicBezTo>
                    <a:pt x="25787" y="44913"/>
                    <a:pt x="24608" y="44708"/>
                    <a:pt x="23429" y="44554"/>
                  </a:cubicBezTo>
                  <a:cubicBezTo>
                    <a:pt x="23378" y="44554"/>
                    <a:pt x="23378" y="44605"/>
                    <a:pt x="23429" y="44605"/>
                  </a:cubicBezTo>
                  <a:cubicBezTo>
                    <a:pt x="26966" y="45323"/>
                    <a:pt x="30452" y="46194"/>
                    <a:pt x="33887" y="47271"/>
                  </a:cubicBezTo>
                  <a:cubicBezTo>
                    <a:pt x="33836" y="47578"/>
                    <a:pt x="33784" y="47835"/>
                    <a:pt x="33682" y="48142"/>
                  </a:cubicBezTo>
                  <a:cubicBezTo>
                    <a:pt x="29119" y="46604"/>
                    <a:pt x="24300" y="45630"/>
                    <a:pt x="19533" y="44759"/>
                  </a:cubicBezTo>
                  <a:lnTo>
                    <a:pt x="19533" y="44759"/>
                  </a:lnTo>
                  <a:cubicBezTo>
                    <a:pt x="24044" y="45682"/>
                    <a:pt x="28350" y="47066"/>
                    <a:pt x="32708" y="48399"/>
                  </a:cubicBezTo>
                  <a:cubicBezTo>
                    <a:pt x="26043" y="46758"/>
                    <a:pt x="19430" y="44656"/>
                    <a:pt x="12663" y="43631"/>
                  </a:cubicBezTo>
                  <a:cubicBezTo>
                    <a:pt x="12816" y="42101"/>
                    <a:pt x="12411" y="40317"/>
                    <a:pt x="11700" y="39087"/>
                  </a:cubicBezTo>
                  <a:close/>
                  <a:moveTo>
                    <a:pt x="34861" y="49270"/>
                  </a:moveTo>
                  <a:cubicBezTo>
                    <a:pt x="34861" y="49475"/>
                    <a:pt x="34810" y="49629"/>
                    <a:pt x="34810" y="49783"/>
                  </a:cubicBezTo>
                  <a:cubicBezTo>
                    <a:pt x="34810" y="49783"/>
                    <a:pt x="34758" y="49732"/>
                    <a:pt x="34758" y="49732"/>
                  </a:cubicBezTo>
                  <a:cubicBezTo>
                    <a:pt x="34758" y="49578"/>
                    <a:pt x="34810" y="49424"/>
                    <a:pt x="34861" y="49270"/>
                  </a:cubicBezTo>
                  <a:close/>
                  <a:moveTo>
                    <a:pt x="59049" y="50313"/>
                  </a:moveTo>
                  <a:lnTo>
                    <a:pt x="59049" y="50313"/>
                  </a:lnTo>
                  <a:cubicBezTo>
                    <a:pt x="59001" y="50404"/>
                    <a:pt x="58952" y="50452"/>
                    <a:pt x="58904" y="50500"/>
                  </a:cubicBezTo>
                  <a:cubicBezTo>
                    <a:pt x="58904" y="50500"/>
                    <a:pt x="58904" y="50449"/>
                    <a:pt x="58853" y="50449"/>
                  </a:cubicBezTo>
                  <a:cubicBezTo>
                    <a:pt x="58750" y="50449"/>
                    <a:pt x="58699" y="50398"/>
                    <a:pt x="58596" y="50398"/>
                  </a:cubicBezTo>
                  <a:cubicBezTo>
                    <a:pt x="58731" y="50353"/>
                    <a:pt x="58905" y="50348"/>
                    <a:pt x="59049" y="50313"/>
                  </a:cubicBezTo>
                  <a:close/>
                  <a:moveTo>
                    <a:pt x="57725" y="50603"/>
                  </a:moveTo>
                  <a:cubicBezTo>
                    <a:pt x="57725" y="50603"/>
                    <a:pt x="57674" y="50654"/>
                    <a:pt x="57622" y="50654"/>
                  </a:cubicBezTo>
                  <a:lnTo>
                    <a:pt x="57622" y="50603"/>
                  </a:lnTo>
                  <a:close/>
                  <a:moveTo>
                    <a:pt x="34348" y="49937"/>
                  </a:moveTo>
                  <a:cubicBezTo>
                    <a:pt x="34378" y="49997"/>
                    <a:pt x="34443" y="50022"/>
                    <a:pt x="34513" y="50022"/>
                  </a:cubicBezTo>
                  <a:cubicBezTo>
                    <a:pt x="34562" y="50022"/>
                    <a:pt x="34613" y="50009"/>
                    <a:pt x="34656" y="49988"/>
                  </a:cubicBezTo>
                  <a:lnTo>
                    <a:pt x="34758" y="49988"/>
                  </a:lnTo>
                  <a:cubicBezTo>
                    <a:pt x="34707" y="50295"/>
                    <a:pt x="34656" y="50603"/>
                    <a:pt x="34553" y="50911"/>
                  </a:cubicBezTo>
                  <a:cubicBezTo>
                    <a:pt x="34553" y="50808"/>
                    <a:pt x="34502" y="50757"/>
                    <a:pt x="34451" y="50706"/>
                  </a:cubicBezTo>
                  <a:cubicBezTo>
                    <a:pt x="34348" y="50654"/>
                    <a:pt x="34246" y="50603"/>
                    <a:pt x="34143" y="50552"/>
                  </a:cubicBezTo>
                  <a:cubicBezTo>
                    <a:pt x="34194" y="50500"/>
                    <a:pt x="34194" y="50449"/>
                    <a:pt x="34194" y="50347"/>
                  </a:cubicBezTo>
                  <a:cubicBezTo>
                    <a:pt x="34297" y="50398"/>
                    <a:pt x="34348" y="50449"/>
                    <a:pt x="34399" y="50449"/>
                  </a:cubicBezTo>
                  <a:cubicBezTo>
                    <a:pt x="34409" y="50459"/>
                    <a:pt x="34419" y="50463"/>
                    <a:pt x="34428" y="50463"/>
                  </a:cubicBezTo>
                  <a:cubicBezTo>
                    <a:pt x="34467" y="50463"/>
                    <a:pt x="34492" y="50388"/>
                    <a:pt x="34451" y="50347"/>
                  </a:cubicBezTo>
                  <a:cubicBezTo>
                    <a:pt x="34399" y="50295"/>
                    <a:pt x="34348" y="50244"/>
                    <a:pt x="34246" y="50193"/>
                  </a:cubicBezTo>
                  <a:cubicBezTo>
                    <a:pt x="34297" y="50090"/>
                    <a:pt x="34297" y="49988"/>
                    <a:pt x="34348" y="49937"/>
                  </a:cubicBezTo>
                  <a:close/>
                  <a:moveTo>
                    <a:pt x="12612" y="43836"/>
                  </a:moveTo>
                  <a:cubicBezTo>
                    <a:pt x="19481" y="45835"/>
                    <a:pt x="26556" y="47066"/>
                    <a:pt x="33374" y="49219"/>
                  </a:cubicBezTo>
                  <a:cubicBezTo>
                    <a:pt x="33323" y="49526"/>
                    <a:pt x="33220" y="49834"/>
                    <a:pt x="33169" y="50142"/>
                  </a:cubicBezTo>
                  <a:cubicBezTo>
                    <a:pt x="29888" y="48860"/>
                    <a:pt x="26146" y="48399"/>
                    <a:pt x="22762" y="47578"/>
                  </a:cubicBezTo>
                  <a:lnTo>
                    <a:pt x="22762" y="47578"/>
                  </a:lnTo>
                  <a:cubicBezTo>
                    <a:pt x="26043" y="48450"/>
                    <a:pt x="29939" y="49014"/>
                    <a:pt x="33067" y="50603"/>
                  </a:cubicBezTo>
                  <a:cubicBezTo>
                    <a:pt x="33015" y="50654"/>
                    <a:pt x="33015" y="50757"/>
                    <a:pt x="33015" y="50808"/>
                  </a:cubicBezTo>
                  <a:lnTo>
                    <a:pt x="32913" y="50962"/>
                  </a:lnTo>
                  <a:cubicBezTo>
                    <a:pt x="32862" y="50911"/>
                    <a:pt x="32759" y="50911"/>
                    <a:pt x="32656" y="50859"/>
                  </a:cubicBezTo>
                  <a:cubicBezTo>
                    <a:pt x="32759" y="50808"/>
                    <a:pt x="32708" y="50654"/>
                    <a:pt x="32605" y="50654"/>
                  </a:cubicBezTo>
                  <a:cubicBezTo>
                    <a:pt x="32503" y="50654"/>
                    <a:pt x="32451" y="50757"/>
                    <a:pt x="32451" y="50808"/>
                  </a:cubicBezTo>
                  <a:cubicBezTo>
                    <a:pt x="25736" y="48963"/>
                    <a:pt x="18969" y="47066"/>
                    <a:pt x="12253" y="45220"/>
                  </a:cubicBezTo>
                  <a:cubicBezTo>
                    <a:pt x="12458" y="44810"/>
                    <a:pt x="12561" y="44349"/>
                    <a:pt x="12612" y="43836"/>
                  </a:cubicBezTo>
                  <a:close/>
                  <a:moveTo>
                    <a:pt x="61006" y="48963"/>
                  </a:moveTo>
                  <a:lnTo>
                    <a:pt x="61006" y="48963"/>
                  </a:lnTo>
                  <a:cubicBezTo>
                    <a:pt x="60750" y="49937"/>
                    <a:pt x="60391" y="50808"/>
                    <a:pt x="59827" y="51116"/>
                  </a:cubicBezTo>
                  <a:cubicBezTo>
                    <a:pt x="59827" y="51064"/>
                    <a:pt x="59878" y="51013"/>
                    <a:pt x="59827" y="51013"/>
                  </a:cubicBezTo>
                  <a:cubicBezTo>
                    <a:pt x="59827" y="50962"/>
                    <a:pt x="59827" y="50911"/>
                    <a:pt x="59827" y="50911"/>
                  </a:cubicBezTo>
                  <a:cubicBezTo>
                    <a:pt x="59788" y="50901"/>
                    <a:pt x="59752" y="50897"/>
                    <a:pt x="59719" y="50897"/>
                  </a:cubicBezTo>
                  <a:cubicBezTo>
                    <a:pt x="59581" y="50897"/>
                    <a:pt x="59490" y="50972"/>
                    <a:pt x="59365" y="51013"/>
                  </a:cubicBezTo>
                  <a:cubicBezTo>
                    <a:pt x="59263" y="51064"/>
                    <a:pt x="59109" y="51064"/>
                    <a:pt x="59007" y="51064"/>
                  </a:cubicBezTo>
                  <a:cubicBezTo>
                    <a:pt x="59007" y="51064"/>
                    <a:pt x="59007" y="51013"/>
                    <a:pt x="58955" y="51013"/>
                  </a:cubicBezTo>
                  <a:cubicBezTo>
                    <a:pt x="59109" y="50859"/>
                    <a:pt x="59212" y="50706"/>
                    <a:pt x="59365" y="50552"/>
                  </a:cubicBezTo>
                  <a:cubicBezTo>
                    <a:pt x="59417" y="50500"/>
                    <a:pt x="59365" y="50398"/>
                    <a:pt x="59314" y="50347"/>
                  </a:cubicBezTo>
                  <a:cubicBezTo>
                    <a:pt x="59417" y="50347"/>
                    <a:pt x="59519" y="50347"/>
                    <a:pt x="59570" y="50398"/>
                  </a:cubicBezTo>
                  <a:cubicBezTo>
                    <a:pt x="59570" y="50439"/>
                    <a:pt x="59638" y="50514"/>
                    <a:pt x="59690" y="50514"/>
                  </a:cubicBezTo>
                  <a:cubicBezTo>
                    <a:pt x="59703" y="50514"/>
                    <a:pt x="59715" y="50510"/>
                    <a:pt x="59724" y="50500"/>
                  </a:cubicBezTo>
                  <a:cubicBezTo>
                    <a:pt x="59776" y="50449"/>
                    <a:pt x="59827" y="50398"/>
                    <a:pt x="59929" y="50347"/>
                  </a:cubicBezTo>
                  <a:cubicBezTo>
                    <a:pt x="59981" y="50347"/>
                    <a:pt x="60083" y="50347"/>
                    <a:pt x="60186" y="50295"/>
                  </a:cubicBezTo>
                  <a:cubicBezTo>
                    <a:pt x="60493" y="50142"/>
                    <a:pt x="60750" y="49834"/>
                    <a:pt x="60647" y="49526"/>
                  </a:cubicBezTo>
                  <a:cubicBezTo>
                    <a:pt x="60801" y="49373"/>
                    <a:pt x="60903" y="49168"/>
                    <a:pt x="61006" y="48963"/>
                  </a:cubicBezTo>
                  <a:close/>
                  <a:moveTo>
                    <a:pt x="58340" y="50757"/>
                  </a:moveTo>
                  <a:lnTo>
                    <a:pt x="58340" y="50757"/>
                  </a:lnTo>
                  <a:cubicBezTo>
                    <a:pt x="58186" y="50911"/>
                    <a:pt x="58084" y="51064"/>
                    <a:pt x="57930" y="51218"/>
                  </a:cubicBezTo>
                  <a:lnTo>
                    <a:pt x="57930" y="51013"/>
                  </a:lnTo>
                  <a:cubicBezTo>
                    <a:pt x="57930" y="51013"/>
                    <a:pt x="57879" y="50962"/>
                    <a:pt x="57827" y="50962"/>
                  </a:cubicBezTo>
                  <a:cubicBezTo>
                    <a:pt x="57981" y="50859"/>
                    <a:pt x="58186" y="50808"/>
                    <a:pt x="58340" y="50757"/>
                  </a:cubicBezTo>
                  <a:close/>
                  <a:moveTo>
                    <a:pt x="57725" y="51013"/>
                  </a:moveTo>
                  <a:lnTo>
                    <a:pt x="57725" y="51423"/>
                  </a:lnTo>
                  <a:cubicBezTo>
                    <a:pt x="57674" y="51475"/>
                    <a:pt x="57674" y="51526"/>
                    <a:pt x="57622" y="51526"/>
                  </a:cubicBezTo>
                  <a:cubicBezTo>
                    <a:pt x="57622" y="51372"/>
                    <a:pt x="57571" y="51269"/>
                    <a:pt x="57571" y="51116"/>
                  </a:cubicBezTo>
                  <a:cubicBezTo>
                    <a:pt x="57622" y="51116"/>
                    <a:pt x="57674" y="51064"/>
                    <a:pt x="57725" y="51013"/>
                  </a:cubicBezTo>
                  <a:close/>
                  <a:moveTo>
                    <a:pt x="33938" y="51116"/>
                  </a:moveTo>
                  <a:lnTo>
                    <a:pt x="34143" y="51269"/>
                  </a:lnTo>
                  <a:cubicBezTo>
                    <a:pt x="34194" y="51269"/>
                    <a:pt x="34246" y="51269"/>
                    <a:pt x="34246" y="51218"/>
                  </a:cubicBezTo>
                  <a:cubicBezTo>
                    <a:pt x="34348" y="51218"/>
                    <a:pt x="34451" y="51167"/>
                    <a:pt x="34502" y="51116"/>
                  </a:cubicBezTo>
                  <a:lnTo>
                    <a:pt x="34502" y="51116"/>
                  </a:lnTo>
                  <a:cubicBezTo>
                    <a:pt x="34399" y="51321"/>
                    <a:pt x="34297" y="51526"/>
                    <a:pt x="34194" y="51731"/>
                  </a:cubicBezTo>
                  <a:cubicBezTo>
                    <a:pt x="34041" y="51680"/>
                    <a:pt x="33938" y="51577"/>
                    <a:pt x="33784" y="51526"/>
                  </a:cubicBezTo>
                  <a:cubicBezTo>
                    <a:pt x="33836" y="51372"/>
                    <a:pt x="33887" y="51269"/>
                    <a:pt x="33938" y="51116"/>
                  </a:cubicBezTo>
                  <a:close/>
                  <a:moveTo>
                    <a:pt x="10664" y="46809"/>
                  </a:moveTo>
                  <a:cubicBezTo>
                    <a:pt x="15073" y="48809"/>
                    <a:pt x="19686" y="50347"/>
                    <a:pt x="24352" y="51782"/>
                  </a:cubicBezTo>
                  <a:cubicBezTo>
                    <a:pt x="23121" y="51475"/>
                    <a:pt x="21891" y="51167"/>
                    <a:pt x="20661" y="50808"/>
                  </a:cubicBezTo>
                  <a:cubicBezTo>
                    <a:pt x="18302" y="50090"/>
                    <a:pt x="15944" y="49219"/>
                    <a:pt x="13637" y="48296"/>
                  </a:cubicBezTo>
                  <a:lnTo>
                    <a:pt x="13637" y="48347"/>
                  </a:lnTo>
                  <a:cubicBezTo>
                    <a:pt x="13637" y="48245"/>
                    <a:pt x="13586" y="48194"/>
                    <a:pt x="13535" y="48194"/>
                  </a:cubicBezTo>
                  <a:cubicBezTo>
                    <a:pt x="13483" y="48194"/>
                    <a:pt x="13432" y="48245"/>
                    <a:pt x="13432" y="48245"/>
                  </a:cubicBezTo>
                  <a:cubicBezTo>
                    <a:pt x="12304" y="47835"/>
                    <a:pt x="11177" y="47373"/>
                    <a:pt x="10049" y="47015"/>
                  </a:cubicBezTo>
                  <a:cubicBezTo>
                    <a:pt x="10254" y="46963"/>
                    <a:pt x="10459" y="46912"/>
                    <a:pt x="10664" y="46809"/>
                  </a:cubicBezTo>
                  <a:close/>
                  <a:moveTo>
                    <a:pt x="12099" y="45425"/>
                  </a:moveTo>
                  <a:cubicBezTo>
                    <a:pt x="18969" y="47373"/>
                    <a:pt x="25838" y="49321"/>
                    <a:pt x="32656" y="51321"/>
                  </a:cubicBezTo>
                  <a:lnTo>
                    <a:pt x="32708" y="51321"/>
                  </a:lnTo>
                  <a:cubicBezTo>
                    <a:pt x="32554" y="51526"/>
                    <a:pt x="32451" y="51680"/>
                    <a:pt x="32298" y="51885"/>
                  </a:cubicBezTo>
                  <a:cubicBezTo>
                    <a:pt x="32144" y="51782"/>
                    <a:pt x="31990" y="51731"/>
                    <a:pt x="31836" y="51680"/>
                  </a:cubicBezTo>
                  <a:cubicBezTo>
                    <a:pt x="31836" y="51680"/>
                    <a:pt x="31836" y="51628"/>
                    <a:pt x="31836" y="51628"/>
                  </a:cubicBezTo>
                  <a:cubicBezTo>
                    <a:pt x="31785" y="51577"/>
                    <a:pt x="31734" y="51526"/>
                    <a:pt x="31682" y="51526"/>
                  </a:cubicBezTo>
                  <a:cubicBezTo>
                    <a:pt x="31667" y="51494"/>
                    <a:pt x="31646" y="51482"/>
                    <a:pt x="31626" y="51482"/>
                  </a:cubicBezTo>
                  <a:cubicBezTo>
                    <a:pt x="31582" y="51482"/>
                    <a:pt x="31545" y="51542"/>
                    <a:pt x="31580" y="51577"/>
                  </a:cubicBezTo>
                  <a:cubicBezTo>
                    <a:pt x="25223" y="49168"/>
                    <a:pt x="18354" y="47937"/>
                    <a:pt x="11894" y="45784"/>
                  </a:cubicBezTo>
                  <a:cubicBezTo>
                    <a:pt x="11997" y="45682"/>
                    <a:pt x="12048" y="45528"/>
                    <a:pt x="12099" y="45425"/>
                  </a:cubicBezTo>
                  <a:close/>
                  <a:moveTo>
                    <a:pt x="57315" y="51731"/>
                  </a:moveTo>
                  <a:lnTo>
                    <a:pt x="57315" y="51885"/>
                  </a:lnTo>
                  <a:lnTo>
                    <a:pt x="57110" y="52090"/>
                  </a:lnTo>
                  <a:cubicBezTo>
                    <a:pt x="57161" y="51936"/>
                    <a:pt x="57264" y="51833"/>
                    <a:pt x="57315" y="51731"/>
                  </a:cubicBezTo>
                  <a:close/>
                  <a:moveTo>
                    <a:pt x="33067" y="52141"/>
                  </a:moveTo>
                  <a:cubicBezTo>
                    <a:pt x="33067" y="52192"/>
                    <a:pt x="33067" y="52192"/>
                    <a:pt x="33067" y="52243"/>
                  </a:cubicBezTo>
                  <a:cubicBezTo>
                    <a:pt x="33015" y="52295"/>
                    <a:pt x="33067" y="52295"/>
                    <a:pt x="33067" y="52346"/>
                  </a:cubicBezTo>
                  <a:lnTo>
                    <a:pt x="33015" y="52346"/>
                  </a:lnTo>
                  <a:cubicBezTo>
                    <a:pt x="33015" y="52295"/>
                    <a:pt x="33015" y="52243"/>
                    <a:pt x="33067" y="52141"/>
                  </a:cubicBezTo>
                  <a:close/>
                  <a:moveTo>
                    <a:pt x="33631" y="51782"/>
                  </a:moveTo>
                  <a:cubicBezTo>
                    <a:pt x="33784" y="51885"/>
                    <a:pt x="33887" y="51936"/>
                    <a:pt x="34041" y="51936"/>
                  </a:cubicBezTo>
                  <a:cubicBezTo>
                    <a:pt x="33938" y="52141"/>
                    <a:pt x="33836" y="52295"/>
                    <a:pt x="33682" y="52449"/>
                  </a:cubicBezTo>
                  <a:cubicBezTo>
                    <a:pt x="33579" y="52397"/>
                    <a:pt x="33477" y="52397"/>
                    <a:pt x="33323" y="52346"/>
                  </a:cubicBezTo>
                  <a:cubicBezTo>
                    <a:pt x="33477" y="52192"/>
                    <a:pt x="33528" y="51987"/>
                    <a:pt x="33631" y="51782"/>
                  </a:cubicBezTo>
                  <a:close/>
                  <a:moveTo>
                    <a:pt x="11689" y="45989"/>
                  </a:moveTo>
                  <a:cubicBezTo>
                    <a:pt x="18046" y="49065"/>
                    <a:pt x="25377" y="49526"/>
                    <a:pt x="31888" y="52295"/>
                  </a:cubicBezTo>
                  <a:cubicBezTo>
                    <a:pt x="31836" y="52346"/>
                    <a:pt x="31836" y="52397"/>
                    <a:pt x="31836" y="52500"/>
                  </a:cubicBezTo>
                  <a:cubicBezTo>
                    <a:pt x="31734" y="52551"/>
                    <a:pt x="31682" y="52602"/>
                    <a:pt x="31631" y="52705"/>
                  </a:cubicBezTo>
                  <a:cubicBezTo>
                    <a:pt x="31631" y="52705"/>
                    <a:pt x="31631" y="52654"/>
                    <a:pt x="31631" y="52654"/>
                  </a:cubicBezTo>
                  <a:cubicBezTo>
                    <a:pt x="28094" y="51577"/>
                    <a:pt x="24557" y="50552"/>
                    <a:pt x="21019" y="49526"/>
                  </a:cubicBezTo>
                  <a:cubicBezTo>
                    <a:pt x="18046" y="48655"/>
                    <a:pt x="13945" y="48142"/>
                    <a:pt x="11382" y="46297"/>
                  </a:cubicBezTo>
                  <a:cubicBezTo>
                    <a:pt x="11484" y="46194"/>
                    <a:pt x="11638" y="46092"/>
                    <a:pt x="11689" y="45989"/>
                  </a:cubicBezTo>
                  <a:close/>
                  <a:moveTo>
                    <a:pt x="32964" y="52602"/>
                  </a:moveTo>
                  <a:cubicBezTo>
                    <a:pt x="32964" y="52602"/>
                    <a:pt x="33015" y="52654"/>
                    <a:pt x="33067" y="52654"/>
                  </a:cubicBezTo>
                  <a:cubicBezTo>
                    <a:pt x="33015" y="52756"/>
                    <a:pt x="32964" y="52807"/>
                    <a:pt x="32913" y="52910"/>
                  </a:cubicBezTo>
                  <a:cubicBezTo>
                    <a:pt x="32913" y="52910"/>
                    <a:pt x="32913" y="52888"/>
                    <a:pt x="32913" y="52859"/>
                  </a:cubicBezTo>
                  <a:cubicBezTo>
                    <a:pt x="32913" y="52756"/>
                    <a:pt x="32913" y="52654"/>
                    <a:pt x="32964" y="52602"/>
                  </a:cubicBezTo>
                  <a:close/>
                  <a:moveTo>
                    <a:pt x="44601" y="52602"/>
                  </a:moveTo>
                  <a:cubicBezTo>
                    <a:pt x="44550" y="52602"/>
                    <a:pt x="44499" y="52654"/>
                    <a:pt x="44499" y="52705"/>
                  </a:cubicBezTo>
                  <a:cubicBezTo>
                    <a:pt x="44499" y="52807"/>
                    <a:pt x="44499" y="52910"/>
                    <a:pt x="44499" y="52961"/>
                  </a:cubicBezTo>
                  <a:cubicBezTo>
                    <a:pt x="44524" y="53012"/>
                    <a:pt x="44576" y="53038"/>
                    <a:pt x="44620" y="53038"/>
                  </a:cubicBezTo>
                  <a:cubicBezTo>
                    <a:pt x="44665" y="53038"/>
                    <a:pt x="44704" y="53012"/>
                    <a:pt x="44704" y="52961"/>
                  </a:cubicBezTo>
                  <a:cubicBezTo>
                    <a:pt x="44755" y="52910"/>
                    <a:pt x="44755" y="52807"/>
                    <a:pt x="44755" y="52705"/>
                  </a:cubicBezTo>
                  <a:cubicBezTo>
                    <a:pt x="44755" y="52654"/>
                    <a:pt x="44704" y="52602"/>
                    <a:pt x="44601" y="52602"/>
                  </a:cubicBezTo>
                  <a:close/>
                  <a:moveTo>
                    <a:pt x="29888" y="35788"/>
                  </a:moveTo>
                  <a:cubicBezTo>
                    <a:pt x="29683" y="36351"/>
                    <a:pt x="29683" y="36608"/>
                    <a:pt x="30042" y="37172"/>
                  </a:cubicBezTo>
                  <a:cubicBezTo>
                    <a:pt x="30751" y="38312"/>
                    <a:pt x="32313" y="38582"/>
                    <a:pt x="33836" y="38582"/>
                  </a:cubicBezTo>
                  <a:cubicBezTo>
                    <a:pt x="34845" y="38582"/>
                    <a:pt x="35837" y="38463"/>
                    <a:pt x="36553" y="38402"/>
                  </a:cubicBezTo>
                  <a:cubicBezTo>
                    <a:pt x="38091" y="38300"/>
                    <a:pt x="40449" y="38505"/>
                    <a:pt x="41577" y="37223"/>
                  </a:cubicBezTo>
                  <a:cubicBezTo>
                    <a:pt x="42807" y="37479"/>
                    <a:pt x="44037" y="37736"/>
                    <a:pt x="45268" y="37992"/>
                  </a:cubicBezTo>
                  <a:cubicBezTo>
                    <a:pt x="46498" y="38248"/>
                    <a:pt x="47728" y="38556"/>
                    <a:pt x="48959" y="38863"/>
                  </a:cubicBezTo>
                  <a:cubicBezTo>
                    <a:pt x="51471" y="39530"/>
                    <a:pt x="53931" y="40196"/>
                    <a:pt x="56392" y="40863"/>
                  </a:cubicBezTo>
                  <a:cubicBezTo>
                    <a:pt x="58596" y="41478"/>
                    <a:pt x="61108" y="42452"/>
                    <a:pt x="61108" y="45220"/>
                  </a:cubicBezTo>
                  <a:cubicBezTo>
                    <a:pt x="61108" y="46707"/>
                    <a:pt x="60647" y="48706"/>
                    <a:pt x="59365" y="49629"/>
                  </a:cubicBezTo>
                  <a:cubicBezTo>
                    <a:pt x="59342" y="49583"/>
                    <a:pt x="59299" y="49558"/>
                    <a:pt x="59253" y="49558"/>
                  </a:cubicBezTo>
                  <a:cubicBezTo>
                    <a:pt x="59197" y="49558"/>
                    <a:pt x="59137" y="49596"/>
                    <a:pt x="59109" y="49680"/>
                  </a:cubicBezTo>
                  <a:lnTo>
                    <a:pt x="59109" y="49732"/>
                  </a:lnTo>
                  <a:lnTo>
                    <a:pt x="59058" y="49732"/>
                  </a:lnTo>
                  <a:cubicBezTo>
                    <a:pt x="53521" y="51064"/>
                    <a:pt x="47882" y="51731"/>
                    <a:pt x="42192" y="52295"/>
                  </a:cubicBezTo>
                  <a:cubicBezTo>
                    <a:pt x="42192" y="52243"/>
                    <a:pt x="42192" y="52192"/>
                    <a:pt x="42192" y="52141"/>
                  </a:cubicBezTo>
                  <a:cubicBezTo>
                    <a:pt x="42151" y="52080"/>
                    <a:pt x="42079" y="52052"/>
                    <a:pt x="42012" y="52052"/>
                  </a:cubicBezTo>
                  <a:cubicBezTo>
                    <a:pt x="41910" y="52052"/>
                    <a:pt x="41822" y="52119"/>
                    <a:pt x="41884" y="52243"/>
                  </a:cubicBezTo>
                  <a:cubicBezTo>
                    <a:pt x="41884" y="52295"/>
                    <a:pt x="41884" y="52295"/>
                    <a:pt x="41884" y="52346"/>
                  </a:cubicBezTo>
                  <a:lnTo>
                    <a:pt x="41628" y="52346"/>
                  </a:lnTo>
                  <a:cubicBezTo>
                    <a:pt x="41577" y="52243"/>
                    <a:pt x="41577" y="52192"/>
                    <a:pt x="41525" y="52090"/>
                  </a:cubicBezTo>
                  <a:cubicBezTo>
                    <a:pt x="41496" y="52046"/>
                    <a:pt x="41451" y="52027"/>
                    <a:pt x="41403" y="52027"/>
                  </a:cubicBezTo>
                  <a:cubicBezTo>
                    <a:pt x="41281" y="52027"/>
                    <a:pt x="41144" y="52148"/>
                    <a:pt x="41218" y="52295"/>
                  </a:cubicBezTo>
                  <a:cubicBezTo>
                    <a:pt x="41218" y="52295"/>
                    <a:pt x="41269" y="52346"/>
                    <a:pt x="41269" y="52397"/>
                  </a:cubicBezTo>
                  <a:cubicBezTo>
                    <a:pt x="41115" y="52397"/>
                    <a:pt x="40910" y="52397"/>
                    <a:pt x="40756" y="52449"/>
                  </a:cubicBezTo>
                  <a:cubicBezTo>
                    <a:pt x="40756" y="52346"/>
                    <a:pt x="40705" y="52192"/>
                    <a:pt x="40705" y="52090"/>
                  </a:cubicBezTo>
                  <a:cubicBezTo>
                    <a:pt x="40705" y="52033"/>
                    <a:pt x="40643" y="51993"/>
                    <a:pt x="40588" y="51993"/>
                  </a:cubicBezTo>
                  <a:cubicBezTo>
                    <a:pt x="40542" y="51993"/>
                    <a:pt x="40500" y="52020"/>
                    <a:pt x="40500" y="52090"/>
                  </a:cubicBezTo>
                  <a:cubicBezTo>
                    <a:pt x="40500" y="52243"/>
                    <a:pt x="40449" y="52346"/>
                    <a:pt x="40449" y="52449"/>
                  </a:cubicBezTo>
                  <a:cubicBezTo>
                    <a:pt x="40244" y="52500"/>
                    <a:pt x="39987" y="52500"/>
                    <a:pt x="39782" y="52551"/>
                  </a:cubicBezTo>
                  <a:cubicBezTo>
                    <a:pt x="39782" y="52295"/>
                    <a:pt x="39782" y="52038"/>
                    <a:pt x="39782" y="51833"/>
                  </a:cubicBezTo>
                  <a:cubicBezTo>
                    <a:pt x="39782" y="51773"/>
                    <a:pt x="39747" y="51748"/>
                    <a:pt x="39708" y="51748"/>
                  </a:cubicBezTo>
                  <a:cubicBezTo>
                    <a:pt x="39680" y="51748"/>
                    <a:pt x="39650" y="51761"/>
                    <a:pt x="39628" y="51782"/>
                  </a:cubicBezTo>
                  <a:cubicBezTo>
                    <a:pt x="39577" y="52038"/>
                    <a:pt x="39475" y="52295"/>
                    <a:pt x="39423" y="52602"/>
                  </a:cubicBezTo>
                  <a:lnTo>
                    <a:pt x="39116" y="52602"/>
                  </a:lnTo>
                  <a:cubicBezTo>
                    <a:pt x="39116" y="52551"/>
                    <a:pt x="39167" y="52449"/>
                    <a:pt x="39167" y="52397"/>
                  </a:cubicBezTo>
                  <a:cubicBezTo>
                    <a:pt x="39270" y="52038"/>
                    <a:pt x="39321" y="51731"/>
                    <a:pt x="39270" y="51372"/>
                  </a:cubicBezTo>
                  <a:cubicBezTo>
                    <a:pt x="39270" y="51309"/>
                    <a:pt x="39211" y="51265"/>
                    <a:pt x="39154" y="51265"/>
                  </a:cubicBezTo>
                  <a:cubicBezTo>
                    <a:pt x="39119" y="51265"/>
                    <a:pt x="39084" y="51282"/>
                    <a:pt x="39065" y="51321"/>
                  </a:cubicBezTo>
                  <a:cubicBezTo>
                    <a:pt x="39013" y="51680"/>
                    <a:pt x="38860" y="52038"/>
                    <a:pt x="38706" y="52346"/>
                  </a:cubicBezTo>
                  <a:cubicBezTo>
                    <a:pt x="38654" y="52449"/>
                    <a:pt x="38603" y="52551"/>
                    <a:pt x="38552" y="52654"/>
                  </a:cubicBezTo>
                  <a:cubicBezTo>
                    <a:pt x="38501" y="52654"/>
                    <a:pt x="38449" y="52705"/>
                    <a:pt x="38398" y="52705"/>
                  </a:cubicBezTo>
                  <a:cubicBezTo>
                    <a:pt x="38449" y="52551"/>
                    <a:pt x="38501" y="52346"/>
                    <a:pt x="38552" y="52192"/>
                  </a:cubicBezTo>
                  <a:cubicBezTo>
                    <a:pt x="38654" y="51782"/>
                    <a:pt x="38757" y="51423"/>
                    <a:pt x="38757" y="51013"/>
                  </a:cubicBezTo>
                  <a:cubicBezTo>
                    <a:pt x="38757" y="50962"/>
                    <a:pt x="38706" y="50962"/>
                    <a:pt x="38654" y="50962"/>
                  </a:cubicBezTo>
                  <a:cubicBezTo>
                    <a:pt x="38501" y="51372"/>
                    <a:pt x="38347" y="51782"/>
                    <a:pt x="38142" y="52141"/>
                  </a:cubicBezTo>
                  <a:cubicBezTo>
                    <a:pt x="38142" y="52243"/>
                    <a:pt x="38091" y="52295"/>
                    <a:pt x="38091" y="52346"/>
                  </a:cubicBezTo>
                  <a:cubicBezTo>
                    <a:pt x="38091" y="52192"/>
                    <a:pt x="38142" y="52038"/>
                    <a:pt x="38193" y="51936"/>
                  </a:cubicBezTo>
                  <a:cubicBezTo>
                    <a:pt x="38296" y="51475"/>
                    <a:pt x="38347" y="50962"/>
                    <a:pt x="38244" y="50500"/>
                  </a:cubicBezTo>
                  <a:cubicBezTo>
                    <a:pt x="38219" y="50449"/>
                    <a:pt x="38167" y="50424"/>
                    <a:pt x="38123" y="50424"/>
                  </a:cubicBezTo>
                  <a:cubicBezTo>
                    <a:pt x="38078" y="50424"/>
                    <a:pt x="38039" y="50449"/>
                    <a:pt x="38039" y="50500"/>
                  </a:cubicBezTo>
                  <a:cubicBezTo>
                    <a:pt x="37937" y="50911"/>
                    <a:pt x="37885" y="51372"/>
                    <a:pt x="37783" y="51833"/>
                  </a:cubicBezTo>
                  <a:cubicBezTo>
                    <a:pt x="37680" y="52141"/>
                    <a:pt x="37527" y="52449"/>
                    <a:pt x="37424" y="52807"/>
                  </a:cubicBezTo>
                  <a:lnTo>
                    <a:pt x="37117" y="52807"/>
                  </a:lnTo>
                  <a:cubicBezTo>
                    <a:pt x="37270" y="52602"/>
                    <a:pt x="37373" y="52295"/>
                    <a:pt x="37424" y="52090"/>
                  </a:cubicBezTo>
                  <a:cubicBezTo>
                    <a:pt x="37629" y="51475"/>
                    <a:pt x="37732" y="50808"/>
                    <a:pt x="37732" y="50142"/>
                  </a:cubicBezTo>
                  <a:cubicBezTo>
                    <a:pt x="37732" y="50090"/>
                    <a:pt x="37706" y="50065"/>
                    <a:pt x="37680" y="50065"/>
                  </a:cubicBezTo>
                  <a:cubicBezTo>
                    <a:pt x="37655" y="50065"/>
                    <a:pt x="37629" y="50090"/>
                    <a:pt x="37629" y="50142"/>
                  </a:cubicBezTo>
                  <a:cubicBezTo>
                    <a:pt x="37527" y="50603"/>
                    <a:pt x="37424" y="51116"/>
                    <a:pt x="37270" y="51577"/>
                  </a:cubicBezTo>
                  <a:cubicBezTo>
                    <a:pt x="37168" y="51885"/>
                    <a:pt x="37014" y="52397"/>
                    <a:pt x="36758" y="52705"/>
                  </a:cubicBezTo>
                  <a:lnTo>
                    <a:pt x="36706" y="52705"/>
                  </a:lnTo>
                  <a:cubicBezTo>
                    <a:pt x="36655" y="52705"/>
                    <a:pt x="36604" y="52807"/>
                    <a:pt x="36604" y="52859"/>
                  </a:cubicBezTo>
                  <a:lnTo>
                    <a:pt x="36553" y="52859"/>
                  </a:lnTo>
                  <a:cubicBezTo>
                    <a:pt x="36553" y="52859"/>
                    <a:pt x="36501" y="52859"/>
                    <a:pt x="36501" y="52910"/>
                  </a:cubicBezTo>
                  <a:lnTo>
                    <a:pt x="36296" y="52910"/>
                  </a:lnTo>
                  <a:cubicBezTo>
                    <a:pt x="36501" y="52602"/>
                    <a:pt x="36604" y="52192"/>
                    <a:pt x="36706" y="51885"/>
                  </a:cubicBezTo>
                  <a:cubicBezTo>
                    <a:pt x="36911" y="51269"/>
                    <a:pt x="37065" y="50706"/>
                    <a:pt x="37168" y="50039"/>
                  </a:cubicBezTo>
                  <a:cubicBezTo>
                    <a:pt x="37168" y="49976"/>
                    <a:pt x="37129" y="49932"/>
                    <a:pt x="37087" y="49932"/>
                  </a:cubicBezTo>
                  <a:cubicBezTo>
                    <a:pt x="37061" y="49932"/>
                    <a:pt x="37034" y="49949"/>
                    <a:pt x="37014" y="49988"/>
                  </a:cubicBezTo>
                  <a:cubicBezTo>
                    <a:pt x="36809" y="50552"/>
                    <a:pt x="36655" y="51116"/>
                    <a:pt x="36450" y="51680"/>
                  </a:cubicBezTo>
                  <a:cubicBezTo>
                    <a:pt x="36296" y="52090"/>
                    <a:pt x="36040" y="52500"/>
                    <a:pt x="35937" y="52961"/>
                  </a:cubicBezTo>
                  <a:cubicBezTo>
                    <a:pt x="35835" y="52961"/>
                    <a:pt x="35732" y="52961"/>
                    <a:pt x="35579" y="53012"/>
                  </a:cubicBezTo>
                  <a:cubicBezTo>
                    <a:pt x="36040" y="52243"/>
                    <a:pt x="36296" y="51269"/>
                    <a:pt x="36553" y="50449"/>
                  </a:cubicBezTo>
                  <a:cubicBezTo>
                    <a:pt x="36582" y="50360"/>
                    <a:pt x="36508" y="50305"/>
                    <a:pt x="36431" y="50305"/>
                  </a:cubicBezTo>
                  <a:cubicBezTo>
                    <a:pt x="36375" y="50305"/>
                    <a:pt x="36318" y="50334"/>
                    <a:pt x="36296" y="50398"/>
                  </a:cubicBezTo>
                  <a:cubicBezTo>
                    <a:pt x="35989" y="51321"/>
                    <a:pt x="35527" y="52141"/>
                    <a:pt x="35117" y="53064"/>
                  </a:cubicBezTo>
                  <a:lnTo>
                    <a:pt x="34861" y="53064"/>
                  </a:lnTo>
                  <a:cubicBezTo>
                    <a:pt x="35374" y="52346"/>
                    <a:pt x="35681" y="51577"/>
                    <a:pt x="35681" y="50706"/>
                  </a:cubicBezTo>
                  <a:cubicBezTo>
                    <a:pt x="35681" y="50621"/>
                    <a:pt x="35619" y="50583"/>
                    <a:pt x="35563" y="50583"/>
                  </a:cubicBezTo>
                  <a:cubicBezTo>
                    <a:pt x="35517" y="50583"/>
                    <a:pt x="35476" y="50608"/>
                    <a:pt x="35476" y="50654"/>
                  </a:cubicBezTo>
                  <a:cubicBezTo>
                    <a:pt x="35374" y="50962"/>
                    <a:pt x="35271" y="51321"/>
                    <a:pt x="35168" y="51577"/>
                  </a:cubicBezTo>
                  <a:cubicBezTo>
                    <a:pt x="35425" y="50757"/>
                    <a:pt x="35579" y="49885"/>
                    <a:pt x="35630" y="49629"/>
                  </a:cubicBezTo>
                  <a:cubicBezTo>
                    <a:pt x="35662" y="49566"/>
                    <a:pt x="35595" y="49522"/>
                    <a:pt x="35540" y="49522"/>
                  </a:cubicBezTo>
                  <a:cubicBezTo>
                    <a:pt x="35506" y="49522"/>
                    <a:pt x="35476" y="49539"/>
                    <a:pt x="35476" y="49578"/>
                  </a:cubicBezTo>
                  <a:cubicBezTo>
                    <a:pt x="35374" y="49834"/>
                    <a:pt x="35322" y="50039"/>
                    <a:pt x="35220" y="50295"/>
                  </a:cubicBezTo>
                  <a:cubicBezTo>
                    <a:pt x="35271" y="50142"/>
                    <a:pt x="35322" y="49937"/>
                    <a:pt x="35322" y="49783"/>
                  </a:cubicBezTo>
                  <a:cubicBezTo>
                    <a:pt x="35527" y="48091"/>
                    <a:pt x="35579" y="45835"/>
                    <a:pt x="34246" y="44605"/>
                  </a:cubicBezTo>
                  <a:lnTo>
                    <a:pt x="34246" y="44605"/>
                  </a:lnTo>
                  <a:cubicBezTo>
                    <a:pt x="35579" y="44643"/>
                    <a:pt x="36923" y="44663"/>
                    <a:pt x="38273" y="44663"/>
                  </a:cubicBezTo>
                  <a:cubicBezTo>
                    <a:pt x="44290" y="44663"/>
                    <a:pt x="50418" y="44258"/>
                    <a:pt x="56238" y="43170"/>
                  </a:cubicBezTo>
                  <a:cubicBezTo>
                    <a:pt x="56546" y="43118"/>
                    <a:pt x="56443" y="42708"/>
                    <a:pt x="56187" y="42708"/>
                  </a:cubicBezTo>
                  <a:cubicBezTo>
                    <a:pt x="55361" y="42757"/>
                    <a:pt x="54534" y="42806"/>
                    <a:pt x="53751" y="42854"/>
                  </a:cubicBezTo>
                  <a:lnTo>
                    <a:pt x="53751" y="42854"/>
                  </a:lnTo>
                  <a:cubicBezTo>
                    <a:pt x="53927" y="42785"/>
                    <a:pt x="53871" y="42503"/>
                    <a:pt x="53675" y="42503"/>
                  </a:cubicBezTo>
                  <a:cubicBezTo>
                    <a:pt x="53408" y="42495"/>
                    <a:pt x="53140" y="42492"/>
                    <a:pt x="52871" y="42492"/>
                  </a:cubicBezTo>
                  <a:cubicBezTo>
                    <a:pt x="49581" y="42492"/>
                    <a:pt x="46176" y="43039"/>
                    <a:pt x="42858" y="43323"/>
                  </a:cubicBezTo>
                  <a:cubicBezTo>
                    <a:pt x="41082" y="43498"/>
                    <a:pt x="38644" y="44027"/>
                    <a:pt x="36395" y="44027"/>
                  </a:cubicBezTo>
                  <a:cubicBezTo>
                    <a:pt x="35333" y="44027"/>
                    <a:pt x="34313" y="43909"/>
                    <a:pt x="33425" y="43580"/>
                  </a:cubicBezTo>
                  <a:cubicBezTo>
                    <a:pt x="33015" y="42965"/>
                    <a:pt x="32451" y="42708"/>
                    <a:pt x="31734" y="42452"/>
                  </a:cubicBezTo>
                  <a:cubicBezTo>
                    <a:pt x="29427" y="41632"/>
                    <a:pt x="26761" y="41427"/>
                    <a:pt x="24403" y="40914"/>
                  </a:cubicBezTo>
                  <a:cubicBezTo>
                    <a:pt x="20199" y="40094"/>
                    <a:pt x="15739" y="38761"/>
                    <a:pt x="11433" y="38402"/>
                  </a:cubicBezTo>
                  <a:cubicBezTo>
                    <a:pt x="11535" y="38248"/>
                    <a:pt x="11484" y="37992"/>
                    <a:pt x="11433" y="37838"/>
                  </a:cubicBezTo>
                  <a:lnTo>
                    <a:pt x="11433" y="37838"/>
                  </a:lnTo>
                  <a:cubicBezTo>
                    <a:pt x="11587" y="37889"/>
                    <a:pt x="11792" y="37941"/>
                    <a:pt x="12099" y="38043"/>
                  </a:cubicBezTo>
                  <a:cubicBezTo>
                    <a:pt x="12151" y="38043"/>
                    <a:pt x="12151" y="37941"/>
                    <a:pt x="12099" y="37941"/>
                  </a:cubicBezTo>
                  <a:cubicBezTo>
                    <a:pt x="11740" y="37889"/>
                    <a:pt x="11587" y="37838"/>
                    <a:pt x="11433" y="37838"/>
                  </a:cubicBezTo>
                  <a:cubicBezTo>
                    <a:pt x="11535" y="37787"/>
                    <a:pt x="11638" y="37787"/>
                    <a:pt x="11740" y="37736"/>
                  </a:cubicBezTo>
                  <a:cubicBezTo>
                    <a:pt x="12123" y="37770"/>
                    <a:pt x="12503" y="37786"/>
                    <a:pt x="12882" y="37786"/>
                  </a:cubicBezTo>
                  <a:cubicBezTo>
                    <a:pt x="15298" y="37786"/>
                    <a:pt x="17652" y="37140"/>
                    <a:pt x="20045" y="36608"/>
                  </a:cubicBezTo>
                  <a:cubicBezTo>
                    <a:pt x="21327" y="36557"/>
                    <a:pt x="22609" y="36505"/>
                    <a:pt x="23788" y="36351"/>
                  </a:cubicBezTo>
                  <a:cubicBezTo>
                    <a:pt x="25684" y="36146"/>
                    <a:pt x="27838" y="36095"/>
                    <a:pt x="29888" y="35788"/>
                  </a:cubicBezTo>
                  <a:close/>
                  <a:moveTo>
                    <a:pt x="32503" y="53012"/>
                  </a:moveTo>
                  <a:cubicBezTo>
                    <a:pt x="32503" y="53064"/>
                    <a:pt x="32554" y="53064"/>
                    <a:pt x="32554" y="53064"/>
                  </a:cubicBezTo>
                  <a:cubicBezTo>
                    <a:pt x="32503" y="53064"/>
                    <a:pt x="32451" y="53115"/>
                    <a:pt x="32400" y="53115"/>
                  </a:cubicBezTo>
                  <a:lnTo>
                    <a:pt x="32400" y="53064"/>
                  </a:lnTo>
                  <a:cubicBezTo>
                    <a:pt x="32451" y="53064"/>
                    <a:pt x="32451" y="53064"/>
                    <a:pt x="32503" y="53012"/>
                  </a:cubicBezTo>
                  <a:close/>
                  <a:moveTo>
                    <a:pt x="18200" y="49219"/>
                  </a:moveTo>
                  <a:lnTo>
                    <a:pt x="18200" y="49219"/>
                  </a:lnTo>
                  <a:cubicBezTo>
                    <a:pt x="18610" y="49321"/>
                    <a:pt x="19020" y="49424"/>
                    <a:pt x="19379" y="49526"/>
                  </a:cubicBezTo>
                  <a:cubicBezTo>
                    <a:pt x="23378" y="50757"/>
                    <a:pt x="27376" y="52038"/>
                    <a:pt x="31426" y="53218"/>
                  </a:cubicBezTo>
                  <a:cubicBezTo>
                    <a:pt x="31016" y="53166"/>
                    <a:pt x="30657" y="53064"/>
                    <a:pt x="30247" y="53012"/>
                  </a:cubicBezTo>
                  <a:cubicBezTo>
                    <a:pt x="26146" y="51987"/>
                    <a:pt x="22198" y="50654"/>
                    <a:pt x="18200" y="49219"/>
                  </a:cubicBezTo>
                  <a:close/>
                  <a:moveTo>
                    <a:pt x="31888" y="53012"/>
                  </a:moveTo>
                  <a:cubicBezTo>
                    <a:pt x="31939" y="53064"/>
                    <a:pt x="31990" y="53115"/>
                    <a:pt x="32041" y="53166"/>
                  </a:cubicBezTo>
                  <a:cubicBezTo>
                    <a:pt x="31990" y="53166"/>
                    <a:pt x="31990" y="53218"/>
                    <a:pt x="31939" y="53218"/>
                  </a:cubicBezTo>
                  <a:cubicBezTo>
                    <a:pt x="31939" y="53166"/>
                    <a:pt x="31939" y="53064"/>
                    <a:pt x="31836" y="53064"/>
                  </a:cubicBezTo>
                  <a:cubicBezTo>
                    <a:pt x="31888" y="53012"/>
                    <a:pt x="31888" y="53012"/>
                    <a:pt x="31888" y="53012"/>
                  </a:cubicBezTo>
                  <a:close/>
                  <a:moveTo>
                    <a:pt x="34758" y="51628"/>
                  </a:moveTo>
                  <a:cubicBezTo>
                    <a:pt x="34605" y="52038"/>
                    <a:pt x="34399" y="52705"/>
                    <a:pt x="34092" y="53166"/>
                  </a:cubicBezTo>
                  <a:cubicBezTo>
                    <a:pt x="33682" y="53218"/>
                    <a:pt x="33323" y="53269"/>
                    <a:pt x="32964" y="53320"/>
                  </a:cubicBezTo>
                  <a:cubicBezTo>
                    <a:pt x="32964" y="53320"/>
                    <a:pt x="32964" y="53269"/>
                    <a:pt x="32964" y="53269"/>
                  </a:cubicBezTo>
                  <a:cubicBezTo>
                    <a:pt x="33272" y="53166"/>
                    <a:pt x="33528" y="53064"/>
                    <a:pt x="33733" y="52859"/>
                  </a:cubicBezTo>
                  <a:cubicBezTo>
                    <a:pt x="33836" y="52910"/>
                    <a:pt x="33938" y="52910"/>
                    <a:pt x="33989" y="52910"/>
                  </a:cubicBezTo>
                  <a:cubicBezTo>
                    <a:pt x="34009" y="52914"/>
                    <a:pt x="34027" y="52916"/>
                    <a:pt x="34045" y="52916"/>
                  </a:cubicBezTo>
                  <a:cubicBezTo>
                    <a:pt x="34259" y="52916"/>
                    <a:pt x="34329" y="52646"/>
                    <a:pt x="34092" y="52551"/>
                  </a:cubicBezTo>
                  <a:cubicBezTo>
                    <a:pt x="34399" y="52295"/>
                    <a:pt x="34605" y="51987"/>
                    <a:pt x="34758" y="51628"/>
                  </a:cubicBezTo>
                  <a:close/>
                  <a:moveTo>
                    <a:pt x="34912" y="53679"/>
                  </a:moveTo>
                  <a:cubicBezTo>
                    <a:pt x="34912" y="53781"/>
                    <a:pt x="34861" y="53884"/>
                    <a:pt x="34861" y="53986"/>
                  </a:cubicBezTo>
                  <a:cubicBezTo>
                    <a:pt x="34810" y="53986"/>
                    <a:pt x="34707" y="53935"/>
                    <a:pt x="34605" y="53935"/>
                  </a:cubicBezTo>
                  <a:lnTo>
                    <a:pt x="34399" y="53935"/>
                  </a:lnTo>
                  <a:cubicBezTo>
                    <a:pt x="34451" y="53884"/>
                    <a:pt x="34451" y="53730"/>
                    <a:pt x="34348" y="53730"/>
                  </a:cubicBezTo>
                  <a:cubicBezTo>
                    <a:pt x="34297" y="53730"/>
                    <a:pt x="34246" y="53730"/>
                    <a:pt x="34194" y="53679"/>
                  </a:cubicBezTo>
                  <a:close/>
                  <a:moveTo>
                    <a:pt x="36142" y="53576"/>
                  </a:moveTo>
                  <a:cubicBezTo>
                    <a:pt x="36091" y="53628"/>
                    <a:pt x="36091" y="53679"/>
                    <a:pt x="36040" y="53730"/>
                  </a:cubicBezTo>
                  <a:cubicBezTo>
                    <a:pt x="35989" y="53833"/>
                    <a:pt x="35886" y="53935"/>
                    <a:pt x="35835" y="54038"/>
                  </a:cubicBezTo>
                  <a:cubicBezTo>
                    <a:pt x="35579" y="54038"/>
                    <a:pt x="35374" y="53986"/>
                    <a:pt x="35117" y="53986"/>
                  </a:cubicBezTo>
                  <a:cubicBezTo>
                    <a:pt x="35168" y="53884"/>
                    <a:pt x="35220" y="53781"/>
                    <a:pt x="35220" y="53628"/>
                  </a:cubicBezTo>
                  <a:cubicBezTo>
                    <a:pt x="35527" y="53628"/>
                    <a:pt x="35835" y="53576"/>
                    <a:pt x="36142" y="53576"/>
                  </a:cubicBezTo>
                  <a:close/>
                  <a:moveTo>
                    <a:pt x="36860" y="53525"/>
                  </a:moveTo>
                  <a:cubicBezTo>
                    <a:pt x="36809" y="53628"/>
                    <a:pt x="36758" y="53730"/>
                    <a:pt x="36655" y="53833"/>
                  </a:cubicBezTo>
                  <a:cubicBezTo>
                    <a:pt x="36604" y="53935"/>
                    <a:pt x="36501" y="53986"/>
                    <a:pt x="36399" y="54089"/>
                  </a:cubicBezTo>
                  <a:lnTo>
                    <a:pt x="36296" y="54089"/>
                  </a:lnTo>
                  <a:cubicBezTo>
                    <a:pt x="36296" y="54038"/>
                    <a:pt x="36348" y="53986"/>
                    <a:pt x="36399" y="53884"/>
                  </a:cubicBezTo>
                  <a:cubicBezTo>
                    <a:pt x="36450" y="53781"/>
                    <a:pt x="36501" y="53679"/>
                    <a:pt x="36553" y="53525"/>
                  </a:cubicBezTo>
                  <a:close/>
                  <a:moveTo>
                    <a:pt x="37527" y="53474"/>
                  </a:moveTo>
                  <a:cubicBezTo>
                    <a:pt x="37424" y="53679"/>
                    <a:pt x="37270" y="53935"/>
                    <a:pt x="37117" y="54140"/>
                  </a:cubicBezTo>
                  <a:lnTo>
                    <a:pt x="37117" y="54192"/>
                  </a:lnTo>
                  <a:cubicBezTo>
                    <a:pt x="37065" y="54192"/>
                    <a:pt x="36963" y="54140"/>
                    <a:pt x="36860" y="54140"/>
                  </a:cubicBezTo>
                  <a:cubicBezTo>
                    <a:pt x="36911" y="54089"/>
                    <a:pt x="36963" y="54038"/>
                    <a:pt x="36963" y="54038"/>
                  </a:cubicBezTo>
                  <a:cubicBezTo>
                    <a:pt x="37065" y="53833"/>
                    <a:pt x="37168" y="53679"/>
                    <a:pt x="37219" y="53474"/>
                  </a:cubicBezTo>
                  <a:close/>
                  <a:moveTo>
                    <a:pt x="38706" y="53320"/>
                  </a:moveTo>
                  <a:lnTo>
                    <a:pt x="38706" y="53320"/>
                  </a:lnTo>
                  <a:cubicBezTo>
                    <a:pt x="38654" y="53423"/>
                    <a:pt x="38603" y="53474"/>
                    <a:pt x="38552" y="53576"/>
                  </a:cubicBezTo>
                  <a:cubicBezTo>
                    <a:pt x="38398" y="53781"/>
                    <a:pt x="38193" y="53986"/>
                    <a:pt x="38193" y="54192"/>
                  </a:cubicBezTo>
                  <a:cubicBezTo>
                    <a:pt x="38193" y="54243"/>
                    <a:pt x="38193" y="54243"/>
                    <a:pt x="38193" y="54243"/>
                  </a:cubicBezTo>
                  <a:cubicBezTo>
                    <a:pt x="37937" y="54243"/>
                    <a:pt x="37680" y="54243"/>
                    <a:pt x="37475" y="54192"/>
                  </a:cubicBezTo>
                  <a:cubicBezTo>
                    <a:pt x="37680" y="53986"/>
                    <a:pt x="37834" y="53730"/>
                    <a:pt x="37937" y="53423"/>
                  </a:cubicBezTo>
                  <a:cubicBezTo>
                    <a:pt x="38193" y="53423"/>
                    <a:pt x="38449" y="53371"/>
                    <a:pt x="38706" y="53320"/>
                  </a:cubicBezTo>
                  <a:close/>
                  <a:moveTo>
                    <a:pt x="53880" y="55268"/>
                  </a:moveTo>
                  <a:cubicBezTo>
                    <a:pt x="53880" y="55268"/>
                    <a:pt x="53829" y="55319"/>
                    <a:pt x="53880" y="55319"/>
                  </a:cubicBezTo>
                  <a:cubicBezTo>
                    <a:pt x="53778" y="55371"/>
                    <a:pt x="53675" y="55371"/>
                    <a:pt x="53624" y="55371"/>
                  </a:cubicBezTo>
                  <a:cubicBezTo>
                    <a:pt x="53675" y="55319"/>
                    <a:pt x="53778" y="55319"/>
                    <a:pt x="53880" y="55268"/>
                  </a:cubicBezTo>
                  <a:close/>
                  <a:moveTo>
                    <a:pt x="57212" y="50706"/>
                  </a:moveTo>
                  <a:lnTo>
                    <a:pt x="57212" y="50706"/>
                  </a:lnTo>
                  <a:cubicBezTo>
                    <a:pt x="57007" y="51064"/>
                    <a:pt x="56802" y="51372"/>
                    <a:pt x="56597" y="51680"/>
                  </a:cubicBezTo>
                  <a:cubicBezTo>
                    <a:pt x="56392" y="51936"/>
                    <a:pt x="56187" y="52141"/>
                    <a:pt x="55982" y="52397"/>
                  </a:cubicBezTo>
                  <a:cubicBezTo>
                    <a:pt x="54393" y="54140"/>
                    <a:pt x="52240" y="55217"/>
                    <a:pt x="49881" y="55524"/>
                  </a:cubicBezTo>
                  <a:cubicBezTo>
                    <a:pt x="49728" y="55473"/>
                    <a:pt x="49574" y="55473"/>
                    <a:pt x="49420" y="55473"/>
                  </a:cubicBezTo>
                  <a:cubicBezTo>
                    <a:pt x="45780" y="55012"/>
                    <a:pt x="42089" y="54653"/>
                    <a:pt x="38398" y="54294"/>
                  </a:cubicBezTo>
                  <a:cubicBezTo>
                    <a:pt x="38552" y="54140"/>
                    <a:pt x="38654" y="53986"/>
                    <a:pt x="38757" y="53833"/>
                  </a:cubicBezTo>
                  <a:cubicBezTo>
                    <a:pt x="38860" y="53628"/>
                    <a:pt x="38962" y="53474"/>
                    <a:pt x="39065" y="53320"/>
                  </a:cubicBezTo>
                  <a:cubicBezTo>
                    <a:pt x="39321" y="53269"/>
                    <a:pt x="39526" y="53218"/>
                    <a:pt x="39782" y="53218"/>
                  </a:cubicBezTo>
                  <a:cubicBezTo>
                    <a:pt x="39731" y="53371"/>
                    <a:pt x="39680" y="53474"/>
                    <a:pt x="39628" y="53576"/>
                  </a:cubicBezTo>
                  <a:cubicBezTo>
                    <a:pt x="39526" y="53730"/>
                    <a:pt x="39423" y="53833"/>
                    <a:pt x="39423" y="53986"/>
                  </a:cubicBezTo>
                  <a:cubicBezTo>
                    <a:pt x="39423" y="54038"/>
                    <a:pt x="39475" y="54089"/>
                    <a:pt x="39526" y="54089"/>
                  </a:cubicBezTo>
                  <a:cubicBezTo>
                    <a:pt x="39885" y="54089"/>
                    <a:pt x="40039" y="53525"/>
                    <a:pt x="40090" y="53166"/>
                  </a:cubicBezTo>
                  <a:cubicBezTo>
                    <a:pt x="40346" y="53166"/>
                    <a:pt x="40603" y="53115"/>
                    <a:pt x="40859" y="53064"/>
                  </a:cubicBezTo>
                  <a:lnTo>
                    <a:pt x="40859" y="53064"/>
                  </a:lnTo>
                  <a:cubicBezTo>
                    <a:pt x="40705" y="53320"/>
                    <a:pt x="40551" y="53576"/>
                    <a:pt x="40500" y="53833"/>
                  </a:cubicBezTo>
                  <a:cubicBezTo>
                    <a:pt x="40500" y="53930"/>
                    <a:pt x="40562" y="53966"/>
                    <a:pt x="40620" y="53966"/>
                  </a:cubicBezTo>
                  <a:cubicBezTo>
                    <a:pt x="40654" y="53966"/>
                    <a:pt x="40686" y="53954"/>
                    <a:pt x="40705" y="53935"/>
                  </a:cubicBezTo>
                  <a:cubicBezTo>
                    <a:pt x="40808" y="53781"/>
                    <a:pt x="40859" y="53628"/>
                    <a:pt x="40961" y="53474"/>
                  </a:cubicBezTo>
                  <a:cubicBezTo>
                    <a:pt x="41013" y="53320"/>
                    <a:pt x="41115" y="53166"/>
                    <a:pt x="41218" y="53012"/>
                  </a:cubicBezTo>
                  <a:cubicBezTo>
                    <a:pt x="41423" y="53012"/>
                    <a:pt x="41577" y="52961"/>
                    <a:pt x="41782" y="52961"/>
                  </a:cubicBezTo>
                  <a:cubicBezTo>
                    <a:pt x="41628" y="53218"/>
                    <a:pt x="41474" y="53423"/>
                    <a:pt x="41423" y="53679"/>
                  </a:cubicBezTo>
                  <a:cubicBezTo>
                    <a:pt x="41384" y="53794"/>
                    <a:pt x="41461" y="53852"/>
                    <a:pt x="41545" y="53852"/>
                  </a:cubicBezTo>
                  <a:cubicBezTo>
                    <a:pt x="41573" y="53852"/>
                    <a:pt x="41602" y="53846"/>
                    <a:pt x="41628" y="53833"/>
                  </a:cubicBezTo>
                  <a:cubicBezTo>
                    <a:pt x="41833" y="53576"/>
                    <a:pt x="41987" y="53218"/>
                    <a:pt x="42192" y="52961"/>
                  </a:cubicBezTo>
                  <a:cubicBezTo>
                    <a:pt x="42192" y="52910"/>
                    <a:pt x="42192" y="52910"/>
                    <a:pt x="42192" y="52910"/>
                  </a:cubicBezTo>
                  <a:cubicBezTo>
                    <a:pt x="42346" y="52910"/>
                    <a:pt x="42551" y="52859"/>
                    <a:pt x="42704" y="52859"/>
                  </a:cubicBezTo>
                  <a:cubicBezTo>
                    <a:pt x="42704" y="52859"/>
                    <a:pt x="42653" y="52910"/>
                    <a:pt x="42653" y="52910"/>
                  </a:cubicBezTo>
                  <a:cubicBezTo>
                    <a:pt x="42602" y="53064"/>
                    <a:pt x="42551" y="53269"/>
                    <a:pt x="42551" y="53423"/>
                  </a:cubicBezTo>
                  <a:cubicBezTo>
                    <a:pt x="42551" y="53486"/>
                    <a:pt x="42609" y="53530"/>
                    <a:pt x="42666" y="53530"/>
                  </a:cubicBezTo>
                  <a:cubicBezTo>
                    <a:pt x="42702" y="53530"/>
                    <a:pt x="42736" y="53513"/>
                    <a:pt x="42756" y="53474"/>
                  </a:cubicBezTo>
                  <a:cubicBezTo>
                    <a:pt x="42858" y="53320"/>
                    <a:pt x="42909" y="53166"/>
                    <a:pt x="42909" y="53012"/>
                  </a:cubicBezTo>
                  <a:cubicBezTo>
                    <a:pt x="42961" y="52910"/>
                    <a:pt x="42909" y="52859"/>
                    <a:pt x="42858" y="52807"/>
                  </a:cubicBezTo>
                  <a:cubicBezTo>
                    <a:pt x="43166" y="52807"/>
                    <a:pt x="43473" y="52756"/>
                    <a:pt x="43832" y="52705"/>
                  </a:cubicBezTo>
                  <a:lnTo>
                    <a:pt x="43832" y="52705"/>
                  </a:lnTo>
                  <a:cubicBezTo>
                    <a:pt x="43678" y="52859"/>
                    <a:pt x="43576" y="53115"/>
                    <a:pt x="43730" y="53269"/>
                  </a:cubicBezTo>
                  <a:cubicBezTo>
                    <a:pt x="43755" y="53294"/>
                    <a:pt x="43781" y="53307"/>
                    <a:pt x="43807" y="53307"/>
                  </a:cubicBezTo>
                  <a:cubicBezTo>
                    <a:pt x="43832" y="53307"/>
                    <a:pt x="43858" y="53294"/>
                    <a:pt x="43883" y="53269"/>
                  </a:cubicBezTo>
                  <a:cubicBezTo>
                    <a:pt x="44037" y="53166"/>
                    <a:pt x="43986" y="53012"/>
                    <a:pt x="44140" y="52910"/>
                  </a:cubicBezTo>
                  <a:cubicBezTo>
                    <a:pt x="44242" y="52807"/>
                    <a:pt x="44242" y="52756"/>
                    <a:pt x="44191" y="52654"/>
                  </a:cubicBezTo>
                  <a:cubicBezTo>
                    <a:pt x="44345" y="52654"/>
                    <a:pt x="44447" y="52602"/>
                    <a:pt x="44601" y="52602"/>
                  </a:cubicBezTo>
                  <a:cubicBezTo>
                    <a:pt x="44960" y="52551"/>
                    <a:pt x="45319" y="52500"/>
                    <a:pt x="45678" y="52500"/>
                  </a:cubicBezTo>
                  <a:cubicBezTo>
                    <a:pt x="49574" y="52038"/>
                    <a:pt x="53419" y="51526"/>
                    <a:pt x="57212" y="50706"/>
                  </a:cubicBezTo>
                  <a:close/>
                  <a:moveTo>
                    <a:pt x="54341" y="55627"/>
                  </a:moveTo>
                  <a:cubicBezTo>
                    <a:pt x="54341" y="55678"/>
                    <a:pt x="54290" y="55729"/>
                    <a:pt x="54290" y="55729"/>
                  </a:cubicBezTo>
                  <a:cubicBezTo>
                    <a:pt x="54290" y="55729"/>
                    <a:pt x="54290" y="55729"/>
                    <a:pt x="54290" y="55678"/>
                  </a:cubicBezTo>
                  <a:lnTo>
                    <a:pt x="54341" y="55627"/>
                  </a:lnTo>
                  <a:close/>
                  <a:moveTo>
                    <a:pt x="55931" y="55524"/>
                  </a:moveTo>
                  <a:cubicBezTo>
                    <a:pt x="55931" y="55627"/>
                    <a:pt x="55879" y="55729"/>
                    <a:pt x="55879" y="55832"/>
                  </a:cubicBezTo>
                  <a:cubicBezTo>
                    <a:pt x="55879" y="55883"/>
                    <a:pt x="55828" y="55883"/>
                    <a:pt x="55777" y="55883"/>
                  </a:cubicBezTo>
                  <a:cubicBezTo>
                    <a:pt x="55777" y="55832"/>
                    <a:pt x="55777" y="55781"/>
                    <a:pt x="55777" y="55678"/>
                  </a:cubicBezTo>
                  <a:cubicBezTo>
                    <a:pt x="55828" y="55627"/>
                    <a:pt x="55879" y="55576"/>
                    <a:pt x="55931" y="55524"/>
                  </a:cubicBezTo>
                  <a:close/>
                  <a:moveTo>
                    <a:pt x="53880" y="55832"/>
                  </a:moveTo>
                  <a:cubicBezTo>
                    <a:pt x="53880" y="55935"/>
                    <a:pt x="53931" y="56037"/>
                    <a:pt x="53931" y="56140"/>
                  </a:cubicBezTo>
                  <a:cubicBezTo>
                    <a:pt x="53880" y="56088"/>
                    <a:pt x="53829" y="55986"/>
                    <a:pt x="53829" y="55883"/>
                  </a:cubicBezTo>
                  <a:cubicBezTo>
                    <a:pt x="53829" y="55883"/>
                    <a:pt x="53829" y="55883"/>
                    <a:pt x="53880" y="55832"/>
                  </a:cubicBezTo>
                  <a:close/>
                  <a:moveTo>
                    <a:pt x="50240" y="56037"/>
                  </a:moveTo>
                  <a:cubicBezTo>
                    <a:pt x="50394" y="56037"/>
                    <a:pt x="50599" y="56088"/>
                    <a:pt x="50753" y="56088"/>
                  </a:cubicBezTo>
                  <a:cubicBezTo>
                    <a:pt x="50753" y="56088"/>
                    <a:pt x="50702" y="56140"/>
                    <a:pt x="50702" y="56140"/>
                  </a:cubicBezTo>
                  <a:cubicBezTo>
                    <a:pt x="50665" y="56176"/>
                    <a:pt x="50654" y="56213"/>
                    <a:pt x="50671" y="56231"/>
                  </a:cubicBezTo>
                  <a:lnTo>
                    <a:pt x="50671" y="56231"/>
                  </a:lnTo>
                  <a:cubicBezTo>
                    <a:pt x="50527" y="56177"/>
                    <a:pt x="50384" y="56085"/>
                    <a:pt x="50240" y="56037"/>
                  </a:cubicBezTo>
                  <a:close/>
                  <a:moveTo>
                    <a:pt x="51214" y="56293"/>
                  </a:moveTo>
                  <a:lnTo>
                    <a:pt x="51368" y="56806"/>
                  </a:lnTo>
                  <a:cubicBezTo>
                    <a:pt x="51214" y="56601"/>
                    <a:pt x="51009" y="56447"/>
                    <a:pt x="50753" y="56293"/>
                  </a:cubicBezTo>
                  <a:close/>
                  <a:moveTo>
                    <a:pt x="53060" y="56857"/>
                  </a:moveTo>
                  <a:cubicBezTo>
                    <a:pt x="53111" y="56909"/>
                    <a:pt x="53214" y="56960"/>
                    <a:pt x="53265" y="57011"/>
                  </a:cubicBezTo>
                  <a:lnTo>
                    <a:pt x="53214" y="57011"/>
                  </a:lnTo>
                  <a:cubicBezTo>
                    <a:pt x="53162" y="56960"/>
                    <a:pt x="53111" y="56909"/>
                    <a:pt x="53060" y="56857"/>
                  </a:cubicBezTo>
                  <a:close/>
                  <a:moveTo>
                    <a:pt x="52752" y="58652"/>
                  </a:moveTo>
                  <a:lnTo>
                    <a:pt x="52752" y="58703"/>
                  </a:lnTo>
                  <a:cubicBezTo>
                    <a:pt x="52752" y="58703"/>
                    <a:pt x="52752" y="58754"/>
                    <a:pt x="52752" y="58805"/>
                  </a:cubicBezTo>
                  <a:cubicBezTo>
                    <a:pt x="52701" y="58754"/>
                    <a:pt x="52701" y="58703"/>
                    <a:pt x="52701" y="58652"/>
                  </a:cubicBezTo>
                  <a:close/>
                  <a:moveTo>
                    <a:pt x="53778" y="58703"/>
                  </a:moveTo>
                  <a:cubicBezTo>
                    <a:pt x="53778" y="58805"/>
                    <a:pt x="53829" y="58908"/>
                    <a:pt x="53829" y="59010"/>
                  </a:cubicBezTo>
                  <a:cubicBezTo>
                    <a:pt x="53829" y="58959"/>
                    <a:pt x="53778" y="58908"/>
                    <a:pt x="53778" y="58908"/>
                  </a:cubicBezTo>
                  <a:cubicBezTo>
                    <a:pt x="53778" y="58857"/>
                    <a:pt x="53778" y="58754"/>
                    <a:pt x="53778" y="58703"/>
                  </a:cubicBezTo>
                  <a:close/>
                  <a:moveTo>
                    <a:pt x="58340" y="59472"/>
                  </a:moveTo>
                  <a:cubicBezTo>
                    <a:pt x="58340" y="59523"/>
                    <a:pt x="58289" y="59523"/>
                    <a:pt x="58238" y="59574"/>
                  </a:cubicBezTo>
                  <a:cubicBezTo>
                    <a:pt x="58238" y="59574"/>
                    <a:pt x="58289" y="59523"/>
                    <a:pt x="58289" y="59472"/>
                  </a:cubicBezTo>
                  <a:close/>
                  <a:moveTo>
                    <a:pt x="6050" y="59677"/>
                  </a:moveTo>
                  <a:cubicBezTo>
                    <a:pt x="6050" y="59677"/>
                    <a:pt x="6050" y="59677"/>
                    <a:pt x="6050" y="59728"/>
                  </a:cubicBezTo>
                  <a:cubicBezTo>
                    <a:pt x="6050" y="59677"/>
                    <a:pt x="5999" y="59677"/>
                    <a:pt x="5999" y="59677"/>
                  </a:cubicBezTo>
                  <a:close/>
                  <a:moveTo>
                    <a:pt x="6563" y="59728"/>
                  </a:moveTo>
                  <a:cubicBezTo>
                    <a:pt x="6511" y="59728"/>
                    <a:pt x="6511" y="59779"/>
                    <a:pt x="6511" y="59779"/>
                  </a:cubicBezTo>
                  <a:lnTo>
                    <a:pt x="6358" y="59779"/>
                  </a:lnTo>
                  <a:cubicBezTo>
                    <a:pt x="6358" y="59728"/>
                    <a:pt x="6358" y="59728"/>
                    <a:pt x="6409" y="59728"/>
                  </a:cubicBezTo>
                  <a:close/>
                  <a:moveTo>
                    <a:pt x="7947" y="52090"/>
                  </a:moveTo>
                  <a:lnTo>
                    <a:pt x="7947" y="52090"/>
                  </a:lnTo>
                  <a:cubicBezTo>
                    <a:pt x="10202" y="52961"/>
                    <a:pt x="12714" y="53166"/>
                    <a:pt x="15124" y="53269"/>
                  </a:cubicBezTo>
                  <a:lnTo>
                    <a:pt x="15175" y="53269"/>
                  </a:lnTo>
                  <a:cubicBezTo>
                    <a:pt x="19430" y="53525"/>
                    <a:pt x="23685" y="53730"/>
                    <a:pt x="27940" y="54038"/>
                  </a:cubicBezTo>
                  <a:cubicBezTo>
                    <a:pt x="32041" y="54345"/>
                    <a:pt x="36142" y="54653"/>
                    <a:pt x="40192" y="55063"/>
                  </a:cubicBezTo>
                  <a:cubicBezTo>
                    <a:pt x="42243" y="55268"/>
                    <a:pt x="44294" y="55473"/>
                    <a:pt x="46344" y="55729"/>
                  </a:cubicBezTo>
                  <a:cubicBezTo>
                    <a:pt x="47062" y="55832"/>
                    <a:pt x="48292" y="55832"/>
                    <a:pt x="49471" y="55935"/>
                  </a:cubicBezTo>
                  <a:cubicBezTo>
                    <a:pt x="50240" y="56140"/>
                    <a:pt x="50804" y="56550"/>
                    <a:pt x="51266" y="57011"/>
                  </a:cubicBezTo>
                  <a:cubicBezTo>
                    <a:pt x="51214" y="57011"/>
                    <a:pt x="51163" y="57062"/>
                    <a:pt x="51112" y="57114"/>
                  </a:cubicBezTo>
                  <a:cubicBezTo>
                    <a:pt x="44396" y="56396"/>
                    <a:pt x="37680" y="55781"/>
                    <a:pt x="30965" y="55114"/>
                  </a:cubicBezTo>
                  <a:cubicBezTo>
                    <a:pt x="24040" y="54462"/>
                    <a:pt x="17017" y="53318"/>
                    <a:pt x="10040" y="53318"/>
                  </a:cubicBezTo>
                  <a:cubicBezTo>
                    <a:pt x="9889" y="53318"/>
                    <a:pt x="9738" y="53319"/>
                    <a:pt x="9587" y="53320"/>
                  </a:cubicBezTo>
                  <a:cubicBezTo>
                    <a:pt x="9485" y="53320"/>
                    <a:pt x="9485" y="53423"/>
                    <a:pt x="9587" y="53423"/>
                  </a:cubicBezTo>
                  <a:cubicBezTo>
                    <a:pt x="16713" y="53730"/>
                    <a:pt x="23890" y="54909"/>
                    <a:pt x="30965" y="55729"/>
                  </a:cubicBezTo>
                  <a:cubicBezTo>
                    <a:pt x="37117" y="56396"/>
                    <a:pt x="43217" y="57165"/>
                    <a:pt x="49369" y="57678"/>
                  </a:cubicBezTo>
                  <a:cubicBezTo>
                    <a:pt x="35886" y="56909"/>
                    <a:pt x="22045" y="57267"/>
                    <a:pt x="8818" y="54448"/>
                  </a:cubicBezTo>
                  <a:cubicBezTo>
                    <a:pt x="8767" y="54448"/>
                    <a:pt x="8716" y="54550"/>
                    <a:pt x="8818" y="54550"/>
                  </a:cubicBezTo>
                  <a:cubicBezTo>
                    <a:pt x="15790" y="56498"/>
                    <a:pt x="23019" y="56806"/>
                    <a:pt x="30247" y="57319"/>
                  </a:cubicBezTo>
                  <a:cubicBezTo>
                    <a:pt x="37322" y="57780"/>
                    <a:pt x="44447" y="58293"/>
                    <a:pt x="51573" y="58600"/>
                  </a:cubicBezTo>
                  <a:cubicBezTo>
                    <a:pt x="51624" y="58754"/>
                    <a:pt x="51624" y="58908"/>
                    <a:pt x="51676" y="59062"/>
                  </a:cubicBezTo>
                  <a:cubicBezTo>
                    <a:pt x="45063" y="58447"/>
                    <a:pt x="38449" y="57934"/>
                    <a:pt x="31785" y="57626"/>
                  </a:cubicBezTo>
                  <a:cubicBezTo>
                    <a:pt x="24710" y="57370"/>
                    <a:pt x="17123" y="58036"/>
                    <a:pt x="10254" y="55986"/>
                  </a:cubicBezTo>
                  <a:cubicBezTo>
                    <a:pt x="10243" y="55980"/>
                    <a:pt x="10232" y="55978"/>
                    <a:pt x="10222" y="55978"/>
                  </a:cubicBezTo>
                  <a:cubicBezTo>
                    <a:pt x="10142" y="55978"/>
                    <a:pt x="10111" y="56145"/>
                    <a:pt x="10202" y="56191"/>
                  </a:cubicBezTo>
                  <a:cubicBezTo>
                    <a:pt x="16764" y="58344"/>
                    <a:pt x="23941" y="57831"/>
                    <a:pt x="30760" y="58190"/>
                  </a:cubicBezTo>
                  <a:cubicBezTo>
                    <a:pt x="37578" y="58600"/>
                    <a:pt x="44447" y="59113"/>
                    <a:pt x="51214" y="59779"/>
                  </a:cubicBezTo>
                  <a:cubicBezTo>
                    <a:pt x="44345" y="59626"/>
                    <a:pt x="37527" y="58652"/>
                    <a:pt x="30606" y="58549"/>
                  </a:cubicBezTo>
                  <a:cubicBezTo>
                    <a:pt x="23275" y="58447"/>
                    <a:pt x="15995" y="58344"/>
                    <a:pt x="8767" y="57062"/>
                  </a:cubicBezTo>
                  <a:cubicBezTo>
                    <a:pt x="8716" y="55935"/>
                    <a:pt x="8613" y="54807"/>
                    <a:pt x="8357" y="53781"/>
                  </a:cubicBezTo>
                  <a:cubicBezTo>
                    <a:pt x="8306" y="53730"/>
                    <a:pt x="8306" y="53679"/>
                    <a:pt x="8306" y="53576"/>
                  </a:cubicBezTo>
                  <a:cubicBezTo>
                    <a:pt x="8306" y="53576"/>
                    <a:pt x="8306" y="53576"/>
                    <a:pt x="8306" y="53525"/>
                  </a:cubicBezTo>
                  <a:cubicBezTo>
                    <a:pt x="8203" y="53012"/>
                    <a:pt x="8049" y="52551"/>
                    <a:pt x="7947" y="52090"/>
                  </a:cubicBezTo>
                  <a:close/>
                  <a:moveTo>
                    <a:pt x="58033" y="59882"/>
                  </a:moveTo>
                  <a:cubicBezTo>
                    <a:pt x="57981" y="59882"/>
                    <a:pt x="57981" y="59933"/>
                    <a:pt x="57930" y="59984"/>
                  </a:cubicBezTo>
                  <a:cubicBezTo>
                    <a:pt x="57930" y="59933"/>
                    <a:pt x="57981" y="59882"/>
                    <a:pt x="57981" y="59882"/>
                  </a:cubicBezTo>
                  <a:close/>
                  <a:moveTo>
                    <a:pt x="7383" y="59831"/>
                  </a:moveTo>
                  <a:cubicBezTo>
                    <a:pt x="7434" y="59831"/>
                    <a:pt x="7485" y="59882"/>
                    <a:pt x="7485" y="59882"/>
                  </a:cubicBezTo>
                  <a:cubicBezTo>
                    <a:pt x="7485" y="59933"/>
                    <a:pt x="7434" y="59984"/>
                    <a:pt x="7383" y="60036"/>
                  </a:cubicBezTo>
                  <a:cubicBezTo>
                    <a:pt x="7383" y="59984"/>
                    <a:pt x="7383" y="59933"/>
                    <a:pt x="7383" y="59831"/>
                  </a:cubicBezTo>
                  <a:close/>
                  <a:moveTo>
                    <a:pt x="7280" y="59779"/>
                  </a:moveTo>
                  <a:cubicBezTo>
                    <a:pt x="7229" y="59933"/>
                    <a:pt x="7229" y="60036"/>
                    <a:pt x="7229" y="60138"/>
                  </a:cubicBezTo>
                  <a:lnTo>
                    <a:pt x="7178" y="60189"/>
                  </a:lnTo>
                  <a:cubicBezTo>
                    <a:pt x="7178" y="60138"/>
                    <a:pt x="7127" y="60138"/>
                    <a:pt x="7075" y="60138"/>
                  </a:cubicBezTo>
                  <a:lnTo>
                    <a:pt x="7127" y="60138"/>
                  </a:lnTo>
                  <a:cubicBezTo>
                    <a:pt x="7178" y="60087"/>
                    <a:pt x="7178" y="60036"/>
                    <a:pt x="7178" y="59984"/>
                  </a:cubicBezTo>
                  <a:cubicBezTo>
                    <a:pt x="7178" y="59933"/>
                    <a:pt x="7178" y="59882"/>
                    <a:pt x="7127" y="59831"/>
                  </a:cubicBezTo>
                  <a:cubicBezTo>
                    <a:pt x="7127" y="59779"/>
                    <a:pt x="7127" y="59779"/>
                    <a:pt x="7127" y="59779"/>
                  </a:cubicBezTo>
                  <a:close/>
                  <a:moveTo>
                    <a:pt x="53880" y="60753"/>
                  </a:moveTo>
                  <a:lnTo>
                    <a:pt x="53880" y="61471"/>
                  </a:lnTo>
                  <a:cubicBezTo>
                    <a:pt x="53778" y="61420"/>
                    <a:pt x="53726" y="61317"/>
                    <a:pt x="53624" y="61266"/>
                  </a:cubicBezTo>
                  <a:cubicBezTo>
                    <a:pt x="53778" y="61164"/>
                    <a:pt x="53880" y="61061"/>
                    <a:pt x="53829" y="60907"/>
                  </a:cubicBezTo>
                  <a:lnTo>
                    <a:pt x="53829" y="60753"/>
                  </a:lnTo>
                  <a:close/>
                  <a:moveTo>
                    <a:pt x="8767" y="57216"/>
                  </a:moveTo>
                  <a:cubicBezTo>
                    <a:pt x="15790" y="58805"/>
                    <a:pt x="22967" y="58959"/>
                    <a:pt x="30145" y="59113"/>
                  </a:cubicBezTo>
                  <a:cubicBezTo>
                    <a:pt x="33836" y="59215"/>
                    <a:pt x="37527" y="59318"/>
                    <a:pt x="41269" y="59626"/>
                  </a:cubicBezTo>
                  <a:cubicBezTo>
                    <a:pt x="43878" y="59866"/>
                    <a:pt x="46644" y="60516"/>
                    <a:pt x="49320" y="60516"/>
                  </a:cubicBezTo>
                  <a:cubicBezTo>
                    <a:pt x="50063" y="60516"/>
                    <a:pt x="50798" y="60466"/>
                    <a:pt x="51522" y="60343"/>
                  </a:cubicBezTo>
                  <a:cubicBezTo>
                    <a:pt x="51830" y="60292"/>
                    <a:pt x="51778" y="59882"/>
                    <a:pt x="51573" y="59779"/>
                  </a:cubicBezTo>
                  <a:cubicBezTo>
                    <a:pt x="51624" y="59779"/>
                    <a:pt x="51727" y="59831"/>
                    <a:pt x="51778" y="59831"/>
                  </a:cubicBezTo>
                  <a:cubicBezTo>
                    <a:pt x="51830" y="60395"/>
                    <a:pt x="51778" y="60958"/>
                    <a:pt x="51676" y="61522"/>
                  </a:cubicBezTo>
                  <a:cubicBezTo>
                    <a:pt x="51471" y="61522"/>
                    <a:pt x="51317" y="61522"/>
                    <a:pt x="51112" y="61471"/>
                  </a:cubicBezTo>
                  <a:cubicBezTo>
                    <a:pt x="51112" y="61369"/>
                    <a:pt x="51112" y="61266"/>
                    <a:pt x="50958" y="61215"/>
                  </a:cubicBezTo>
                  <a:cubicBezTo>
                    <a:pt x="47882" y="60651"/>
                    <a:pt x="44652" y="60805"/>
                    <a:pt x="41525" y="60651"/>
                  </a:cubicBezTo>
                  <a:cubicBezTo>
                    <a:pt x="37937" y="60497"/>
                    <a:pt x="34297" y="60343"/>
                    <a:pt x="30657" y="60189"/>
                  </a:cubicBezTo>
                  <a:cubicBezTo>
                    <a:pt x="23736" y="59882"/>
                    <a:pt x="16816" y="59779"/>
                    <a:pt x="10100" y="58036"/>
                  </a:cubicBezTo>
                  <a:cubicBezTo>
                    <a:pt x="10049" y="58036"/>
                    <a:pt x="10049" y="58088"/>
                    <a:pt x="10049" y="58088"/>
                  </a:cubicBezTo>
                  <a:cubicBezTo>
                    <a:pt x="15124" y="59882"/>
                    <a:pt x="20558" y="60241"/>
                    <a:pt x="25941" y="60548"/>
                  </a:cubicBezTo>
                  <a:cubicBezTo>
                    <a:pt x="24864" y="60497"/>
                    <a:pt x="23788" y="60497"/>
                    <a:pt x="22711" y="60446"/>
                  </a:cubicBezTo>
                  <a:cubicBezTo>
                    <a:pt x="19994" y="60189"/>
                    <a:pt x="17328" y="59984"/>
                    <a:pt x="14611" y="59831"/>
                  </a:cubicBezTo>
                  <a:cubicBezTo>
                    <a:pt x="12714" y="59574"/>
                    <a:pt x="10869" y="59215"/>
                    <a:pt x="9023" y="58754"/>
                  </a:cubicBezTo>
                  <a:cubicBezTo>
                    <a:pt x="8972" y="58754"/>
                    <a:pt x="8921" y="58857"/>
                    <a:pt x="9023" y="58857"/>
                  </a:cubicBezTo>
                  <a:cubicBezTo>
                    <a:pt x="10151" y="59215"/>
                    <a:pt x="11279" y="59472"/>
                    <a:pt x="12458" y="59728"/>
                  </a:cubicBezTo>
                  <a:cubicBezTo>
                    <a:pt x="11074" y="59677"/>
                    <a:pt x="9639" y="59626"/>
                    <a:pt x="8254" y="59626"/>
                  </a:cubicBezTo>
                  <a:cubicBezTo>
                    <a:pt x="8254" y="59626"/>
                    <a:pt x="8203" y="59677"/>
                    <a:pt x="8203" y="59677"/>
                  </a:cubicBezTo>
                  <a:cubicBezTo>
                    <a:pt x="8254" y="59472"/>
                    <a:pt x="8306" y="59267"/>
                    <a:pt x="8357" y="59113"/>
                  </a:cubicBezTo>
                  <a:cubicBezTo>
                    <a:pt x="8357" y="59215"/>
                    <a:pt x="8357" y="59369"/>
                    <a:pt x="8357" y="59523"/>
                  </a:cubicBezTo>
                  <a:cubicBezTo>
                    <a:pt x="8357" y="59579"/>
                    <a:pt x="8434" y="59620"/>
                    <a:pt x="8504" y="59620"/>
                  </a:cubicBezTo>
                  <a:cubicBezTo>
                    <a:pt x="8561" y="59620"/>
                    <a:pt x="8613" y="59592"/>
                    <a:pt x="8613" y="59523"/>
                  </a:cubicBezTo>
                  <a:cubicBezTo>
                    <a:pt x="8716" y="58805"/>
                    <a:pt x="8767" y="57985"/>
                    <a:pt x="8767" y="57216"/>
                  </a:cubicBezTo>
                  <a:close/>
                  <a:moveTo>
                    <a:pt x="53470" y="61779"/>
                  </a:moveTo>
                  <a:cubicBezTo>
                    <a:pt x="53470" y="61779"/>
                    <a:pt x="53521" y="61830"/>
                    <a:pt x="53573" y="61881"/>
                  </a:cubicBezTo>
                  <a:lnTo>
                    <a:pt x="53521" y="61881"/>
                  </a:lnTo>
                  <a:cubicBezTo>
                    <a:pt x="53521" y="61932"/>
                    <a:pt x="53521" y="61984"/>
                    <a:pt x="53470" y="61984"/>
                  </a:cubicBezTo>
                  <a:lnTo>
                    <a:pt x="53470" y="61779"/>
                  </a:lnTo>
                  <a:close/>
                  <a:moveTo>
                    <a:pt x="7793" y="60651"/>
                  </a:moveTo>
                  <a:lnTo>
                    <a:pt x="7793" y="60651"/>
                  </a:lnTo>
                  <a:cubicBezTo>
                    <a:pt x="8101" y="60753"/>
                    <a:pt x="8408" y="60907"/>
                    <a:pt x="8716" y="61010"/>
                  </a:cubicBezTo>
                  <a:cubicBezTo>
                    <a:pt x="8870" y="61369"/>
                    <a:pt x="9075" y="61727"/>
                    <a:pt x="9382" y="61984"/>
                  </a:cubicBezTo>
                  <a:cubicBezTo>
                    <a:pt x="9412" y="62014"/>
                    <a:pt x="9438" y="62026"/>
                    <a:pt x="9458" y="62026"/>
                  </a:cubicBezTo>
                  <a:cubicBezTo>
                    <a:pt x="9506" y="62026"/>
                    <a:pt x="9521" y="61954"/>
                    <a:pt x="9485" y="61881"/>
                  </a:cubicBezTo>
                  <a:cubicBezTo>
                    <a:pt x="9280" y="61625"/>
                    <a:pt x="9075" y="61369"/>
                    <a:pt x="8921" y="61061"/>
                  </a:cubicBezTo>
                  <a:cubicBezTo>
                    <a:pt x="9023" y="61061"/>
                    <a:pt x="9177" y="61112"/>
                    <a:pt x="9331" y="61164"/>
                  </a:cubicBezTo>
                  <a:cubicBezTo>
                    <a:pt x="9587" y="61522"/>
                    <a:pt x="9792" y="61881"/>
                    <a:pt x="10049" y="62189"/>
                  </a:cubicBezTo>
                  <a:cubicBezTo>
                    <a:pt x="9639" y="62138"/>
                    <a:pt x="9228" y="62086"/>
                    <a:pt x="8870" y="62035"/>
                  </a:cubicBezTo>
                  <a:cubicBezTo>
                    <a:pt x="8716" y="61676"/>
                    <a:pt x="8511" y="61317"/>
                    <a:pt x="8306" y="61010"/>
                  </a:cubicBezTo>
                  <a:cubicBezTo>
                    <a:pt x="8286" y="60971"/>
                    <a:pt x="8259" y="60954"/>
                    <a:pt x="8236" y="60954"/>
                  </a:cubicBezTo>
                  <a:cubicBezTo>
                    <a:pt x="8199" y="60954"/>
                    <a:pt x="8171" y="60998"/>
                    <a:pt x="8203" y="61061"/>
                  </a:cubicBezTo>
                  <a:cubicBezTo>
                    <a:pt x="8306" y="61369"/>
                    <a:pt x="8459" y="61727"/>
                    <a:pt x="8665" y="62035"/>
                  </a:cubicBezTo>
                  <a:cubicBezTo>
                    <a:pt x="8511" y="62035"/>
                    <a:pt x="8357" y="61984"/>
                    <a:pt x="8152" y="61984"/>
                  </a:cubicBezTo>
                  <a:cubicBezTo>
                    <a:pt x="8152" y="61984"/>
                    <a:pt x="8203" y="61932"/>
                    <a:pt x="8203" y="61932"/>
                  </a:cubicBezTo>
                  <a:cubicBezTo>
                    <a:pt x="8152" y="61625"/>
                    <a:pt x="7998" y="61317"/>
                    <a:pt x="7844" y="61010"/>
                  </a:cubicBezTo>
                  <a:cubicBezTo>
                    <a:pt x="7896" y="60958"/>
                    <a:pt x="7896" y="60856"/>
                    <a:pt x="7844" y="60805"/>
                  </a:cubicBezTo>
                  <a:cubicBezTo>
                    <a:pt x="7793" y="60753"/>
                    <a:pt x="7793" y="60702"/>
                    <a:pt x="7793" y="60651"/>
                  </a:cubicBezTo>
                  <a:close/>
                  <a:moveTo>
                    <a:pt x="9536" y="61215"/>
                  </a:moveTo>
                  <a:lnTo>
                    <a:pt x="9536" y="61215"/>
                  </a:lnTo>
                  <a:cubicBezTo>
                    <a:pt x="9946" y="61317"/>
                    <a:pt x="10356" y="61420"/>
                    <a:pt x="10715" y="61522"/>
                  </a:cubicBezTo>
                  <a:lnTo>
                    <a:pt x="11330" y="61727"/>
                  </a:lnTo>
                  <a:cubicBezTo>
                    <a:pt x="11279" y="61727"/>
                    <a:pt x="11228" y="61779"/>
                    <a:pt x="11228" y="61830"/>
                  </a:cubicBezTo>
                  <a:cubicBezTo>
                    <a:pt x="11382" y="61984"/>
                    <a:pt x="11484" y="62189"/>
                    <a:pt x="11587" y="62394"/>
                  </a:cubicBezTo>
                  <a:cubicBezTo>
                    <a:pt x="11433" y="62343"/>
                    <a:pt x="11279" y="62343"/>
                    <a:pt x="11074" y="62291"/>
                  </a:cubicBezTo>
                  <a:cubicBezTo>
                    <a:pt x="10869" y="62035"/>
                    <a:pt x="10664" y="61727"/>
                    <a:pt x="10408" y="61471"/>
                  </a:cubicBezTo>
                  <a:cubicBezTo>
                    <a:pt x="10408" y="61471"/>
                    <a:pt x="10356" y="61522"/>
                    <a:pt x="10356" y="61522"/>
                  </a:cubicBezTo>
                  <a:cubicBezTo>
                    <a:pt x="10613" y="61779"/>
                    <a:pt x="10818" y="62035"/>
                    <a:pt x="11023" y="62291"/>
                  </a:cubicBezTo>
                  <a:cubicBezTo>
                    <a:pt x="10766" y="62240"/>
                    <a:pt x="10510" y="62240"/>
                    <a:pt x="10254" y="62189"/>
                  </a:cubicBezTo>
                  <a:cubicBezTo>
                    <a:pt x="10049" y="61830"/>
                    <a:pt x="9792" y="61522"/>
                    <a:pt x="9536" y="61215"/>
                  </a:cubicBezTo>
                  <a:close/>
                  <a:moveTo>
                    <a:pt x="11382" y="61727"/>
                  </a:moveTo>
                  <a:lnTo>
                    <a:pt x="11382" y="61727"/>
                  </a:lnTo>
                  <a:cubicBezTo>
                    <a:pt x="11689" y="61830"/>
                    <a:pt x="11997" y="61881"/>
                    <a:pt x="12304" y="61984"/>
                  </a:cubicBezTo>
                  <a:cubicBezTo>
                    <a:pt x="12304" y="62035"/>
                    <a:pt x="12304" y="62035"/>
                    <a:pt x="12304" y="62086"/>
                  </a:cubicBezTo>
                  <a:cubicBezTo>
                    <a:pt x="12356" y="62291"/>
                    <a:pt x="12561" y="62445"/>
                    <a:pt x="12817" y="62445"/>
                  </a:cubicBezTo>
                  <a:cubicBezTo>
                    <a:pt x="12971" y="62394"/>
                    <a:pt x="12920" y="62240"/>
                    <a:pt x="12766" y="62189"/>
                  </a:cubicBezTo>
                  <a:cubicBezTo>
                    <a:pt x="12663" y="62189"/>
                    <a:pt x="12612" y="62138"/>
                    <a:pt x="12561" y="62086"/>
                  </a:cubicBezTo>
                  <a:lnTo>
                    <a:pt x="12561" y="62086"/>
                  </a:lnTo>
                  <a:lnTo>
                    <a:pt x="14560" y="62650"/>
                  </a:lnTo>
                  <a:cubicBezTo>
                    <a:pt x="14714" y="62701"/>
                    <a:pt x="14868" y="62753"/>
                    <a:pt x="15073" y="62855"/>
                  </a:cubicBezTo>
                  <a:cubicBezTo>
                    <a:pt x="13996" y="62701"/>
                    <a:pt x="12920" y="62548"/>
                    <a:pt x="11843" y="62394"/>
                  </a:cubicBezTo>
                  <a:cubicBezTo>
                    <a:pt x="11740" y="62189"/>
                    <a:pt x="11535" y="61932"/>
                    <a:pt x="11382" y="61727"/>
                  </a:cubicBezTo>
                  <a:close/>
                  <a:moveTo>
                    <a:pt x="61160" y="62343"/>
                  </a:moveTo>
                  <a:cubicBezTo>
                    <a:pt x="61314" y="62394"/>
                    <a:pt x="61519" y="62445"/>
                    <a:pt x="61724" y="62496"/>
                  </a:cubicBezTo>
                  <a:cubicBezTo>
                    <a:pt x="61672" y="62599"/>
                    <a:pt x="61621" y="62701"/>
                    <a:pt x="61621" y="62804"/>
                  </a:cubicBezTo>
                  <a:cubicBezTo>
                    <a:pt x="61570" y="63009"/>
                    <a:pt x="61467" y="63163"/>
                    <a:pt x="61519" y="63368"/>
                  </a:cubicBezTo>
                  <a:cubicBezTo>
                    <a:pt x="61519" y="63465"/>
                    <a:pt x="61601" y="63501"/>
                    <a:pt x="61674" y="63501"/>
                  </a:cubicBezTo>
                  <a:cubicBezTo>
                    <a:pt x="61717" y="63501"/>
                    <a:pt x="61756" y="63489"/>
                    <a:pt x="61775" y="63470"/>
                  </a:cubicBezTo>
                  <a:cubicBezTo>
                    <a:pt x="61929" y="63317"/>
                    <a:pt x="61980" y="63112"/>
                    <a:pt x="62031" y="62907"/>
                  </a:cubicBezTo>
                  <a:lnTo>
                    <a:pt x="62082" y="62650"/>
                  </a:lnTo>
                  <a:cubicBezTo>
                    <a:pt x="62544" y="62855"/>
                    <a:pt x="63005" y="63009"/>
                    <a:pt x="63415" y="63214"/>
                  </a:cubicBezTo>
                  <a:cubicBezTo>
                    <a:pt x="63569" y="63214"/>
                    <a:pt x="63620" y="63163"/>
                    <a:pt x="63620" y="63060"/>
                  </a:cubicBezTo>
                  <a:cubicBezTo>
                    <a:pt x="63979" y="63163"/>
                    <a:pt x="64338" y="63265"/>
                    <a:pt x="64748" y="63368"/>
                  </a:cubicBezTo>
                  <a:cubicBezTo>
                    <a:pt x="64594" y="63368"/>
                    <a:pt x="64543" y="63419"/>
                    <a:pt x="64441" y="63470"/>
                  </a:cubicBezTo>
                  <a:cubicBezTo>
                    <a:pt x="63159" y="63470"/>
                    <a:pt x="61929" y="63522"/>
                    <a:pt x="60647" y="63573"/>
                  </a:cubicBezTo>
                  <a:cubicBezTo>
                    <a:pt x="60647" y="63522"/>
                    <a:pt x="60698" y="63522"/>
                    <a:pt x="60698" y="63470"/>
                  </a:cubicBezTo>
                  <a:cubicBezTo>
                    <a:pt x="60955" y="63163"/>
                    <a:pt x="61057" y="62753"/>
                    <a:pt x="61160" y="62343"/>
                  </a:cubicBezTo>
                  <a:close/>
                  <a:moveTo>
                    <a:pt x="59058" y="61779"/>
                  </a:moveTo>
                  <a:cubicBezTo>
                    <a:pt x="59160" y="61830"/>
                    <a:pt x="59314" y="61830"/>
                    <a:pt x="59417" y="61881"/>
                  </a:cubicBezTo>
                  <a:cubicBezTo>
                    <a:pt x="59007" y="62445"/>
                    <a:pt x="58545" y="63009"/>
                    <a:pt x="58135" y="63624"/>
                  </a:cubicBezTo>
                  <a:lnTo>
                    <a:pt x="57725" y="63624"/>
                  </a:lnTo>
                  <a:cubicBezTo>
                    <a:pt x="57879" y="63419"/>
                    <a:pt x="57981" y="63214"/>
                    <a:pt x="58135" y="63009"/>
                  </a:cubicBezTo>
                  <a:cubicBezTo>
                    <a:pt x="58391" y="62599"/>
                    <a:pt x="58699" y="62189"/>
                    <a:pt x="59058" y="61779"/>
                  </a:cubicBezTo>
                  <a:close/>
                  <a:moveTo>
                    <a:pt x="59673" y="61932"/>
                  </a:moveTo>
                  <a:cubicBezTo>
                    <a:pt x="59776" y="61984"/>
                    <a:pt x="59878" y="61984"/>
                    <a:pt x="59981" y="62035"/>
                  </a:cubicBezTo>
                  <a:cubicBezTo>
                    <a:pt x="59827" y="62291"/>
                    <a:pt x="59724" y="62548"/>
                    <a:pt x="59519" y="62804"/>
                  </a:cubicBezTo>
                  <a:cubicBezTo>
                    <a:pt x="59365" y="63060"/>
                    <a:pt x="59109" y="63317"/>
                    <a:pt x="59058" y="63624"/>
                  </a:cubicBezTo>
                  <a:lnTo>
                    <a:pt x="58648" y="63624"/>
                  </a:lnTo>
                  <a:cubicBezTo>
                    <a:pt x="59007" y="63060"/>
                    <a:pt x="59365" y="62496"/>
                    <a:pt x="59673" y="61932"/>
                  </a:cubicBezTo>
                  <a:close/>
                  <a:moveTo>
                    <a:pt x="60288" y="62086"/>
                  </a:moveTo>
                  <a:cubicBezTo>
                    <a:pt x="60442" y="62138"/>
                    <a:pt x="60596" y="62189"/>
                    <a:pt x="60750" y="62240"/>
                  </a:cubicBezTo>
                  <a:cubicBezTo>
                    <a:pt x="60596" y="62599"/>
                    <a:pt x="60442" y="62907"/>
                    <a:pt x="60288" y="63214"/>
                  </a:cubicBezTo>
                  <a:cubicBezTo>
                    <a:pt x="60237" y="63368"/>
                    <a:pt x="60237" y="63470"/>
                    <a:pt x="60339" y="63573"/>
                  </a:cubicBezTo>
                  <a:cubicBezTo>
                    <a:pt x="60083" y="63573"/>
                    <a:pt x="59827" y="63573"/>
                    <a:pt x="59570" y="63624"/>
                  </a:cubicBezTo>
                  <a:cubicBezTo>
                    <a:pt x="59673" y="63419"/>
                    <a:pt x="59776" y="63214"/>
                    <a:pt x="59878" y="63009"/>
                  </a:cubicBezTo>
                  <a:cubicBezTo>
                    <a:pt x="60032" y="62701"/>
                    <a:pt x="60186" y="62394"/>
                    <a:pt x="60288" y="62086"/>
                  </a:cubicBezTo>
                  <a:close/>
                  <a:moveTo>
                    <a:pt x="51830" y="63470"/>
                  </a:moveTo>
                  <a:cubicBezTo>
                    <a:pt x="51830" y="63522"/>
                    <a:pt x="51830" y="63573"/>
                    <a:pt x="51830" y="63624"/>
                  </a:cubicBezTo>
                  <a:cubicBezTo>
                    <a:pt x="51830" y="63624"/>
                    <a:pt x="51778" y="63624"/>
                    <a:pt x="51778" y="63675"/>
                  </a:cubicBezTo>
                  <a:lnTo>
                    <a:pt x="51778" y="63624"/>
                  </a:lnTo>
                  <a:lnTo>
                    <a:pt x="51830" y="63470"/>
                  </a:lnTo>
                  <a:close/>
                  <a:moveTo>
                    <a:pt x="57212" y="61266"/>
                  </a:moveTo>
                  <a:cubicBezTo>
                    <a:pt x="57315" y="61266"/>
                    <a:pt x="57469" y="61317"/>
                    <a:pt x="57571" y="61369"/>
                  </a:cubicBezTo>
                  <a:cubicBezTo>
                    <a:pt x="56853" y="62086"/>
                    <a:pt x="56187" y="62907"/>
                    <a:pt x="55572" y="63675"/>
                  </a:cubicBezTo>
                  <a:lnTo>
                    <a:pt x="55316" y="63675"/>
                  </a:lnTo>
                  <a:cubicBezTo>
                    <a:pt x="55572" y="63419"/>
                    <a:pt x="55828" y="63060"/>
                    <a:pt x="56033" y="62753"/>
                  </a:cubicBezTo>
                  <a:cubicBezTo>
                    <a:pt x="56443" y="62291"/>
                    <a:pt x="56853" y="61779"/>
                    <a:pt x="57212" y="61266"/>
                  </a:cubicBezTo>
                  <a:close/>
                  <a:moveTo>
                    <a:pt x="57469" y="62138"/>
                  </a:moveTo>
                  <a:lnTo>
                    <a:pt x="57469" y="62138"/>
                  </a:lnTo>
                  <a:cubicBezTo>
                    <a:pt x="57417" y="62240"/>
                    <a:pt x="57366" y="62343"/>
                    <a:pt x="57264" y="62445"/>
                  </a:cubicBezTo>
                  <a:cubicBezTo>
                    <a:pt x="56956" y="62855"/>
                    <a:pt x="56597" y="63214"/>
                    <a:pt x="56341" y="63675"/>
                  </a:cubicBezTo>
                  <a:lnTo>
                    <a:pt x="56136" y="63675"/>
                  </a:lnTo>
                  <a:cubicBezTo>
                    <a:pt x="56597" y="63214"/>
                    <a:pt x="57059" y="62650"/>
                    <a:pt x="57469" y="62138"/>
                  </a:cubicBezTo>
                  <a:close/>
                  <a:moveTo>
                    <a:pt x="58289" y="61574"/>
                  </a:moveTo>
                  <a:cubicBezTo>
                    <a:pt x="58391" y="61574"/>
                    <a:pt x="58545" y="61625"/>
                    <a:pt x="58648" y="61676"/>
                  </a:cubicBezTo>
                  <a:cubicBezTo>
                    <a:pt x="58340" y="61984"/>
                    <a:pt x="58084" y="62291"/>
                    <a:pt x="57827" y="62650"/>
                  </a:cubicBezTo>
                  <a:cubicBezTo>
                    <a:pt x="57622" y="62958"/>
                    <a:pt x="57366" y="63317"/>
                    <a:pt x="57212" y="63675"/>
                  </a:cubicBezTo>
                  <a:lnTo>
                    <a:pt x="56905" y="63675"/>
                  </a:lnTo>
                  <a:cubicBezTo>
                    <a:pt x="57110" y="63419"/>
                    <a:pt x="57315" y="63112"/>
                    <a:pt x="57520" y="62804"/>
                  </a:cubicBezTo>
                  <a:cubicBezTo>
                    <a:pt x="57827" y="62445"/>
                    <a:pt x="58084" y="61984"/>
                    <a:pt x="58289" y="61574"/>
                  </a:cubicBezTo>
                  <a:close/>
                  <a:moveTo>
                    <a:pt x="54495" y="63368"/>
                  </a:moveTo>
                  <a:cubicBezTo>
                    <a:pt x="54547" y="63419"/>
                    <a:pt x="54598" y="63419"/>
                    <a:pt x="54598" y="63419"/>
                  </a:cubicBezTo>
                  <a:cubicBezTo>
                    <a:pt x="54547" y="63522"/>
                    <a:pt x="54495" y="63624"/>
                    <a:pt x="54393" y="63727"/>
                  </a:cubicBezTo>
                  <a:cubicBezTo>
                    <a:pt x="54444" y="63624"/>
                    <a:pt x="54495" y="63470"/>
                    <a:pt x="54495" y="63368"/>
                  </a:cubicBezTo>
                  <a:close/>
                  <a:moveTo>
                    <a:pt x="21583" y="64393"/>
                  </a:moveTo>
                  <a:cubicBezTo>
                    <a:pt x="21686" y="64393"/>
                    <a:pt x="21788" y="64393"/>
                    <a:pt x="21891" y="64444"/>
                  </a:cubicBezTo>
                  <a:cubicBezTo>
                    <a:pt x="21686" y="64444"/>
                    <a:pt x="21481" y="64547"/>
                    <a:pt x="21276" y="64598"/>
                  </a:cubicBezTo>
                  <a:cubicBezTo>
                    <a:pt x="21276" y="64496"/>
                    <a:pt x="21224" y="64444"/>
                    <a:pt x="21173" y="64393"/>
                  </a:cubicBezTo>
                  <a:close/>
                  <a:moveTo>
                    <a:pt x="20968" y="64547"/>
                  </a:moveTo>
                  <a:cubicBezTo>
                    <a:pt x="20968" y="64547"/>
                    <a:pt x="21019" y="64598"/>
                    <a:pt x="21019" y="64650"/>
                  </a:cubicBezTo>
                  <a:cubicBezTo>
                    <a:pt x="21019" y="64650"/>
                    <a:pt x="21019" y="64650"/>
                    <a:pt x="21071" y="64701"/>
                  </a:cubicBezTo>
                  <a:cubicBezTo>
                    <a:pt x="20968" y="64701"/>
                    <a:pt x="20917" y="64752"/>
                    <a:pt x="20814" y="64803"/>
                  </a:cubicBezTo>
                  <a:cubicBezTo>
                    <a:pt x="20917" y="64701"/>
                    <a:pt x="20968" y="64650"/>
                    <a:pt x="20968" y="64547"/>
                  </a:cubicBezTo>
                  <a:close/>
                  <a:moveTo>
                    <a:pt x="20199" y="64906"/>
                  </a:moveTo>
                  <a:cubicBezTo>
                    <a:pt x="20268" y="64942"/>
                    <a:pt x="20345" y="64964"/>
                    <a:pt x="20428" y="64964"/>
                  </a:cubicBezTo>
                  <a:cubicBezTo>
                    <a:pt x="20454" y="64964"/>
                    <a:pt x="20480" y="64962"/>
                    <a:pt x="20507" y="64957"/>
                  </a:cubicBezTo>
                  <a:lnTo>
                    <a:pt x="20507" y="64957"/>
                  </a:lnTo>
                  <a:cubicBezTo>
                    <a:pt x="20455" y="65008"/>
                    <a:pt x="20404" y="65060"/>
                    <a:pt x="20302" y="65060"/>
                  </a:cubicBezTo>
                  <a:cubicBezTo>
                    <a:pt x="20302" y="65008"/>
                    <a:pt x="20251" y="64957"/>
                    <a:pt x="20199" y="64906"/>
                  </a:cubicBezTo>
                  <a:close/>
                  <a:moveTo>
                    <a:pt x="19379" y="64239"/>
                  </a:moveTo>
                  <a:cubicBezTo>
                    <a:pt x="19840" y="64291"/>
                    <a:pt x="20302" y="64291"/>
                    <a:pt x="20763" y="64342"/>
                  </a:cubicBezTo>
                  <a:cubicBezTo>
                    <a:pt x="20763" y="64562"/>
                    <a:pt x="20616" y="64664"/>
                    <a:pt x="20455" y="64664"/>
                  </a:cubicBezTo>
                  <a:cubicBezTo>
                    <a:pt x="20317" y="64664"/>
                    <a:pt x="20168" y="64587"/>
                    <a:pt x="20097" y="64444"/>
                  </a:cubicBezTo>
                  <a:cubicBezTo>
                    <a:pt x="20075" y="64380"/>
                    <a:pt x="20027" y="64352"/>
                    <a:pt x="19981" y="64352"/>
                  </a:cubicBezTo>
                  <a:cubicBezTo>
                    <a:pt x="19919" y="64352"/>
                    <a:pt x="19862" y="64406"/>
                    <a:pt x="19892" y="64496"/>
                  </a:cubicBezTo>
                  <a:cubicBezTo>
                    <a:pt x="19924" y="64658"/>
                    <a:pt x="20039" y="64821"/>
                    <a:pt x="20197" y="64905"/>
                  </a:cubicBezTo>
                  <a:lnTo>
                    <a:pt x="20197" y="64905"/>
                  </a:lnTo>
                  <a:cubicBezTo>
                    <a:pt x="20179" y="64896"/>
                    <a:pt x="20159" y="64892"/>
                    <a:pt x="20139" y="64892"/>
                  </a:cubicBezTo>
                  <a:cubicBezTo>
                    <a:pt x="20049" y="64892"/>
                    <a:pt x="19962" y="64976"/>
                    <a:pt x="20045" y="65060"/>
                  </a:cubicBezTo>
                  <a:cubicBezTo>
                    <a:pt x="20045" y="65111"/>
                    <a:pt x="20045" y="65111"/>
                    <a:pt x="20045" y="65162"/>
                  </a:cubicBezTo>
                  <a:lnTo>
                    <a:pt x="19635" y="64598"/>
                  </a:lnTo>
                  <a:cubicBezTo>
                    <a:pt x="19635" y="64496"/>
                    <a:pt x="19635" y="64444"/>
                    <a:pt x="19635" y="64393"/>
                  </a:cubicBezTo>
                  <a:cubicBezTo>
                    <a:pt x="19584" y="64342"/>
                    <a:pt x="19533" y="64342"/>
                    <a:pt x="19481" y="64342"/>
                  </a:cubicBezTo>
                  <a:cubicBezTo>
                    <a:pt x="19430" y="64342"/>
                    <a:pt x="19379" y="64291"/>
                    <a:pt x="19379" y="64239"/>
                  </a:cubicBezTo>
                  <a:close/>
                  <a:moveTo>
                    <a:pt x="18149" y="64650"/>
                  </a:moveTo>
                  <a:cubicBezTo>
                    <a:pt x="18251" y="64803"/>
                    <a:pt x="18302" y="64906"/>
                    <a:pt x="18405" y="65060"/>
                  </a:cubicBezTo>
                  <a:lnTo>
                    <a:pt x="18200" y="65213"/>
                  </a:lnTo>
                  <a:cubicBezTo>
                    <a:pt x="18149" y="65060"/>
                    <a:pt x="18046" y="64906"/>
                    <a:pt x="17943" y="64752"/>
                  </a:cubicBezTo>
                  <a:lnTo>
                    <a:pt x="18046" y="64701"/>
                  </a:lnTo>
                  <a:cubicBezTo>
                    <a:pt x="18097" y="64650"/>
                    <a:pt x="18149" y="64650"/>
                    <a:pt x="18149" y="64650"/>
                  </a:cubicBezTo>
                  <a:close/>
                  <a:moveTo>
                    <a:pt x="18764" y="64957"/>
                  </a:moveTo>
                  <a:cubicBezTo>
                    <a:pt x="18815" y="65060"/>
                    <a:pt x="18866" y="65111"/>
                    <a:pt x="18866" y="65213"/>
                  </a:cubicBezTo>
                  <a:lnTo>
                    <a:pt x="18815" y="65265"/>
                  </a:lnTo>
                  <a:cubicBezTo>
                    <a:pt x="18764" y="65213"/>
                    <a:pt x="18712" y="65111"/>
                    <a:pt x="18661" y="65060"/>
                  </a:cubicBezTo>
                  <a:lnTo>
                    <a:pt x="18764" y="64957"/>
                  </a:lnTo>
                  <a:close/>
                  <a:moveTo>
                    <a:pt x="8152" y="59779"/>
                  </a:moveTo>
                  <a:cubicBezTo>
                    <a:pt x="8203" y="59831"/>
                    <a:pt x="8203" y="59831"/>
                    <a:pt x="8254" y="59831"/>
                  </a:cubicBezTo>
                  <a:cubicBezTo>
                    <a:pt x="15278" y="60753"/>
                    <a:pt x="22404" y="60805"/>
                    <a:pt x="29478" y="61471"/>
                  </a:cubicBezTo>
                  <a:cubicBezTo>
                    <a:pt x="36501" y="62086"/>
                    <a:pt x="43627" y="62599"/>
                    <a:pt x="50650" y="63470"/>
                  </a:cubicBezTo>
                  <a:cubicBezTo>
                    <a:pt x="50958" y="63470"/>
                    <a:pt x="51009" y="62958"/>
                    <a:pt x="50650" y="62907"/>
                  </a:cubicBezTo>
                  <a:cubicBezTo>
                    <a:pt x="45421" y="62445"/>
                    <a:pt x="40244" y="61932"/>
                    <a:pt x="35015" y="61471"/>
                  </a:cubicBezTo>
                  <a:lnTo>
                    <a:pt x="35015" y="61471"/>
                  </a:lnTo>
                  <a:cubicBezTo>
                    <a:pt x="40500" y="61727"/>
                    <a:pt x="45985" y="62035"/>
                    <a:pt x="51522" y="62291"/>
                  </a:cubicBezTo>
                  <a:cubicBezTo>
                    <a:pt x="51471" y="62445"/>
                    <a:pt x="51419" y="62548"/>
                    <a:pt x="51368" y="62701"/>
                  </a:cubicBezTo>
                  <a:cubicBezTo>
                    <a:pt x="51317" y="62701"/>
                    <a:pt x="51317" y="62753"/>
                    <a:pt x="51266" y="62804"/>
                  </a:cubicBezTo>
                  <a:cubicBezTo>
                    <a:pt x="51163" y="62855"/>
                    <a:pt x="51163" y="63009"/>
                    <a:pt x="51214" y="63112"/>
                  </a:cubicBezTo>
                  <a:cubicBezTo>
                    <a:pt x="51112" y="63317"/>
                    <a:pt x="51009" y="63573"/>
                    <a:pt x="50855" y="63829"/>
                  </a:cubicBezTo>
                  <a:cubicBezTo>
                    <a:pt x="43935" y="63214"/>
                    <a:pt x="37014" y="62855"/>
                    <a:pt x="30093" y="62240"/>
                  </a:cubicBezTo>
                  <a:cubicBezTo>
                    <a:pt x="23019" y="61676"/>
                    <a:pt x="15893" y="60548"/>
                    <a:pt x="8767" y="60395"/>
                  </a:cubicBezTo>
                  <a:cubicBezTo>
                    <a:pt x="8716" y="60395"/>
                    <a:pt x="8716" y="60497"/>
                    <a:pt x="8767" y="60497"/>
                  </a:cubicBezTo>
                  <a:cubicBezTo>
                    <a:pt x="15585" y="61727"/>
                    <a:pt x="22660" y="61984"/>
                    <a:pt x="29581" y="62650"/>
                  </a:cubicBezTo>
                  <a:cubicBezTo>
                    <a:pt x="36553" y="63265"/>
                    <a:pt x="43525" y="64034"/>
                    <a:pt x="50497" y="64496"/>
                  </a:cubicBezTo>
                  <a:cubicBezTo>
                    <a:pt x="50497" y="64547"/>
                    <a:pt x="50445" y="64598"/>
                    <a:pt x="50445" y="64650"/>
                  </a:cubicBezTo>
                  <a:cubicBezTo>
                    <a:pt x="50394" y="64650"/>
                    <a:pt x="50292" y="64701"/>
                    <a:pt x="50240" y="64752"/>
                  </a:cubicBezTo>
                  <a:cubicBezTo>
                    <a:pt x="50189" y="64752"/>
                    <a:pt x="50189" y="64752"/>
                    <a:pt x="50138" y="64803"/>
                  </a:cubicBezTo>
                  <a:cubicBezTo>
                    <a:pt x="49881" y="64957"/>
                    <a:pt x="49523" y="65111"/>
                    <a:pt x="49215" y="65265"/>
                  </a:cubicBezTo>
                  <a:cubicBezTo>
                    <a:pt x="49061" y="65316"/>
                    <a:pt x="49061" y="65418"/>
                    <a:pt x="49112" y="65521"/>
                  </a:cubicBezTo>
                  <a:cubicBezTo>
                    <a:pt x="42756" y="65265"/>
                    <a:pt x="36399" y="65008"/>
                    <a:pt x="30093" y="64547"/>
                  </a:cubicBezTo>
                  <a:cubicBezTo>
                    <a:pt x="27274" y="64342"/>
                    <a:pt x="24454" y="64034"/>
                    <a:pt x="21686" y="63675"/>
                  </a:cubicBezTo>
                  <a:lnTo>
                    <a:pt x="21635" y="63675"/>
                  </a:lnTo>
                  <a:cubicBezTo>
                    <a:pt x="20353" y="63522"/>
                    <a:pt x="19020" y="63368"/>
                    <a:pt x="17687" y="63163"/>
                  </a:cubicBezTo>
                  <a:cubicBezTo>
                    <a:pt x="14816" y="62138"/>
                    <a:pt x="11689" y="61676"/>
                    <a:pt x="8767" y="60753"/>
                  </a:cubicBezTo>
                  <a:lnTo>
                    <a:pt x="8767" y="60702"/>
                  </a:lnTo>
                  <a:cubicBezTo>
                    <a:pt x="8741" y="60677"/>
                    <a:pt x="8716" y="60664"/>
                    <a:pt x="8697" y="60664"/>
                  </a:cubicBezTo>
                  <a:cubicBezTo>
                    <a:pt x="8677" y="60664"/>
                    <a:pt x="8665" y="60677"/>
                    <a:pt x="8665" y="60702"/>
                  </a:cubicBezTo>
                  <a:cubicBezTo>
                    <a:pt x="8357" y="60600"/>
                    <a:pt x="8049" y="60497"/>
                    <a:pt x="7742" y="60395"/>
                  </a:cubicBezTo>
                  <a:cubicBezTo>
                    <a:pt x="7742" y="60241"/>
                    <a:pt x="7742" y="60036"/>
                    <a:pt x="7793" y="59882"/>
                  </a:cubicBezTo>
                  <a:lnTo>
                    <a:pt x="7844" y="59882"/>
                  </a:lnTo>
                  <a:cubicBezTo>
                    <a:pt x="7793" y="59933"/>
                    <a:pt x="7793" y="59984"/>
                    <a:pt x="7793" y="59984"/>
                  </a:cubicBezTo>
                  <a:cubicBezTo>
                    <a:pt x="7793" y="60109"/>
                    <a:pt x="7868" y="60176"/>
                    <a:pt x="7939" y="60176"/>
                  </a:cubicBezTo>
                  <a:cubicBezTo>
                    <a:pt x="7985" y="60176"/>
                    <a:pt x="8029" y="60148"/>
                    <a:pt x="8049" y="60087"/>
                  </a:cubicBezTo>
                  <a:cubicBezTo>
                    <a:pt x="8101" y="59984"/>
                    <a:pt x="8152" y="59882"/>
                    <a:pt x="8152" y="59779"/>
                  </a:cubicBezTo>
                  <a:close/>
                  <a:moveTo>
                    <a:pt x="50343" y="65418"/>
                  </a:moveTo>
                  <a:lnTo>
                    <a:pt x="50497" y="65521"/>
                  </a:lnTo>
                  <a:cubicBezTo>
                    <a:pt x="50548" y="65521"/>
                    <a:pt x="50548" y="65572"/>
                    <a:pt x="50548" y="65572"/>
                  </a:cubicBezTo>
                  <a:lnTo>
                    <a:pt x="49933" y="65572"/>
                  </a:lnTo>
                  <a:cubicBezTo>
                    <a:pt x="50087" y="65521"/>
                    <a:pt x="50189" y="65470"/>
                    <a:pt x="50343" y="65418"/>
                  </a:cubicBezTo>
                  <a:close/>
                  <a:moveTo>
                    <a:pt x="18456" y="65265"/>
                  </a:moveTo>
                  <a:cubicBezTo>
                    <a:pt x="18507" y="65316"/>
                    <a:pt x="18559" y="65418"/>
                    <a:pt x="18610" y="65470"/>
                  </a:cubicBezTo>
                  <a:cubicBezTo>
                    <a:pt x="18559" y="65521"/>
                    <a:pt x="18456" y="65572"/>
                    <a:pt x="18405" y="65624"/>
                  </a:cubicBezTo>
                  <a:cubicBezTo>
                    <a:pt x="18405" y="65572"/>
                    <a:pt x="18354" y="65470"/>
                    <a:pt x="18302" y="65418"/>
                  </a:cubicBezTo>
                  <a:lnTo>
                    <a:pt x="18456" y="65265"/>
                  </a:lnTo>
                  <a:close/>
                  <a:moveTo>
                    <a:pt x="19635" y="65060"/>
                  </a:moveTo>
                  <a:cubicBezTo>
                    <a:pt x="19686" y="65162"/>
                    <a:pt x="19789" y="65316"/>
                    <a:pt x="19892" y="65418"/>
                  </a:cubicBezTo>
                  <a:cubicBezTo>
                    <a:pt x="19840" y="65470"/>
                    <a:pt x="19789" y="65521"/>
                    <a:pt x="19738" y="65521"/>
                  </a:cubicBezTo>
                  <a:cubicBezTo>
                    <a:pt x="19738" y="65495"/>
                    <a:pt x="19725" y="65483"/>
                    <a:pt x="19712" y="65483"/>
                  </a:cubicBezTo>
                  <a:cubicBezTo>
                    <a:pt x="19699" y="65483"/>
                    <a:pt x="19686" y="65495"/>
                    <a:pt x="19686" y="65521"/>
                  </a:cubicBezTo>
                  <a:cubicBezTo>
                    <a:pt x="19686" y="65572"/>
                    <a:pt x="19686" y="65572"/>
                    <a:pt x="19635" y="65572"/>
                  </a:cubicBezTo>
                  <a:cubicBezTo>
                    <a:pt x="19635" y="65572"/>
                    <a:pt x="19584" y="65624"/>
                    <a:pt x="19584" y="65675"/>
                  </a:cubicBezTo>
                  <a:cubicBezTo>
                    <a:pt x="19533" y="65624"/>
                    <a:pt x="19533" y="65624"/>
                    <a:pt x="19481" y="65572"/>
                  </a:cubicBezTo>
                  <a:cubicBezTo>
                    <a:pt x="19481" y="65572"/>
                    <a:pt x="19430" y="65521"/>
                    <a:pt x="19379" y="65470"/>
                  </a:cubicBezTo>
                  <a:cubicBezTo>
                    <a:pt x="19481" y="65316"/>
                    <a:pt x="19533" y="65213"/>
                    <a:pt x="19635" y="65060"/>
                  </a:cubicBezTo>
                  <a:close/>
                  <a:moveTo>
                    <a:pt x="17790" y="64957"/>
                  </a:moveTo>
                  <a:cubicBezTo>
                    <a:pt x="17892" y="65111"/>
                    <a:pt x="17943" y="65265"/>
                    <a:pt x="17995" y="65418"/>
                  </a:cubicBezTo>
                  <a:cubicBezTo>
                    <a:pt x="17841" y="65572"/>
                    <a:pt x="17687" y="65726"/>
                    <a:pt x="17482" y="65880"/>
                  </a:cubicBezTo>
                  <a:cubicBezTo>
                    <a:pt x="17431" y="65777"/>
                    <a:pt x="17380" y="65675"/>
                    <a:pt x="17277" y="65572"/>
                  </a:cubicBezTo>
                  <a:cubicBezTo>
                    <a:pt x="17482" y="65367"/>
                    <a:pt x="17636" y="65162"/>
                    <a:pt x="17790" y="64957"/>
                  </a:cubicBezTo>
                  <a:close/>
                  <a:moveTo>
                    <a:pt x="19020" y="66187"/>
                  </a:moveTo>
                  <a:cubicBezTo>
                    <a:pt x="19020" y="66226"/>
                    <a:pt x="18991" y="66236"/>
                    <a:pt x="18977" y="66260"/>
                  </a:cubicBezTo>
                  <a:lnTo>
                    <a:pt x="18977" y="66260"/>
                  </a:lnTo>
                  <a:lnTo>
                    <a:pt x="19020" y="66187"/>
                  </a:lnTo>
                  <a:close/>
                  <a:moveTo>
                    <a:pt x="18149" y="65624"/>
                  </a:moveTo>
                  <a:cubicBezTo>
                    <a:pt x="18149" y="65675"/>
                    <a:pt x="18200" y="65726"/>
                    <a:pt x="18200" y="65829"/>
                  </a:cubicBezTo>
                  <a:cubicBezTo>
                    <a:pt x="18097" y="65931"/>
                    <a:pt x="17995" y="66034"/>
                    <a:pt x="17943" y="66085"/>
                  </a:cubicBezTo>
                  <a:cubicBezTo>
                    <a:pt x="17892" y="66136"/>
                    <a:pt x="17841" y="66187"/>
                    <a:pt x="17738" y="66290"/>
                  </a:cubicBezTo>
                  <a:cubicBezTo>
                    <a:pt x="17738" y="66239"/>
                    <a:pt x="17687" y="66136"/>
                    <a:pt x="17636" y="66085"/>
                  </a:cubicBezTo>
                  <a:cubicBezTo>
                    <a:pt x="17790" y="65931"/>
                    <a:pt x="17943" y="65777"/>
                    <a:pt x="18149" y="65624"/>
                  </a:cubicBezTo>
                  <a:close/>
                  <a:moveTo>
                    <a:pt x="17123" y="65726"/>
                  </a:moveTo>
                  <a:lnTo>
                    <a:pt x="17328" y="66034"/>
                  </a:lnTo>
                  <a:cubicBezTo>
                    <a:pt x="17226" y="66136"/>
                    <a:pt x="17123" y="66239"/>
                    <a:pt x="17021" y="66341"/>
                  </a:cubicBezTo>
                  <a:cubicBezTo>
                    <a:pt x="16969" y="66239"/>
                    <a:pt x="16918" y="66136"/>
                    <a:pt x="16867" y="66034"/>
                  </a:cubicBezTo>
                  <a:cubicBezTo>
                    <a:pt x="16918" y="65931"/>
                    <a:pt x="17021" y="65829"/>
                    <a:pt x="17123" y="65726"/>
                  </a:cubicBezTo>
                  <a:close/>
                  <a:moveTo>
                    <a:pt x="23583" y="64547"/>
                  </a:moveTo>
                  <a:cubicBezTo>
                    <a:pt x="25582" y="64752"/>
                    <a:pt x="27581" y="64906"/>
                    <a:pt x="29581" y="65060"/>
                  </a:cubicBezTo>
                  <a:cubicBezTo>
                    <a:pt x="34399" y="65418"/>
                    <a:pt x="39218" y="65675"/>
                    <a:pt x="44037" y="65880"/>
                  </a:cubicBezTo>
                  <a:cubicBezTo>
                    <a:pt x="43063" y="65931"/>
                    <a:pt x="42140" y="65982"/>
                    <a:pt x="41166" y="66034"/>
                  </a:cubicBezTo>
                  <a:cubicBezTo>
                    <a:pt x="38945" y="66102"/>
                    <a:pt x="36718" y="66113"/>
                    <a:pt x="34489" y="66113"/>
                  </a:cubicBezTo>
                  <a:cubicBezTo>
                    <a:pt x="33374" y="66113"/>
                    <a:pt x="32259" y="66111"/>
                    <a:pt x="31144" y="66111"/>
                  </a:cubicBezTo>
                  <a:cubicBezTo>
                    <a:pt x="27799" y="66111"/>
                    <a:pt x="24454" y="66136"/>
                    <a:pt x="21122" y="66341"/>
                  </a:cubicBezTo>
                  <a:cubicBezTo>
                    <a:pt x="21532" y="65880"/>
                    <a:pt x="22045" y="65470"/>
                    <a:pt x="22609" y="65060"/>
                  </a:cubicBezTo>
                  <a:cubicBezTo>
                    <a:pt x="22696" y="65060"/>
                    <a:pt x="22634" y="64947"/>
                    <a:pt x="22582" y="64947"/>
                  </a:cubicBezTo>
                  <a:cubicBezTo>
                    <a:pt x="22573" y="64947"/>
                    <a:pt x="22565" y="64950"/>
                    <a:pt x="22557" y="64957"/>
                  </a:cubicBezTo>
                  <a:cubicBezTo>
                    <a:pt x="21891" y="65367"/>
                    <a:pt x="21327" y="65829"/>
                    <a:pt x="20866" y="66393"/>
                  </a:cubicBezTo>
                  <a:lnTo>
                    <a:pt x="20661" y="66393"/>
                  </a:lnTo>
                  <a:cubicBezTo>
                    <a:pt x="20661" y="66393"/>
                    <a:pt x="20609" y="66341"/>
                    <a:pt x="20609" y="66341"/>
                  </a:cubicBezTo>
                  <a:cubicBezTo>
                    <a:pt x="20455" y="66136"/>
                    <a:pt x="20353" y="65931"/>
                    <a:pt x="20353" y="65675"/>
                  </a:cubicBezTo>
                  <a:cubicBezTo>
                    <a:pt x="20353" y="65675"/>
                    <a:pt x="20302" y="65624"/>
                    <a:pt x="20250" y="65624"/>
                  </a:cubicBezTo>
                  <a:lnTo>
                    <a:pt x="20302" y="65624"/>
                  </a:lnTo>
                  <a:cubicBezTo>
                    <a:pt x="20302" y="65624"/>
                    <a:pt x="20302" y="65572"/>
                    <a:pt x="20302" y="65572"/>
                  </a:cubicBezTo>
                  <a:cubicBezTo>
                    <a:pt x="20507" y="65470"/>
                    <a:pt x="20661" y="65367"/>
                    <a:pt x="20866" y="65265"/>
                  </a:cubicBezTo>
                  <a:cubicBezTo>
                    <a:pt x="20917" y="65418"/>
                    <a:pt x="20968" y="65624"/>
                    <a:pt x="21071" y="65726"/>
                  </a:cubicBezTo>
                  <a:cubicBezTo>
                    <a:pt x="21110" y="65765"/>
                    <a:pt x="21156" y="65782"/>
                    <a:pt x="21196" y="65782"/>
                  </a:cubicBezTo>
                  <a:cubicBezTo>
                    <a:pt x="21261" y="65782"/>
                    <a:pt x="21307" y="65738"/>
                    <a:pt x="21276" y="65675"/>
                  </a:cubicBezTo>
                  <a:cubicBezTo>
                    <a:pt x="21224" y="65470"/>
                    <a:pt x="21122" y="65316"/>
                    <a:pt x="20968" y="65213"/>
                  </a:cubicBezTo>
                  <a:cubicBezTo>
                    <a:pt x="21686" y="64855"/>
                    <a:pt x="22506" y="64701"/>
                    <a:pt x="23531" y="64598"/>
                  </a:cubicBezTo>
                  <a:cubicBezTo>
                    <a:pt x="23583" y="64598"/>
                    <a:pt x="23583" y="64547"/>
                    <a:pt x="23583" y="64547"/>
                  </a:cubicBezTo>
                  <a:close/>
                  <a:moveTo>
                    <a:pt x="18977" y="66260"/>
                  </a:moveTo>
                  <a:cubicBezTo>
                    <a:pt x="18972" y="66268"/>
                    <a:pt x="18969" y="66277"/>
                    <a:pt x="18969" y="66290"/>
                  </a:cubicBezTo>
                  <a:cubicBezTo>
                    <a:pt x="19020" y="66341"/>
                    <a:pt x="19020" y="66393"/>
                    <a:pt x="19020" y="66393"/>
                  </a:cubicBezTo>
                  <a:lnTo>
                    <a:pt x="18918" y="66495"/>
                  </a:lnTo>
                  <a:cubicBezTo>
                    <a:pt x="18918" y="66495"/>
                    <a:pt x="18918" y="66444"/>
                    <a:pt x="18866" y="66444"/>
                  </a:cubicBezTo>
                  <a:lnTo>
                    <a:pt x="18977" y="66260"/>
                  </a:lnTo>
                  <a:close/>
                  <a:moveTo>
                    <a:pt x="18200" y="66393"/>
                  </a:moveTo>
                  <a:lnTo>
                    <a:pt x="18200" y="66393"/>
                  </a:lnTo>
                  <a:cubicBezTo>
                    <a:pt x="18149" y="66495"/>
                    <a:pt x="18097" y="66546"/>
                    <a:pt x="18046" y="66649"/>
                  </a:cubicBezTo>
                  <a:cubicBezTo>
                    <a:pt x="18046" y="66649"/>
                    <a:pt x="17995" y="66598"/>
                    <a:pt x="17995" y="66598"/>
                  </a:cubicBezTo>
                  <a:cubicBezTo>
                    <a:pt x="18046" y="66546"/>
                    <a:pt x="18149" y="66495"/>
                    <a:pt x="18200" y="66393"/>
                  </a:cubicBezTo>
                  <a:close/>
                  <a:moveTo>
                    <a:pt x="17431" y="66290"/>
                  </a:moveTo>
                  <a:cubicBezTo>
                    <a:pt x="17482" y="66341"/>
                    <a:pt x="17482" y="66444"/>
                    <a:pt x="17533" y="66495"/>
                  </a:cubicBezTo>
                  <a:cubicBezTo>
                    <a:pt x="17431" y="66598"/>
                    <a:pt x="17380" y="66649"/>
                    <a:pt x="17277" y="66751"/>
                  </a:cubicBezTo>
                  <a:lnTo>
                    <a:pt x="17175" y="66546"/>
                  </a:lnTo>
                  <a:cubicBezTo>
                    <a:pt x="17226" y="66444"/>
                    <a:pt x="17328" y="66393"/>
                    <a:pt x="17431" y="66290"/>
                  </a:cubicBezTo>
                  <a:close/>
                  <a:moveTo>
                    <a:pt x="20250" y="65675"/>
                  </a:moveTo>
                  <a:lnTo>
                    <a:pt x="20250" y="65726"/>
                  </a:lnTo>
                  <a:lnTo>
                    <a:pt x="20199" y="65726"/>
                  </a:lnTo>
                  <a:cubicBezTo>
                    <a:pt x="20199" y="66034"/>
                    <a:pt x="20302" y="66598"/>
                    <a:pt x="20609" y="66751"/>
                  </a:cubicBezTo>
                  <a:cubicBezTo>
                    <a:pt x="20558" y="66854"/>
                    <a:pt x="20507" y="66905"/>
                    <a:pt x="20455" y="66956"/>
                  </a:cubicBezTo>
                  <a:cubicBezTo>
                    <a:pt x="20404" y="66803"/>
                    <a:pt x="20302" y="66649"/>
                    <a:pt x="20199" y="66444"/>
                  </a:cubicBezTo>
                  <a:cubicBezTo>
                    <a:pt x="20097" y="66290"/>
                    <a:pt x="20045" y="66085"/>
                    <a:pt x="19943" y="65931"/>
                  </a:cubicBezTo>
                  <a:cubicBezTo>
                    <a:pt x="20045" y="65829"/>
                    <a:pt x="20097" y="65777"/>
                    <a:pt x="20199" y="65726"/>
                  </a:cubicBezTo>
                  <a:cubicBezTo>
                    <a:pt x="20199" y="65726"/>
                    <a:pt x="20199" y="65726"/>
                    <a:pt x="20250" y="65675"/>
                  </a:cubicBezTo>
                  <a:close/>
                  <a:moveTo>
                    <a:pt x="16713" y="66239"/>
                  </a:moveTo>
                  <a:cubicBezTo>
                    <a:pt x="16764" y="66341"/>
                    <a:pt x="16816" y="66444"/>
                    <a:pt x="16867" y="66495"/>
                  </a:cubicBezTo>
                  <a:cubicBezTo>
                    <a:pt x="16713" y="66700"/>
                    <a:pt x="16559" y="66854"/>
                    <a:pt x="16406" y="67059"/>
                  </a:cubicBezTo>
                  <a:cubicBezTo>
                    <a:pt x="16406" y="67008"/>
                    <a:pt x="16406" y="66956"/>
                    <a:pt x="16354" y="66956"/>
                  </a:cubicBezTo>
                  <a:cubicBezTo>
                    <a:pt x="16457" y="66751"/>
                    <a:pt x="16559" y="66546"/>
                    <a:pt x="16611" y="66393"/>
                  </a:cubicBezTo>
                  <a:cubicBezTo>
                    <a:pt x="16662" y="66341"/>
                    <a:pt x="16713" y="66290"/>
                    <a:pt x="16713" y="66239"/>
                  </a:cubicBezTo>
                  <a:close/>
                  <a:moveTo>
                    <a:pt x="17738" y="66905"/>
                  </a:moveTo>
                  <a:cubicBezTo>
                    <a:pt x="17738" y="66905"/>
                    <a:pt x="17790" y="66956"/>
                    <a:pt x="17790" y="66956"/>
                  </a:cubicBezTo>
                  <a:cubicBezTo>
                    <a:pt x="17687" y="67059"/>
                    <a:pt x="17636" y="67161"/>
                    <a:pt x="17585" y="67213"/>
                  </a:cubicBezTo>
                  <a:lnTo>
                    <a:pt x="17482" y="67161"/>
                  </a:lnTo>
                  <a:cubicBezTo>
                    <a:pt x="17585" y="67059"/>
                    <a:pt x="17687" y="66956"/>
                    <a:pt x="17738" y="66905"/>
                  </a:cubicBezTo>
                  <a:close/>
                  <a:moveTo>
                    <a:pt x="18712" y="66751"/>
                  </a:moveTo>
                  <a:cubicBezTo>
                    <a:pt x="18712" y="66803"/>
                    <a:pt x="18712" y="66854"/>
                    <a:pt x="18712" y="66854"/>
                  </a:cubicBezTo>
                  <a:cubicBezTo>
                    <a:pt x="18661" y="66956"/>
                    <a:pt x="18610" y="67059"/>
                    <a:pt x="18559" y="67213"/>
                  </a:cubicBezTo>
                  <a:cubicBezTo>
                    <a:pt x="18559" y="67161"/>
                    <a:pt x="18507" y="67161"/>
                    <a:pt x="18456" y="67161"/>
                  </a:cubicBezTo>
                  <a:cubicBezTo>
                    <a:pt x="18559" y="67008"/>
                    <a:pt x="18610" y="66905"/>
                    <a:pt x="18712" y="66751"/>
                  </a:cubicBezTo>
                  <a:close/>
                  <a:moveTo>
                    <a:pt x="17021" y="66700"/>
                  </a:moveTo>
                  <a:cubicBezTo>
                    <a:pt x="17021" y="66803"/>
                    <a:pt x="17072" y="66854"/>
                    <a:pt x="17123" y="66905"/>
                  </a:cubicBezTo>
                  <a:cubicBezTo>
                    <a:pt x="16969" y="67110"/>
                    <a:pt x="16816" y="67264"/>
                    <a:pt x="16662" y="67418"/>
                  </a:cubicBezTo>
                  <a:cubicBezTo>
                    <a:pt x="16611" y="67367"/>
                    <a:pt x="16559" y="67264"/>
                    <a:pt x="16508" y="67213"/>
                  </a:cubicBezTo>
                  <a:cubicBezTo>
                    <a:pt x="16662" y="67059"/>
                    <a:pt x="16867" y="66905"/>
                    <a:pt x="17021" y="66700"/>
                  </a:cubicBezTo>
                  <a:close/>
                  <a:moveTo>
                    <a:pt x="64287" y="64188"/>
                  </a:moveTo>
                  <a:cubicBezTo>
                    <a:pt x="64338" y="64239"/>
                    <a:pt x="64389" y="64291"/>
                    <a:pt x="64441" y="64342"/>
                  </a:cubicBezTo>
                  <a:cubicBezTo>
                    <a:pt x="64389" y="64393"/>
                    <a:pt x="64389" y="64496"/>
                    <a:pt x="64338" y="64547"/>
                  </a:cubicBezTo>
                  <a:cubicBezTo>
                    <a:pt x="63928" y="65060"/>
                    <a:pt x="63518" y="65675"/>
                    <a:pt x="63210" y="66290"/>
                  </a:cubicBezTo>
                  <a:cubicBezTo>
                    <a:pt x="63210" y="66290"/>
                    <a:pt x="63159" y="66341"/>
                    <a:pt x="63108" y="66341"/>
                  </a:cubicBezTo>
                  <a:cubicBezTo>
                    <a:pt x="63057" y="66495"/>
                    <a:pt x="63005" y="66598"/>
                    <a:pt x="62954" y="66700"/>
                  </a:cubicBezTo>
                  <a:cubicBezTo>
                    <a:pt x="62851" y="66956"/>
                    <a:pt x="62749" y="67213"/>
                    <a:pt x="62646" y="67469"/>
                  </a:cubicBezTo>
                  <a:cubicBezTo>
                    <a:pt x="62749" y="67059"/>
                    <a:pt x="62903" y="66649"/>
                    <a:pt x="63108" y="66290"/>
                  </a:cubicBezTo>
                  <a:cubicBezTo>
                    <a:pt x="63108" y="66239"/>
                    <a:pt x="63108" y="66239"/>
                    <a:pt x="63108" y="66187"/>
                  </a:cubicBezTo>
                  <a:cubicBezTo>
                    <a:pt x="63467" y="65521"/>
                    <a:pt x="63825" y="64855"/>
                    <a:pt x="64287" y="64188"/>
                  </a:cubicBezTo>
                  <a:close/>
                  <a:moveTo>
                    <a:pt x="16303" y="67367"/>
                  </a:moveTo>
                  <a:cubicBezTo>
                    <a:pt x="16354" y="67418"/>
                    <a:pt x="16406" y="67520"/>
                    <a:pt x="16457" y="67623"/>
                  </a:cubicBezTo>
                  <a:cubicBezTo>
                    <a:pt x="16406" y="67674"/>
                    <a:pt x="16354" y="67777"/>
                    <a:pt x="16303" y="67828"/>
                  </a:cubicBezTo>
                  <a:cubicBezTo>
                    <a:pt x="16252" y="67725"/>
                    <a:pt x="16200" y="67674"/>
                    <a:pt x="16149" y="67572"/>
                  </a:cubicBezTo>
                  <a:cubicBezTo>
                    <a:pt x="16149" y="67520"/>
                    <a:pt x="16149" y="67520"/>
                    <a:pt x="16149" y="67469"/>
                  </a:cubicBezTo>
                  <a:cubicBezTo>
                    <a:pt x="16200" y="67418"/>
                    <a:pt x="16252" y="67367"/>
                    <a:pt x="16303" y="67367"/>
                  </a:cubicBezTo>
                  <a:close/>
                  <a:moveTo>
                    <a:pt x="17328" y="67315"/>
                  </a:moveTo>
                  <a:cubicBezTo>
                    <a:pt x="17328" y="67367"/>
                    <a:pt x="17380" y="67418"/>
                    <a:pt x="17380" y="67418"/>
                  </a:cubicBezTo>
                  <a:cubicBezTo>
                    <a:pt x="17226" y="67623"/>
                    <a:pt x="17072" y="67777"/>
                    <a:pt x="16918" y="67930"/>
                  </a:cubicBezTo>
                  <a:cubicBezTo>
                    <a:pt x="16867" y="67879"/>
                    <a:pt x="16867" y="67828"/>
                    <a:pt x="16867" y="67828"/>
                  </a:cubicBezTo>
                  <a:lnTo>
                    <a:pt x="17328" y="67315"/>
                  </a:lnTo>
                  <a:close/>
                  <a:moveTo>
                    <a:pt x="18302" y="67828"/>
                  </a:moveTo>
                  <a:cubicBezTo>
                    <a:pt x="18251" y="67982"/>
                    <a:pt x="18200" y="68135"/>
                    <a:pt x="18149" y="68238"/>
                  </a:cubicBezTo>
                  <a:cubicBezTo>
                    <a:pt x="18149" y="68238"/>
                    <a:pt x="18149" y="68187"/>
                    <a:pt x="18097" y="68135"/>
                  </a:cubicBezTo>
                  <a:cubicBezTo>
                    <a:pt x="18149" y="68033"/>
                    <a:pt x="18251" y="67930"/>
                    <a:pt x="18302" y="67828"/>
                  </a:cubicBezTo>
                  <a:close/>
                  <a:moveTo>
                    <a:pt x="16662" y="68033"/>
                  </a:moveTo>
                  <a:cubicBezTo>
                    <a:pt x="16662" y="68033"/>
                    <a:pt x="16662" y="68084"/>
                    <a:pt x="16713" y="68135"/>
                  </a:cubicBezTo>
                  <a:cubicBezTo>
                    <a:pt x="16662" y="68187"/>
                    <a:pt x="16611" y="68238"/>
                    <a:pt x="16559" y="68289"/>
                  </a:cubicBezTo>
                  <a:cubicBezTo>
                    <a:pt x="16559" y="68238"/>
                    <a:pt x="16508" y="68238"/>
                    <a:pt x="16508" y="68187"/>
                  </a:cubicBezTo>
                  <a:lnTo>
                    <a:pt x="16662" y="68033"/>
                  </a:lnTo>
                  <a:close/>
                  <a:moveTo>
                    <a:pt x="16098" y="67777"/>
                  </a:moveTo>
                  <a:cubicBezTo>
                    <a:pt x="16098" y="67828"/>
                    <a:pt x="16149" y="67930"/>
                    <a:pt x="16149" y="67982"/>
                  </a:cubicBezTo>
                  <a:cubicBezTo>
                    <a:pt x="16047" y="68135"/>
                    <a:pt x="16149" y="68289"/>
                    <a:pt x="16303" y="68289"/>
                  </a:cubicBezTo>
                  <a:cubicBezTo>
                    <a:pt x="16354" y="68341"/>
                    <a:pt x="16354" y="68443"/>
                    <a:pt x="16406" y="68494"/>
                  </a:cubicBezTo>
                  <a:cubicBezTo>
                    <a:pt x="16303" y="68597"/>
                    <a:pt x="16200" y="68648"/>
                    <a:pt x="16098" y="68751"/>
                  </a:cubicBezTo>
                  <a:cubicBezTo>
                    <a:pt x="16047" y="68648"/>
                    <a:pt x="15995" y="68494"/>
                    <a:pt x="15893" y="68392"/>
                  </a:cubicBezTo>
                  <a:cubicBezTo>
                    <a:pt x="15944" y="68187"/>
                    <a:pt x="15995" y="67982"/>
                    <a:pt x="16098" y="67777"/>
                  </a:cubicBezTo>
                  <a:close/>
                  <a:moveTo>
                    <a:pt x="16918" y="68597"/>
                  </a:moveTo>
                  <a:cubicBezTo>
                    <a:pt x="16867" y="68648"/>
                    <a:pt x="16816" y="68699"/>
                    <a:pt x="16816" y="68751"/>
                  </a:cubicBezTo>
                  <a:cubicBezTo>
                    <a:pt x="16816" y="68699"/>
                    <a:pt x="16764" y="68699"/>
                    <a:pt x="16764" y="68699"/>
                  </a:cubicBezTo>
                  <a:cubicBezTo>
                    <a:pt x="16816" y="68648"/>
                    <a:pt x="16867" y="68648"/>
                    <a:pt x="16867" y="68597"/>
                  </a:cubicBezTo>
                  <a:close/>
                  <a:moveTo>
                    <a:pt x="15842" y="68648"/>
                  </a:moveTo>
                  <a:cubicBezTo>
                    <a:pt x="15842" y="68751"/>
                    <a:pt x="15893" y="68802"/>
                    <a:pt x="15944" y="68904"/>
                  </a:cubicBezTo>
                  <a:lnTo>
                    <a:pt x="15739" y="69110"/>
                  </a:lnTo>
                  <a:cubicBezTo>
                    <a:pt x="15739" y="68956"/>
                    <a:pt x="15790" y="68802"/>
                    <a:pt x="15842" y="68648"/>
                  </a:cubicBezTo>
                  <a:close/>
                  <a:moveTo>
                    <a:pt x="16611" y="68853"/>
                  </a:moveTo>
                  <a:lnTo>
                    <a:pt x="16662" y="68956"/>
                  </a:lnTo>
                  <a:lnTo>
                    <a:pt x="16457" y="69212"/>
                  </a:lnTo>
                  <a:cubicBezTo>
                    <a:pt x="16457" y="69161"/>
                    <a:pt x="16406" y="69161"/>
                    <a:pt x="16354" y="69110"/>
                  </a:cubicBezTo>
                  <a:lnTo>
                    <a:pt x="16611" y="68853"/>
                  </a:lnTo>
                  <a:close/>
                  <a:moveTo>
                    <a:pt x="17892" y="68494"/>
                  </a:moveTo>
                  <a:cubicBezTo>
                    <a:pt x="17943" y="68597"/>
                    <a:pt x="17995" y="68699"/>
                    <a:pt x="18046" y="68751"/>
                  </a:cubicBezTo>
                  <a:cubicBezTo>
                    <a:pt x="18046" y="68802"/>
                    <a:pt x="18046" y="68802"/>
                    <a:pt x="17995" y="68802"/>
                  </a:cubicBezTo>
                  <a:cubicBezTo>
                    <a:pt x="17892" y="68956"/>
                    <a:pt x="17790" y="69110"/>
                    <a:pt x="17687" y="69263"/>
                  </a:cubicBezTo>
                  <a:cubicBezTo>
                    <a:pt x="17636" y="69212"/>
                    <a:pt x="17636" y="69161"/>
                    <a:pt x="17585" y="69058"/>
                  </a:cubicBezTo>
                  <a:cubicBezTo>
                    <a:pt x="17687" y="68904"/>
                    <a:pt x="17790" y="68699"/>
                    <a:pt x="17892" y="68494"/>
                  </a:cubicBezTo>
                  <a:close/>
                  <a:moveTo>
                    <a:pt x="19738" y="66034"/>
                  </a:moveTo>
                  <a:cubicBezTo>
                    <a:pt x="19789" y="66187"/>
                    <a:pt x="19840" y="66341"/>
                    <a:pt x="19892" y="66444"/>
                  </a:cubicBezTo>
                  <a:lnTo>
                    <a:pt x="19943" y="66444"/>
                  </a:lnTo>
                  <a:cubicBezTo>
                    <a:pt x="19994" y="66700"/>
                    <a:pt x="20097" y="67008"/>
                    <a:pt x="20302" y="67213"/>
                  </a:cubicBezTo>
                  <a:cubicBezTo>
                    <a:pt x="19892" y="67930"/>
                    <a:pt x="19635" y="68699"/>
                    <a:pt x="19533" y="69468"/>
                  </a:cubicBezTo>
                  <a:cubicBezTo>
                    <a:pt x="19379" y="69161"/>
                    <a:pt x="19225" y="68802"/>
                    <a:pt x="19071" y="68443"/>
                  </a:cubicBezTo>
                  <a:cubicBezTo>
                    <a:pt x="18969" y="68238"/>
                    <a:pt x="18918" y="68033"/>
                    <a:pt x="18815" y="67777"/>
                  </a:cubicBezTo>
                  <a:cubicBezTo>
                    <a:pt x="18866" y="67725"/>
                    <a:pt x="18866" y="67623"/>
                    <a:pt x="18918" y="67520"/>
                  </a:cubicBezTo>
                  <a:cubicBezTo>
                    <a:pt x="19020" y="67982"/>
                    <a:pt x="19225" y="68392"/>
                    <a:pt x="19481" y="68648"/>
                  </a:cubicBezTo>
                  <a:cubicBezTo>
                    <a:pt x="19496" y="68678"/>
                    <a:pt x="19520" y="68691"/>
                    <a:pt x="19545" y="68691"/>
                  </a:cubicBezTo>
                  <a:cubicBezTo>
                    <a:pt x="19605" y="68691"/>
                    <a:pt x="19671" y="68618"/>
                    <a:pt x="19635" y="68546"/>
                  </a:cubicBezTo>
                  <a:cubicBezTo>
                    <a:pt x="19584" y="68238"/>
                    <a:pt x="19379" y="67930"/>
                    <a:pt x="19225" y="67674"/>
                  </a:cubicBezTo>
                  <a:cubicBezTo>
                    <a:pt x="19174" y="67469"/>
                    <a:pt x="19123" y="67315"/>
                    <a:pt x="19071" y="67161"/>
                  </a:cubicBezTo>
                  <a:cubicBezTo>
                    <a:pt x="19071" y="67110"/>
                    <a:pt x="19071" y="67110"/>
                    <a:pt x="19071" y="67110"/>
                  </a:cubicBezTo>
                  <a:cubicBezTo>
                    <a:pt x="19123" y="67059"/>
                    <a:pt x="19123" y="67059"/>
                    <a:pt x="19123" y="67008"/>
                  </a:cubicBezTo>
                  <a:cubicBezTo>
                    <a:pt x="19123" y="66956"/>
                    <a:pt x="19174" y="66956"/>
                    <a:pt x="19174" y="66956"/>
                  </a:cubicBezTo>
                  <a:cubicBezTo>
                    <a:pt x="19225" y="67059"/>
                    <a:pt x="19276" y="67213"/>
                    <a:pt x="19276" y="67367"/>
                  </a:cubicBezTo>
                  <a:cubicBezTo>
                    <a:pt x="19328" y="67572"/>
                    <a:pt x="19379" y="67930"/>
                    <a:pt x="19584" y="68033"/>
                  </a:cubicBezTo>
                  <a:cubicBezTo>
                    <a:pt x="19624" y="68057"/>
                    <a:pt x="19663" y="68067"/>
                    <a:pt x="19699" y="68067"/>
                  </a:cubicBezTo>
                  <a:cubicBezTo>
                    <a:pt x="19893" y="68067"/>
                    <a:pt x="20005" y="67769"/>
                    <a:pt x="19789" y="67725"/>
                  </a:cubicBezTo>
                  <a:lnTo>
                    <a:pt x="19738" y="67725"/>
                  </a:lnTo>
                  <a:cubicBezTo>
                    <a:pt x="19738" y="67674"/>
                    <a:pt x="19738" y="67623"/>
                    <a:pt x="19686" y="67623"/>
                  </a:cubicBezTo>
                  <a:cubicBezTo>
                    <a:pt x="19635" y="67572"/>
                    <a:pt x="19635" y="67520"/>
                    <a:pt x="19635" y="67469"/>
                  </a:cubicBezTo>
                  <a:cubicBezTo>
                    <a:pt x="19584" y="67367"/>
                    <a:pt x="19533" y="67213"/>
                    <a:pt x="19430" y="67059"/>
                  </a:cubicBezTo>
                  <a:lnTo>
                    <a:pt x="19276" y="66649"/>
                  </a:lnTo>
                  <a:cubicBezTo>
                    <a:pt x="19328" y="66649"/>
                    <a:pt x="19328" y="66598"/>
                    <a:pt x="19379" y="66546"/>
                  </a:cubicBezTo>
                  <a:cubicBezTo>
                    <a:pt x="19430" y="66546"/>
                    <a:pt x="19481" y="66546"/>
                    <a:pt x="19481" y="66495"/>
                  </a:cubicBezTo>
                  <a:cubicBezTo>
                    <a:pt x="19533" y="66393"/>
                    <a:pt x="19584" y="66341"/>
                    <a:pt x="19584" y="66239"/>
                  </a:cubicBezTo>
                  <a:cubicBezTo>
                    <a:pt x="19635" y="66187"/>
                    <a:pt x="19686" y="66136"/>
                    <a:pt x="19738" y="66034"/>
                  </a:cubicBezTo>
                  <a:close/>
                  <a:moveTo>
                    <a:pt x="17380" y="69417"/>
                  </a:moveTo>
                  <a:cubicBezTo>
                    <a:pt x="17380" y="69468"/>
                    <a:pt x="17431" y="69520"/>
                    <a:pt x="17431" y="69571"/>
                  </a:cubicBezTo>
                  <a:cubicBezTo>
                    <a:pt x="17431" y="69622"/>
                    <a:pt x="17431" y="69622"/>
                    <a:pt x="17380" y="69673"/>
                  </a:cubicBezTo>
                  <a:cubicBezTo>
                    <a:pt x="17380" y="69622"/>
                    <a:pt x="17328" y="69571"/>
                    <a:pt x="17328" y="69520"/>
                  </a:cubicBezTo>
                  <a:cubicBezTo>
                    <a:pt x="17328" y="69520"/>
                    <a:pt x="17328" y="69468"/>
                    <a:pt x="17380" y="69417"/>
                  </a:cubicBezTo>
                  <a:close/>
                  <a:moveTo>
                    <a:pt x="16200" y="69315"/>
                  </a:moveTo>
                  <a:cubicBezTo>
                    <a:pt x="16200" y="69366"/>
                    <a:pt x="16252" y="69417"/>
                    <a:pt x="16303" y="69468"/>
                  </a:cubicBezTo>
                  <a:cubicBezTo>
                    <a:pt x="16200" y="69622"/>
                    <a:pt x="16098" y="69725"/>
                    <a:pt x="16047" y="69878"/>
                  </a:cubicBezTo>
                  <a:cubicBezTo>
                    <a:pt x="15944" y="69776"/>
                    <a:pt x="15893" y="69725"/>
                    <a:pt x="15842" y="69622"/>
                  </a:cubicBezTo>
                  <a:cubicBezTo>
                    <a:pt x="15944" y="69520"/>
                    <a:pt x="16047" y="69417"/>
                    <a:pt x="16149" y="69315"/>
                  </a:cubicBezTo>
                  <a:close/>
                  <a:moveTo>
                    <a:pt x="17123" y="69827"/>
                  </a:moveTo>
                  <a:cubicBezTo>
                    <a:pt x="17175" y="69878"/>
                    <a:pt x="17175" y="69930"/>
                    <a:pt x="17226" y="69981"/>
                  </a:cubicBezTo>
                  <a:cubicBezTo>
                    <a:pt x="17175" y="70032"/>
                    <a:pt x="17123" y="70084"/>
                    <a:pt x="17072" y="70135"/>
                  </a:cubicBezTo>
                  <a:cubicBezTo>
                    <a:pt x="17072" y="70135"/>
                    <a:pt x="17021" y="70084"/>
                    <a:pt x="17021" y="70032"/>
                  </a:cubicBezTo>
                  <a:cubicBezTo>
                    <a:pt x="17021" y="69981"/>
                    <a:pt x="17072" y="69930"/>
                    <a:pt x="17123" y="69827"/>
                  </a:cubicBezTo>
                  <a:close/>
                  <a:moveTo>
                    <a:pt x="17636" y="69930"/>
                  </a:moveTo>
                  <a:cubicBezTo>
                    <a:pt x="17687" y="69930"/>
                    <a:pt x="17687" y="69981"/>
                    <a:pt x="17738" y="70032"/>
                  </a:cubicBezTo>
                  <a:cubicBezTo>
                    <a:pt x="17738" y="70084"/>
                    <a:pt x="17738" y="70084"/>
                    <a:pt x="17738" y="70135"/>
                  </a:cubicBezTo>
                  <a:cubicBezTo>
                    <a:pt x="17687" y="70084"/>
                    <a:pt x="17636" y="70032"/>
                    <a:pt x="17585" y="69981"/>
                  </a:cubicBezTo>
                  <a:lnTo>
                    <a:pt x="17636" y="69930"/>
                  </a:lnTo>
                  <a:close/>
                  <a:moveTo>
                    <a:pt x="16559" y="69930"/>
                  </a:moveTo>
                  <a:lnTo>
                    <a:pt x="16559" y="69930"/>
                  </a:lnTo>
                  <a:cubicBezTo>
                    <a:pt x="16508" y="70084"/>
                    <a:pt x="16406" y="70186"/>
                    <a:pt x="16354" y="70289"/>
                  </a:cubicBezTo>
                  <a:cubicBezTo>
                    <a:pt x="16354" y="70289"/>
                    <a:pt x="16354" y="70237"/>
                    <a:pt x="16354" y="70237"/>
                  </a:cubicBezTo>
                  <a:cubicBezTo>
                    <a:pt x="16406" y="70135"/>
                    <a:pt x="16508" y="70032"/>
                    <a:pt x="16559" y="69930"/>
                  </a:cubicBezTo>
                  <a:close/>
                  <a:moveTo>
                    <a:pt x="15688" y="69725"/>
                  </a:moveTo>
                  <a:cubicBezTo>
                    <a:pt x="15739" y="69827"/>
                    <a:pt x="15790" y="69930"/>
                    <a:pt x="15893" y="70084"/>
                  </a:cubicBezTo>
                  <a:cubicBezTo>
                    <a:pt x="15790" y="70186"/>
                    <a:pt x="15739" y="70289"/>
                    <a:pt x="15688" y="70340"/>
                  </a:cubicBezTo>
                  <a:lnTo>
                    <a:pt x="15534" y="70186"/>
                  </a:lnTo>
                  <a:cubicBezTo>
                    <a:pt x="15534" y="70032"/>
                    <a:pt x="15585" y="69878"/>
                    <a:pt x="15585" y="69725"/>
                  </a:cubicBezTo>
                  <a:close/>
                  <a:moveTo>
                    <a:pt x="18456" y="70135"/>
                  </a:moveTo>
                  <a:cubicBezTo>
                    <a:pt x="18507" y="70186"/>
                    <a:pt x="18559" y="70289"/>
                    <a:pt x="18559" y="70340"/>
                  </a:cubicBezTo>
                  <a:cubicBezTo>
                    <a:pt x="18559" y="70340"/>
                    <a:pt x="18507" y="70289"/>
                    <a:pt x="18456" y="70237"/>
                  </a:cubicBezTo>
                  <a:cubicBezTo>
                    <a:pt x="18456" y="70186"/>
                    <a:pt x="18456" y="70186"/>
                    <a:pt x="18456" y="70135"/>
                  </a:cubicBezTo>
                  <a:close/>
                  <a:moveTo>
                    <a:pt x="17431" y="70340"/>
                  </a:moveTo>
                  <a:cubicBezTo>
                    <a:pt x="17431" y="70340"/>
                    <a:pt x="17431" y="70391"/>
                    <a:pt x="17431" y="70391"/>
                  </a:cubicBezTo>
                  <a:cubicBezTo>
                    <a:pt x="17431" y="70442"/>
                    <a:pt x="17380" y="70494"/>
                    <a:pt x="17380" y="70545"/>
                  </a:cubicBezTo>
                  <a:cubicBezTo>
                    <a:pt x="17328" y="70545"/>
                    <a:pt x="17328" y="70494"/>
                    <a:pt x="17328" y="70494"/>
                  </a:cubicBezTo>
                  <a:cubicBezTo>
                    <a:pt x="17380" y="70442"/>
                    <a:pt x="17380" y="70391"/>
                    <a:pt x="17431" y="70340"/>
                  </a:cubicBezTo>
                  <a:close/>
                  <a:moveTo>
                    <a:pt x="16816" y="70340"/>
                  </a:moveTo>
                  <a:cubicBezTo>
                    <a:pt x="16816" y="70391"/>
                    <a:pt x="16867" y="70442"/>
                    <a:pt x="16867" y="70442"/>
                  </a:cubicBezTo>
                  <a:cubicBezTo>
                    <a:pt x="16816" y="70545"/>
                    <a:pt x="16764" y="70647"/>
                    <a:pt x="16713" y="70699"/>
                  </a:cubicBezTo>
                  <a:cubicBezTo>
                    <a:pt x="16713" y="70699"/>
                    <a:pt x="16662" y="70647"/>
                    <a:pt x="16662" y="70647"/>
                  </a:cubicBezTo>
                  <a:cubicBezTo>
                    <a:pt x="16713" y="70545"/>
                    <a:pt x="16764" y="70442"/>
                    <a:pt x="16816" y="70340"/>
                  </a:cubicBezTo>
                  <a:close/>
                  <a:moveTo>
                    <a:pt x="15483" y="70494"/>
                  </a:moveTo>
                  <a:cubicBezTo>
                    <a:pt x="15534" y="70545"/>
                    <a:pt x="15534" y="70545"/>
                    <a:pt x="15585" y="70596"/>
                  </a:cubicBezTo>
                  <a:cubicBezTo>
                    <a:pt x="15534" y="70647"/>
                    <a:pt x="15534" y="70699"/>
                    <a:pt x="15483" y="70750"/>
                  </a:cubicBezTo>
                  <a:cubicBezTo>
                    <a:pt x="15483" y="70699"/>
                    <a:pt x="15483" y="70596"/>
                    <a:pt x="15483" y="70494"/>
                  </a:cubicBezTo>
                  <a:close/>
                  <a:moveTo>
                    <a:pt x="16149" y="70494"/>
                  </a:moveTo>
                  <a:cubicBezTo>
                    <a:pt x="16149" y="70494"/>
                    <a:pt x="16149" y="70545"/>
                    <a:pt x="16200" y="70596"/>
                  </a:cubicBezTo>
                  <a:cubicBezTo>
                    <a:pt x="16149" y="70647"/>
                    <a:pt x="16149" y="70699"/>
                    <a:pt x="16098" y="70750"/>
                  </a:cubicBezTo>
                  <a:cubicBezTo>
                    <a:pt x="16047" y="70750"/>
                    <a:pt x="16047" y="70699"/>
                    <a:pt x="15995" y="70699"/>
                  </a:cubicBezTo>
                  <a:cubicBezTo>
                    <a:pt x="16047" y="70647"/>
                    <a:pt x="16098" y="70545"/>
                    <a:pt x="16149" y="70494"/>
                  </a:cubicBezTo>
                  <a:close/>
                  <a:moveTo>
                    <a:pt x="17687" y="70750"/>
                  </a:moveTo>
                  <a:cubicBezTo>
                    <a:pt x="17738" y="70801"/>
                    <a:pt x="17790" y="70904"/>
                    <a:pt x="17841" y="70955"/>
                  </a:cubicBezTo>
                  <a:cubicBezTo>
                    <a:pt x="17790" y="70955"/>
                    <a:pt x="17738" y="71006"/>
                    <a:pt x="17738" y="71058"/>
                  </a:cubicBezTo>
                  <a:cubicBezTo>
                    <a:pt x="17687" y="71006"/>
                    <a:pt x="17636" y="70955"/>
                    <a:pt x="17585" y="70853"/>
                  </a:cubicBezTo>
                  <a:cubicBezTo>
                    <a:pt x="17636" y="70801"/>
                    <a:pt x="17636" y="70750"/>
                    <a:pt x="17687" y="70750"/>
                  </a:cubicBezTo>
                  <a:close/>
                  <a:moveTo>
                    <a:pt x="17123" y="70853"/>
                  </a:moveTo>
                  <a:cubicBezTo>
                    <a:pt x="17175" y="70853"/>
                    <a:pt x="17175" y="70853"/>
                    <a:pt x="17175" y="70904"/>
                  </a:cubicBezTo>
                  <a:cubicBezTo>
                    <a:pt x="17123" y="70955"/>
                    <a:pt x="17072" y="71006"/>
                    <a:pt x="17021" y="71109"/>
                  </a:cubicBezTo>
                  <a:cubicBezTo>
                    <a:pt x="17021" y="71109"/>
                    <a:pt x="17021" y="71109"/>
                    <a:pt x="17021" y="71058"/>
                  </a:cubicBezTo>
                  <a:cubicBezTo>
                    <a:pt x="17072" y="71006"/>
                    <a:pt x="17123" y="70904"/>
                    <a:pt x="17123" y="70853"/>
                  </a:cubicBezTo>
                  <a:close/>
                  <a:moveTo>
                    <a:pt x="16457" y="70955"/>
                  </a:moveTo>
                  <a:cubicBezTo>
                    <a:pt x="16457" y="71006"/>
                    <a:pt x="16508" y="71006"/>
                    <a:pt x="16508" y="71058"/>
                  </a:cubicBezTo>
                  <a:cubicBezTo>
                    <a:pt x="16508" y="71058"/>
                    <a:pt x="16508" y="71109"/>
                    <a:pt x="16457" y="71160"/>
                  </a:cubicBezTo>
                  <a:cubicBezTo>
                    <a:pt x="16457" y="71109"/>
                    <a:pt x="16406" y="71058"/>
                    <a:pt x="16354" y="71058"/>
                  </a:cubicBezTo>
                  <a:cubicBezTo>
                    <a:pt x="16406" y="71006"/>
                    <a:pt x="16406" y="70955"/>
                    <a:pt x="16457" y="70955"/>
                  </a:cubicBezTo>
                  <a:close/>
                  <a:moveTo>
                    <a:pt x="16200" y="71314"/>
                  </a:moveTo>
                  <a:cubicBezTo>
                    <a:pt x="16252" y="71314"/>
                    <a:pt x="16252" y="71365"/>
                    <a:pt x="16303" y="71416"/>
                  </a:cubicBezTo>
                  <a:lnTo>
                    <a:pt x="16098" y="71775"/>
                  </a:lnTo>
                  <a:cubicBezTo>
                    <a:pt x="16098" y="71673"/>
                    <a:pt x="16047" y="71673"/>
                    <a:pt x="15995" y="71570"/>
                  </a:cubicBezTo>
                  <a:cubicBezTo>
                    <a:pt x="16047" y="71468"/>
                    <a:pt x="16149" y="71416"/>
                    <a:pt x="16200" y="71314"/>
                  </a:cubicBezTo>
                  <a:close/>
                  <a:moveTo>
                    <a:pt x="17073" y="71827"/>
                  </a:moveTo>
                  <a:cubicBezTo>
                    <a:pt x="17124" y="71878"/>
                    <a:pt x="17175" y="71929"/>
                    <a:pt x="17226" y="71980"/>
                  </a:cubicBezTo>
                  <a:cubicBezTo>
                    <a:pt x="17226" y="71980"/>
                    <a:pt x="17226" y="71980"/>
                    <a:pt x="17226" y="72032"/>
                  </a:cubicBezTo>
                  <a:cubicBezTo>
                    <a:pt x="17175" y="71930"/>
                    <a:pt x="17124" y="71878"/>
                    <a:pt x="17073" y="71827"/>
                  </a:cubicBezTo>
                  <a:close/>
                  <a:moveTo>
                    <a:pt x="17380" y="71263"/>
                  </a:moveTo>
                  <a:cubicBezTo>
                    <a:pt x="17585" y="71468"/>
                    <a:pt x="17738" y="71724"/>
                    <a:pt x="17943" y="71980"/>
                  </a:cubicBezTo>
                  <a:cubicBezTo>
                    <a:pt x="17943" y="72032"/>
                    <a:pt x="17995" y="72083"/>
                    <a:pt x="17995" y="72185"/>
                  </a:cubicBezTo>
                  <a:cubicBezTo>
                    <a:pt x="17892" y="72032"/>
                    <a:pt x="17790" y="71929"/>
                    <a:pt x="17687" y="71827"/>
                  </a:cubicBezTo>
                  <a:lnTo>
                    <a:pt x="17636" y="71827"/>
                  </a:lnTo>
                  <a:cubicBezTo>
                    <a:pt x="17636" y="71775"/>
                    <a:pt x="17585" y="71724"/>
                    <a:pt x="17533" y="71673"/>
                  </a:cubicBezTo>
                  <a:cubicBezTo>
                    <a:pt x="17482" y="71621"/>
                    <a:pt x="17380" y="71519"/>
                    <a:pt x="17277" y="71416"/>
                  </a:cubicBezTo>
                  <a:cubicBezTo>
                    <a:pt x="17328" y="71365"/>
                    <a:pt x="17380" y="71314"/>
                    <a:pt x="17380" y="71263"/>
                  </a:cubicBezTo>
                  <a:close/>
                  <a:moveTo>
                    <a:pt x="15842" y="70853"/>
                  </a:moveTo>
                  <a:cubicBezTo>
                    <a:pt x="15893" y="70904"/>
                    <a:pt x="15893" y="70955"/>
                    <a:pt x="15944" y="70955"/>
                  </a:cubicBezTo>
                  <a:cubicBezTo>
                    <a:pt x="15893" y="71109"/>
                    <a:pt x="15842" y="71211"/>
                    <a:pt x="15739" y="71365"/>
                  </a:cubicBezTo>
                  <a:cubicBezTo>
                    <a:pt x="15739" y="71314"/>
                    <a:pt x="15739" y="71314"/>
                    <a:pt x="15739" y="71314"/>
                  </a:cubicBezTo>
                  <a:cubicBezTo>
                    <a:pt x="15713" y="71274"/>
                    <a:pt x="15680" y="71259"/>
                    <a:pt x="15647" y="71259"/>
                  </a:cubicBezTo>
                  <a:cubicBezTo>
                    <a:pt x="15552" y="71259"/>
                    <a:pt x="15458" y="71391"/>
                    <a:pt x="15534" y="71468"/>
                  </a:cubicBezTo>
                  <a:cubicBezTo>
                    <a:pt x="15585" y="71519"/>
                    <a:pt x="15585" y="71570"/>
                    <a:pt x="15637" y="71570"/>
                  </a:cubicBezTo>
                  <a:cubicBezTo>
                    <a:pt x="15637" y="71621"/>
                    <a:pt x="15585" y="71673"/>
                    <a:pt x="15585" y="71724"/>
                  </a:cubicBezTo>
                  <a:cubicBezTo>
                    <a:pt x="15546" y="71803"/>
                    <a:pt x="15597" y="71912"/>
                    <a:pt x="15670" y="71912"/>
                  </a:cubicBezTo>
                  <a:cubicBezTo>
                    <a:pt x="15691" y="71912"/>
                    <a:pt x="15715" y="71902"/>
                    <a:pt x="15739" y="71878"/>
                  </a:cubicBezTo>
                  <a:cubicBezTo>
                    <a:pt x="15739" y="71827"/>
                    <a:pt x="15790" y="71827"/>
                    <a:pt x="15790" y="71775"/>
                  </a:cubicBezTo>
                  <a:cubicBezTo>
                    <a:pt x="15842" y="71878"/>
                    <a:pt x="15893" y="71929"/>
                    <a:pt x="15944" y="71980"/>
                  </a:cubicBezTo>
                  <a:cubicBezTo>
                    <a:pt x="15893" y="72083"/>
                    <a:pt x="15893" y="72134"/>
                    <a:pt x="15842" y="72237"/>
                  </a:cubicBezTo>
                  <a:cubicBezTo>
                    <a:pt x="15739" y="72134"/>
                    <a:pt x="15637" y="72032"/>
                    <a:pt x="15483" y="71929"/>
                  </a:cubicBezTo>
                  <a:cubicBezTo>
                    <a:pt x="15483" y="71724"/>
                    <a:pt x="15483" y="71468"/>
                    <a:pt x="15483" y="71263"/>
                  </a:cubicBezTo>
                  <a:cubicBezTo>
                    <a:pt x="15534" y="71263"/>
                    <a:pt x="15585" y="71263"/>
                    <a:pt x="15637" y="71211"/>
                  </a:cubicBezTo>
                  <a:cubicBezTo>
                    <a:pt x="15688" y="71109"/>
                    <a:pt x="15790" y="70955"/>
                    <a:pt x="15842" y="70853"/>
                  </a:cubicBezTo>
                  <a:close/>
                  <a:moveTo>
                    <a:pt x="16303" y="72390"/>
                  </a:moveTo>
                  <a:lnTo>
                    <a:pt x="16303" y="72442"/>
                  </a:lnTo>
                  <a:cubicBezTo>
                    <a:pt x="16252" y="72493"/>
                    <a:pt x="16252" y="72493"/>
                    <a:pt x="16200" y="72544"/>
                  </a:cubicBezTo>
                  <a:cubicBezTo>
                    <a:pt x="16252" y="72493"/>
                    <a:pt x="16252" y="72442"/>
                    <a:pt x="16303" y="72390"/>
                  </a:cubicBezTo>
                  <a:close/>
                  <a:moveTo>
                    <a:pt x="16918" y="72185"/>
                  </a:moveTo>
                  <a:cubicBezTo>
                    <a:pt x="16969" y="72288"/>
                    <a:pt x="17021" y="72339"/>
                    <a:pt x="17072" y="72390"/>
                  </a:cubicBezTo>
                  <a:cubicBezTo>
                    <a:pt x="17021" y="72493"/>
                    <a:pt x="16969" y="72596"/>
                    <a:pt x="16918" y="72647"/>
                  </a:cubicBezTo>
                  <a:cubicBezTo>
                    <a:pt x="16867" y="72596"/>
                    <a:pt x="16816" y="72544"/>
                    <a:pt x="16764" y="72493"/>
                  </a:cubicBezTo>
                  <a:cubicBezTo>
                    <a:pt x="16764" y="72442"/>
                    <a:pt x="16764" y="72390"/>
                    <a:pt x="16816" y="72390"/>
                  </a:cubicBezTo>
                  <a:cubicBezTo>
                    <a:pt x="16816" y="72339"/>
                    <a:pt x="16867" y="72237"/>
                    <a:pt x="16918" y="72185"/>
                  </a:cubicBezTo>
                  <a:close/>
                  <a:moveTo>
                    <a:pt x="15534" y="72390"/>
                  </a:moveTo>
                  <a:lnTo>
                    <a:pt x="15534" y="72390"/>
                  </a:lnTo>
                  <a:cubicBezTo>
                    <a:pt x="15585" y="72442"/>
                    <a:pt x="15637" y="72493"/>
                    <a:pt x="15688" y="72544"/>
                  </a:cubicBezTo>
                  <a:cubicBezTo>
                    <a:pt x="15688" y="72596"/>
                    <a:pt x="15637" y="72647"/>
                    <a:pt x="15585" y="72698"/>
                  </a:cubicBezTo>
                  <a:cubicBezTo>
                    <a:pt x="15534" y="72596"/>
                    <a:pt x="15534" y="72493"/>
                    <a:pt x="15534" y="72390"/>
                  </a:cubicBezTo>
                  <a:close/>
                  <a:moveTo>
                    <a:pt x="16047" y="72903"/>
                  </a:moveTo>
                  <a:cubicBezTo>
                    <a:pt x="15995" y="72954"/>
                    <a:pt x="15995" y="73006"/>
                    <a:pt x="15995" y="73006"/>
                  </a:cubicBezTo>
                  <a:lnTo>
                    <a:pt x="15944" y="73006"/>
                  </a:lnTo>
                  <a:cubicBezTo>
                    <a:pt x="15944" y="72954"/>
                    <a:pt x="15995" y="72903"/>
                    <a:pt x="15995" y="72903"/>
                  </a:cubicBezTo>
                  <a:close/>
                  <a:moveTo>
                    <a:pt x="16611" y="72801"/>
                  </a:moveTo>
                  <a:cubicBezTo>
                    <a:pt x="16662" y="72903"/>
                    <a:pt x="16713" y="72954"/>
                    <a:pt x="16764" y="73057"/>
                  </a:cubicBezTo>
                  <a:cubicBezTo>
                    <a:pt x="16713" y="73006"/>
                    <a:pt x="16611" y="72954"/>
                    <a:pt x="16559" y="72903"/>
                  </a:cubicBezTo>
                  <a:cubicBezTo>
                    <a:pt x="16559" y="72852"/>
                    <a:pt x="16559" y="72852"/>
                    <a:pt x="16611" y="72801"/>
                  </a:cubicBezTo>
                  <a:close/>
                  <a:moveTo>
                    <a:pt x="16406" y="73211"/>
                  </a:moveTo>
                  <a:lnTo>
                    <a:pt x="16457" y="73313"/>
                  </a:lnTo>
                  <a:cubicBezTo>
                    <a:pt x="16457" y="73313"/>
                    <a:pt x="16406" y="73262"/>
                    <a:pt x="16406" y="73262"/>
                  </a:cubicBezTo>
                  <a:cubicBezTo>
                    <a:pt x="16406" y="73262"/>
                    <a:pt x="16406" y="73211"/>
                    <a:pt x="16406" y="73211"/>
                  </a:cubicBezTo>
                  <a:close/>
                  <a:moveTo>
                    <a:pt x="17482" y="72288"/>
                  </a:moveTo>
                  <a:cubicBezTo>
                    <a:pt x="17687" y="72493"/>
                    <a:pt x="17943" y="72749"/>
                    <a:pt x="18149" y="72954"/>
                  </a:cubicBezTo>
                  <a:cubicBezTo>
                    <a:pt x="18219" y="73130"/>
                    <a:pt x="18265" y="73282"/>
                    <a:pt x="18320" y="73426"/>
                  </a:cubicBezTo>
                  <a:lnTo>
                    <a:pt x="18320" y="73426"/>
                  </a:lnTo>
                  <a:cubicBezTo>
                    <a:pt x="18276" y="73337"/>
                    <a:pt x="18229" y="73248"/>
                    <a:pt x="18200" y="73159"/>
                  </a:cubicBezTo>
                  <a:cubicBezTo>
                    <a:pt x="18149" y="73108"/>
                    <a:pt x="18097" y="73108"/>
                    <a:pt x="18046" y="73108"/>
                  </a:cubicBezTo>
                  <a:cubicBezTo>
                    <a:pt x="17892" y="72852"/>
                    <a:pt x="17687" y="72596"/>
                    <a:pt x="17482" y="72288"/>
                  </a:cubicBezTo>
                  <a:close/>
                  <a:moveTo>
                    <a:pt x="64133" y="64086"/>
                  </a:moveTo>
                  <a:lnTo>
                    <a:pt x="64133" y="64086"/>
                  </a:lnTo>
                  <a:cubicBezTo>
                    <a:pt x="63877" y="64342"/>
                    <a:pt x="63620" y="64598"/>
                    <a:pt x="63415" y="64855"/>
                  </a:cubicBezTo>
                  <a:lnTo>
                    <a:pt x="63313" y="64957"/>
                  </a:lnTo>
                  <a:lnTo>
                    <a:pt x="63262" y="64957"/>
                  </a:lnTo>
                  <a:cubicBezTo>
                    <a:pt x="63247" y="64950"/>
                    <a:pt x="63234" y="64947"/>
                    <a:pt x="63224" y="64947"/>
                  </a:cubicBezTo>
                  <a:cubicBezTo>
                    <a:pt x="63161" y="64947"/>
                    <a:pt x="63174" y="65060"/>
                    <a:pt x="63262" y="65060"/>
                  </a:cubicBezTo>
                  <a:cubicBezTo>
                    <a:pt x="62493" y="66085"/>
                    <a:pt x="62031" y="67264"/>
                    <a:pt x="61826" y="68597"/>
                  </a:cubicBezTo>
                  <a:cubicBezTo>
                    <a:pt x="61672" y="69520"/>
                    <a:pt x="61621" y="70391"/>
                    <a:pt x="61724" y="71314"/>
                  </a:cubicBezTo>
                  <a:cubicBezTo>
                    <a:pt x="54803" y="71621"/>
                    <a:pt x="47882" y="71980"/>
                    <a:pt x="40961" y="72339"/>
                  </a:cubicBezTo>
                  <a:cubicBezTo>
                    <a:pt x="34041" y="72647"/>
                    <a:pt x="27069" y="72698"/>
                    <a:pt x="20199" y="73467"/>
                  </a:cubicBezTo>
                  <a:cubicBezTo>
                    <a:pt x="19840" y="72390"/>
                    <a:pt x="19635" y="71263"/>
                    <a:pt x="19686" y="70186"/>
                  </a:cubicBezTo>
                  <a:lnTo>
                    <a:pt x="19686" y="70186"/>
                  </a:lnTo>
                  <a:cubicBezTo>
                    <a:pt x="20253" y="70194"/>
                    <a:pt x="20819" y="70198"/>
                    <a:pt x="21386" y="70198"/>
                  </a:cubicBezTo>
                  <a:cubicBezTo>
                    <a:pt x="27748" y="70198"/>
                    <a:pt x="34150" y="69704"/>
                    <a:pt x="40551" y="69468"/>
                  </a:cubicBezTo>
                  <a:cubicBezTo>
                    <a:pt x="47523" y="69212"/>
                    <a:pt x="54547" y="69007"/>
                    <a:pt x="61519" y="68597"/>
                  </a:cubicBezTo>
                  <a:cubicBezTo>
                    <a:pt x="61724" y="68597"/>
                    <a:pt x="61775" y="68238"/>
                    <a:pt x="61519" y="68238"/>
                  </a:cubicBezTo>
                  <a:cubicBezTo>
                    <a:pt x="54495" y="68443"/>
                    <a:pt x="47523" y="68802"/>
                    <a:pt x="40551" y="69110"/>
                  </a:cubicBezTo>
                  <a:cubicBezTo>
                    <a:pt x="33579" y="69366"/>
                    <a:pt x="26607" y="69417"/>
                    <a:pt x="19686" y="70084"/>
                  </a:cubicBezTo>
                  <a:cubicBezTo>
                    <a:pt x="19738" y="69110"/>
                    <a:pt x="19994" y="68187"/>
                    <a:pt x="20455" y="67315"/>
                  </a:cubicBezTo>
                  <a:cubicBezTo>
                    <a:pt x="20507" y="67315"/>
                    <a:pt x="20507" y="67264"/>
                    <a:pt x="20507" y="67213"/>
                  </a:cubicBezTo>
                  <a:cubicBezTo>
                    <a:pt x="20507" y="67213"/>
                    <a:pt x="20507" y="67213"/>
                    <a:pt x="20507" y="67161"/>
                  </a:cubicBezTo>
                  <a:cubicBezTo>
                    <a:pt x="20609" y="67059"/>
                    <a:pt x="20712" y="66905"/>
                    <a:pt x="20814" y="66751"/>
                  </a:cubicBezTo>
                  <a:cubicBezTo>
                    <a:pt x="20866" y="66751"/>
                    <a:pt x="20866" y="66700"/>
                    <a:pt x="20866" y="66649"/>
                  </a:cubicBezTo>
                  <a:cubicBezTo>
                    <a:pt x="20917" y="66649"/>
                    <a:pt x="20917" y="66598"/>
                    <a:pt x="20968" y="66546"/>
                  </a:cubicBezTo>
                  <a:cubicBezTo>
                    <a:pt x="22790" y="66658"/>
                    <a:pt x="24619" y="66701"/>
                    <a:pt x="26451" y="66701"/>
                  </a:cubicBezTo>
                  <a:cubicBezTo>
                    <a:pt x="31372" y="66701"/>
                    <a:pt x="36310" y="66388"/>
                    <a:pt x="41166" y="66239"/>
                  </a:cubicBezTo>
                  <a:cubicBezTo>
                    <a:pt x="43422" y="66187"/>
                    <a:pt x="45626" y="66136"/>
                    <a:pt x="47882" y="66085"/>
                  </a:cubicBezTo>
                  <a:cubicBezTo>
                    <a:pt x="49523" y="66136"/>
                    <a:pt x="51163" y="66187"/>
                    <a:pt x="52804" y="66290"/>
                  </a:cubicBezTo>
                  <a:cubicBezTo>
                    <a:pt x="52957" y="66290"/>
                    <a:pt x="53060" y="66187"/>
                    <a:pt x="53111" y="66085"/>
                  </a:cubicBezTo>
                  <a:cubicBezTo>
                    <a:pt x="53162" y="66034"/>
                    <a:pt x="53265" y="65982"/>
                    <a:pt x="53367" y="65880"/>
                  </a:cubicBezTo>
                  <a:cubicBezTo>
                    <a:pt x="56187" y="65777"/>
                    <a:pt x="58955" y="65572"/>
                    <a:pt x="61775" y="65316"/>
                  </a:cubicBezTo>
                  <a:cubicBezTo>
                    <a:pt x="61929" y="65265"/>
                    <a:pt x="61929" y="65060"/>
                    <a:pt x="61775" y="65060"/>
                  </a:cubicBezTo>
                  <a:cubicBezTo>
                    <a:pt x="59121" y="65111"/>
                    <a:pt x="56519" y="65212"/>
                    <a:pt x="53866" y="65365"/>
                  </a:cubicBezTo>
                  <a:lnTo>
                    <a:pt x="53866" y="65365"/>
                  </a:lnTo>
                  <a:cubicBezTo>
                    <a:pt x="53880" y="65361"/>
                    <a:pt x="53880" y="65349"/>
                    <a:pt x="53880" y="65316"/>
                  </a:cubicBezTo>
                  <a:cubicBezTo>
                    <a:pt x="53983" y="65213"/>
                    <a:pt x="54034" y="65111"/>
                    <a:pt x="54085" y="64957"/>
                  </a:cubicBezTo>
                  <a:cubicBezTo>
                    <a:pt x="54290" y="64752"/>
                    <a:pt x="54495" y="64496"/>
                    <a:pt x="54700" y="64291"/>
                  </a:cubicBezTo>
                  <a:cubicBezTo>
                    <a:pt x="55777" y="64239"/>
                    <a:pt x="56853" y="64239"/>
                    <a:pt x="57930" y="64239"/>
                  </a:cubicBezTo>
                  <a:cubicBezTo>
                    <a:pt x="57998" y="64239"/>
                    <a:pt x="58044" y="64262"/>
                    <a:pt x="58097" y="64262"/>
                  </a:cubicBezTo>
                  <a:cubicBezTo>
                    <a:pt x="58124" y="64262"/>
                    <a:pt x="58152" y="64256"/>
                    <a:pt x="58186" y="64239"/>
                  </a:cubicBezTo>
                  <a:cubicBezTo>
                    <a:pt x="58186" y="64239"/>
                    <a:pt x="58186" y="64239"/>
                    <a:pt x="58238" y="64188"/>
                  </a:cubicBezTo>
                  <a:cubicBezTo>
                    <a:pt x="60186" y="64188"/>
                    <a:pt x="62185" y="64137"/>
                    <a:pt x="64133" y="64086"/>
                  </a:cubicBezTo>
                  <a:close/>
                  <a:moveTo>
                    <a:pt x="18918" y="73416"/>
                  </a:moveTo>
                  <a:cubicBezTo>
                    <a:pt x="18918" y="73467"/>
                    <a:pt x="18918" y="73467"/>
                    <a:pt x="18918" y="73518"/>
                  </a:cubicBezTo>
                  <a:cubicBezTo>
                    <a:pt x="18918" y="73467"/>
                    <a:pt x="18918" y="73467"/>
                    <a:pt x="18866" y="73416"/>
                  </a:cubicBezTo>
                  <a:close/>
                  <a:moveTo>
                    <a:pt x="17277" y="72749"/>
                  </a:moveTo>
                  <a:cubicBezTo>
                    <a:pt x="17431" y="72954"/>
                    <a:pt x="17636" y="73159"/>
                    <a:pt x="17790" y="73416"/>
                  </a:cubicBezTo>
                  <a:cubicBezTo>
                    <a:pt x="17738" y="73467"/>
                    <a:pt x="17738" y="73518"/>
                    <a:pt x="17738" y="73570"/>
                  </a:cubicBezTo>
                  <a:cubicBezTo>
                    <a:pt x="17585" y="73416"/>
                    <a:pt x="17431" y="73262"/>
                    <a:pt x="17328" y="73108"/>
                  </a:cubicBezTo>
                  <a:lnTo>
                    <a:pt x="17175" y="72954"/>
                  </a:lnTo>
                  <a:cubicBezTo>
                    <a:pt x="17226" y="72903"/>
                    <a:pt x="17277" y="72801"/>
                    <a:pt x="17277" y="72749"/>
                  </a:cubicBezTo>
                  <a:close/>
                  <a:moveTo>
                    <a:pt x="18712" y="68289"/>
                  </a:moveTo>
                  <a:cubicBezTo>
                    <a:pt x="18866" y="68802"/>
                    <a:pt x="19020" y="69315"/>
                    <a:pt x="19328" y="69725"/>
                  </a:cubicBezTo>
                  <a:cubicBezTo>
                    <a:pt x="19358" y="69785"/>
                    <a:pt x="19388" y="69810"/>
                    <a:pt x="19418" y="69810"/>
                  </a:cubicBezTo>
                  <a:cubicBezTo>
                    <a:pt x="19439" y="69810"/>
                    <a:pt x="19460" y="69797"/>
                    <a:pt x="19481" y="69776"/>
                  </a:cubicBezTo>
                  <a:lnTo>
                    <a:pt x="19481" y="69776"/>
                  </a:lnTo>
                  <a:cubicBezTo>
                    <a:pt x="19379" y="71006"/>
                    <a:pt x="19533" y="72288"/>
                    <a:pt x="19943" y="73518"/>
                  </a:cubicBezTo>
                  <a:cubicBezTo>
                    <a:pt x="19840" y="73570"/>
                    <a:pt x="19738" y="73570"/>
                    <a:pt x="19686" y="73570"/>
                  </a:cubicBezTo>
                  <a:cubicBezTo>
                    <a:pt x="19430" y="73057"/>
                    <a:pt x="19123" y="72596"/>
                    <a:pt x="18815" y="72185"/>
                  </a:cubicBezTo>
                  <a:cubicBezTo>
                    <a:pt x="18789" y="72160"/>
                    <a:pt x="18764" y="72147"/>
                    <a:pt x="18744" y="72147"/>
                  </a:cubicBezTo>
                  <a:cubicBezTo>
                    <a:pt x="18725" y="72147"/>
                    <a:pt x="18712" y="72160"/>
                    <a:pt x="18712" y="72185"/>
                  </a:cubicBezTo>
                  <a:cubicBezTo>
                    <a:pt x="18815" y="72493"/>
                    <a:pt x="18918" y="72801"/>
                    <a:pt x="19020" y="73057"/>
                  </a:cubicBezTo>
                  <a:cubicBezTo>
                    <a:pt x="18969" y="72954"/>
                    <a:pt x="18866" y="72903"/>
                    <a:pt x="18815" y="72852"/>
                  </a:cubicBezTo>
                  <a:cubicBezTo>
                    <a:pt x="18712" y="72749"/>
                    <a:pt x="18661" y="72647"/>
                    <a:pt x="18610" y="72544"/>
                  </a:cubicBezTo>
                  <a:cubicBezTo>
                    <a:pt x="18507" y="71929"/>
                    <a:pt x="18456" y="71314"/>
                    <a:pt x="18456" y="70647"/>
                  </a:cubicBezTo>
                  <a:lnTo>
                    <a:pt x="18456" y="70647"/>
                  </a:lnTo>
                  <a:cubicBezTo>
                    <a:pt x="18610" y="70955"/>
                    <a:pt x="18712" y="71263"/>
                    <a:pt x="18866" y="71570"/>
                  </a:cubicBezTo>
                  <a:cubicBezTo>
                    <a:pt x="19071" y="71980"/>
                    <a:pt x="19174" y="72493"/>
                    <a:pt x="19430" y="72852"/>
                  </a:cubicBezTo>
                  <a:cubicBezTo>
                    <a:pt x="19469" y="72891"/>
                    <a:pt x="19516" y="72908"/>
                    <a:pt x="19559" y="72908"/>
                  </a:cubicBezTo>
                  <a:cubicBezTo>
                    <a:pt x="19628" y="72908"/>
                    <a:pt x="19686" y="72864"/>
                    <a:pt x="19686" y="72801"/>
                  </a:cubicBezTo>
                  <a:cubicBezTo>
                    <a:pt x="19635" y="72390"/>
                    <a:pt x="19481" y="71980"/>
                    <a:pt x="19276" y="71621"/>
                  </a:cubicBezTo>
                  <a:cubicBezTo>
                    <a:pt x="19328" y="71570"/>
                    <a:pt x="19328" y="71570"/>
                    <a:pt x="19328" y="71519"/>
                  </a:cubicBezTo>
                  <a:cubicBezTo>
                    <a:pt x="19328" y="71058"/>
                    <a:pt x="19071" y="70647"/>
                    <a:pt x="18918" y="70237"/>
                  </a:cubicBezTo>
                  <a:cubicBezTo>
                    <a:pt x="18764" y="69981"/>
                    <a:pt x="18661" y="69673"/>
                    <a:pt x="18559" y="69417"/>
                  </a:cubicBezTo>
                  <a:cubicBezTo>
                    <a:pt x="18559" y="69315"/>
                    <a:pt x="18559" y="69263"/>
                    <a:pt x="18559" y="69161"/>
                  </a:cubicBezTo>
                  <a:lnTo>
                    <a:pt x="18610" y="69161"/>
                  </a:lnTo>
                  <a:cubicBezTo>
                    <a:pt x="18815" y="69571"/>
                    <a:pt x="18969" y="69981"/>
                    <a:pt x="19174" y="70391"/>
                  </a:cubicBezTo>
                  <a:cubicBezTo>
                    <a:pt x="19195" y="70456"/>
                    <a:pt x="19244" y="70484"/>
                    <a:pt x="19289" y="70484"/>
                  </a:cubicBezTo>
                  <a:cubicBezTo>
                    <a:pt x="19352" y="70484"/>
                    <a:pt x="19409" y="70429"/>
                    <a:pt x="19379" y="70340"/>
                  </a:cubicBezTo>
                  <a:cubicBezTo>
                    <a:pt x="19225" y="69725"/>
                    <a:pt x="18969" y="69212"/>
                    <a:pt x="18661" y="68699"/>
                  </a:cubicBezTo>
                  <a:cubicBezTo>
                    <a:pt x="18661" y="68546"/>
                    <a:pt x="18712" y="68443"/>
                    <a:pt x="18712" y="68289"/>
                  </a:cubicBezTo>
                  <a:close/>
                  <a:moveTo>
                    <a:pt x="16149" y="73723"/>
                  </a:moveTo>
                  <a:cubicBezTo>
                    <a:pt x="16149" y="73723"/>
                    <a:pt x="16149" y="73723"/>
                    <a:pt x="16200" y="73775"/>
                  </a:cubicBezTo>
                  <a:cubicBezTo>
                    <a:pt x="16200" y="73877"/>
                    <a:pt x="16252" y="73980"/>
                    <a:pt x="16252" y="74133"/>
                  </a:cubicBezTo>
                  <a:cubicBezTo>
                    <a:pt x="16200" y="74082"/>
                    <a:pt x="16149" y="74031"/>
                    <a:pt x="16098" y="74031"/>
                  </a:cubicBezTo>
                  <a:cubicBezTo>
                    <a:pt x="16098" y="73980"/>
                    <a:pt x="16098" y="73928"/>
                    <a:pt x="16047" y="73877"/>
                  </a:cubicBezTo>
                  <a:cubicBezTo>
                    <a:pt x="16098" y="73826"/>
                    <a:pt x="16098" y="73775"/>
                    <a:pt x="16149" y="73723"/>
                  </a:cubicBezTo>
                  <a:close/>
                  <a:moveTo>
                    <a:pt x="16713" y="74185"/>
                  </a:moveTo>
                  <a:cubicBezTo>
                    <a:pt x="16918" y="74339"/>
                    <a:pt x="17175" y="74544"/>
                    <a:pt x="17431" y="74697"/>
                  </a:cubicBezTo>
                  <a:cubicBezTo>
                    <a:pt x="17277" y="74646"/>
                    <a:pt x="17175" y="74595"/>
                    <a:pt x="17072" y="74544"/>
                  </a:cubicBezTo>
                  <a:cubicBezTo>
                    <a:pt x="17021" y="74492"/>
                    <a:pt x="17021" y="74492"/>
                    <a:pt x="17021" y="74441"/>
                  </a:cubicBezTo>
                  <a:cubicBezTo>
                    <a:pt x="16991" y="74381"/>
                    <a:pt x="16943" y="74356"/>
                    <a:pt x="16888" y="74356"/>
                  </a:cubicBezTo>
                  <a:cubicBezTo>
                    <a:pt x="16849" y="74356"/>
                    <a:pt x="16807" y="74369"/>
                    <a:pt x="16764" y="74390"/>
                  </a:cubicBezTo>
                  <a:cubicBezTo>
                    <a:pt x="16764" y="74390"/>
                    <a:pt x="16713" y="74339"/>
                    <a:pt x="16662" y="74339"/>
                  </a:cubicBezTo>
                  <a:cubicBezTo>
                    <a:pt x="16662" y="74287"/>
                    <a:pt x="16713" y="74236"/>
                    <a:pt x="16713" y="74185"/>
                  </a:cubicBezTo>
                  <a:close/>
                  <a:moveTo>
                    <a:pt x="19994" y="73775"/>
                  </a:moveTo>
                  <a:cubicBezTo>
                    <a:pt x="20097" y="74031"/>
                    <a:pt x="20199" y="74287"/>
                    <a:pt x="20302" y="74544"/>
                  </a:cubicBezTo>
                  <a:lnTo>
                    <a:pt x="20250" y="74544"/>
                  </a:lnTo>
                  <a:cubicBezTo>
                    <a:pt x="20199" y="74595"/>
                    <a:pt x="20148" y="74646"/>
                    <a:pt x="20097" y="74697"/>
                  </a:cubicBezTo>
                  <a:cubicBezTo>
                    <a:pt x="20045" y="74492"/>
                    <a:pt x="19943" y="74287"/>
                    <a:pt x="19892" y="74031"/>
                  </a:cubicBezTo>
                  <a:cubicBezTo>
                    <a:pt x="19892" y="74031"/>
                    <a:pt x="19892" y="73980"/>
                    <a:pt x="19840" y="73980"/>
                  </a:cubicBezTo>
                  <a:cubicBezTo>
                    <a:pt x="19840" y="73928"/>
                    <a:pt x="19789" y="73877"/>
                    <a:pt x="19789" y="73775"/>
                  </a:cubicBezTo>
                  <a:close/>
                  <a:moveTo>
                    <a:pt x="16713" y="74697"/>
                  </a:moveTo>
                  <a:cubicBezTo>
                    <a:pt x="16713" y="74697"/>
                    <a:pt x="16764" y="74697"/>
                    <a:pt x="16764" y="74749"/>
                  </a:cubicBezTo>
                  <a:cubicBezTo>
                    <a:pt x="16764" y="74749"/>
                    <a:pt x="16764" y="74800"/>
                    <a:pt x="16764" y="74800"/>
                  </a:cubicBezTo>
                  <a:cubicBezTo>
                    <a:pt x="16764" y="74800"/>
                    <a:pt x="16713" y="74800"/>
                    <a:pt x="16713" y="74749"/>
                  </a:cubicBezTo>
                  <a:cubicBezTo>
                    <a:pt x="16713" y="74749"/>
                    <a:pt x="16713" y="74749"/>
                    <a:pt x="16713" y="74697"/>
                  </a:cubicBezTo>
                  <a:close/>
                  <a:moveTo>
                    <a:pt x="17892" y="73570"/>
                  </a:moveTo>
                  <a:cubicBezTo>
                    <a:pt x="17995" y="73672"/>
                    <a:pt x="18097" y="73826"/>
                    <a:pt x="18149" y="73928"/>
                  </a:cubicBezTo>
                  <a:cubicBezTo>
                    <a:pt x="18200" y="73997"/>
                    <a:pt x="18262" y="74025"/>
                    <a:pt x="18321" y="74025"/>
                  </a:cubicBezTo>
                  <a:cubicBezTo>
                    <a:pt x="18439" y="74025"/>
                    <a:pt x="18542" y="73911"/>
                    <a:pt x="18507" y="73775"/>
                  </a:cubicBezTo>
                  <a:lnTo>
                    <a:pt x="18507" y="73775"/>
                  </a:lnTo>
                  <a:cubicBezTo>
                    <a:pt x="18661" y="74185"/>
                    <a:pt x="18866" y="74544"/>
                    <a:pt x="19123" y="74851"/>
                  </a:cubicBezTo>
                  <a:cubicBezTo>
                    <a:pt x="19071" y="74851"/>
                    <a:pt x="19020" y="74902"/>
                    <a:pt x="18969" y="74902"/>
                  </a:cubicBezTo>
                  <a:lnTo>
                    <a:pt x="18815" y="74749"/>
                  </a:lnTo>
                  <a:lnTo>
                    <a:pt x="18764" y="74492"/>
                  </a:lnTo>
                  <a:cubicBezTo>
                    <a:pt x="18764" y="74467"/>
                    <a:pt x="18738" y="74454"/>
                    <a:pt x="18706" y="74454"/>
                  </a:cubicBezTo>
                  <a:cubicBezTo>
                    <a:pt x="18674" y="74454"/>
                    <a:pt x="18636" y="74467"/>
                    <a:pt x="18610" y="74492"/>
                  </a:cubicBezTo>
                  <a:cubicBezTo>
                    <a:pt x="18354" y="74236"/>
                    <a:pt x="18149" y="73980"/>
                    <a:pt x="17892" y="73723"/>
                  </a:cubicBezTo>
                  <a:cubicBezTo>
                    <a:pt x="17892" y="73672"/>
                    <a:pt x="17892" y="73621"/>
                    <a:pt x="17892" y="73570"/>
                  </a:cubicBezTo>
                  <a:close/>
                  <a:moveTo>
                    <a:pt x="19430" y="74133"/>
                  </a:moveTo>
                  <a:lnTo>
                    <a:pt x="19430" y="74133"/>
                  </a:lnTo>
                  <a:cubicBezTo>
                    <a:pt x="19533" y="74236"/>
                    <a:pt x="19584" y="74287"/>
                    <a:pt x="19686" y="74390"/>
                  </a:cubicBezTo>
                  <a:lnTo>
                    <a:pt x="19789" y="74390"/>
                  </a:lnTo>
                  <a:cubicBezTo>
                    <a:pt x="19789" y="74595"/>
                    <a:pt x="19840" y="74800"/>
                    <a:pt x="19892" y="75005"/>
                  </a:cubicBezTo>
                  <a:lnTo>
                    <a:pt x="19481" y="74595"/>
                  </a:lnTo>
                  <a:cubicBezTo>
                    <a:pt x="19481" y="74441"/>
                    <a:pt x="19481" y="74236"/>
                    <a:pt x="19430" y="74133"/>
                  </a:cubicBezTo>
                  <a:close/>
                  <a:moveTo>
                    <a:pt x="16406" y="74954"/>
                  </a:moveTo>
                  <a:lnTo>
                    <a:pt x="16406" y="75107"/>
                  </a:lnTo>
                  <a:cubicBezTo>
                    <a:pt x="16406" y="75056"/>
                    <a:pt x="16354" y="75005"/>
                    <a:pt x="16354" y="74954"/>
                  </a:cubicBezTo>
                  <a:close/>
                  <a:moveTo>
                    <a:pt x="17277" y="75056"/>
                  </a:moveTo>
                  <a:cubicBezTo>
                    <a:pt x="17328" y="75056"/>
                    <a:pt x="17328" y="75056"/>
                    <a:pt x="17380" y="75107"/>
                  </a:cubicBezTo>
                  <a:lnTo>
                    <a:pt x="17277" y="75056"/>
                  </a:lnTo>
                  <a:close/>
                  <a:moveTo>
                    <a:pt x="17636" y="75518"/>
                  </a:moveTo>
                  <a:cubicBezTo>
                    <a:pt x="17636" y="75569"/>
                    <a:pt x="17636" y="75620"/>
                    <a:pt x="17636" y="75620"/>
                  </a:cubicBezTo>
                  <a:cubicBezTo>
                    <a:pt x="17636" y="75569"/>
                    <a:pt x="17585" y="75569"/>
                    <a:pt x="17533" y="75518"/>
                  </a:cubicBezTo>
                  <a:close/>
                  <a:moveTo>
                    <a:pt x="61724" y="71878"/>
                  </a:moveTo>
                  <a:cubicBezTo>
                    <a:pt x="61724" y="72544"/>
                    <a:pt x="61826" y="73159"/>
                    <a:pt x="62031" y="73723"/>
                  </a:cubicBezTo>
                  <a:cubicBezTo>
                    <a:pt x="54504" y="74219"/>
                    <a:pt x="46978" y="74905"/>
                    <a:pt x="39451" y="74905"/>
                  </a:cubicBezTo>
                  <a:cubicBezTo>
                    <a:pt x="39185" y="74905"/>
                    <a:pt x="38920" y="74904"/>
                    <a:pt x="38654" y="74902"/>
                  </a:cubicBezTo>
                  <a:cubicBezTo>
                    <a:pt x="37387" y="74887"/>
                    <a:pt x="36120" y="74876"/>
                    <a:pt x="34852" y="74876"/>
                  </a:cubicBezTo>
                  <a:cubicBezTo>
                    <a:pt x="32019" y="74876"/>
                    <a:pt x="29185" y="74930"/>
                    <a:pt x="26351" y="75107"/>
                  </a:cubicBezTo>
                  <a:cubicBezTo>
                    <a:pt x="24608" y="75261"/>
                    <a:pt x="22865" y="75415"/>
                    <a:pt x="21122" y="75620"/>
                  </a:cubicBezTo>
                  <a:cubicBezTo>
                    <a:pt x="20814" y="75056"/>
                    <a:pt x="20507" y="74441"/>
                    <a:pt x="20302" y="73826"/>
                  </a:cubicBezTo>
                  <a:lnTo>
                    <a:pt x="20302" y="73826"/>
                  </a:lnTo>
                  <a:cubicBezTo>
                    <a:pt x="20785" y="73833"/>
                    <a:pt x="21268" y="73836"/>
                    <a:pt x="21751" y="73836"/>
                  </a:cubicBezTo>
                  <a:cubicBezTo>
                    <a:pt x="28144" y="73836"/>
                    <a:pt x="34575" y="73240"/>
                    <a:pt x="40961" y="72954"/>
                  </a:cubicBezTo>
                  <a:cubicBezTo>
                    <a:pt x="47882" y="72596"/>
                    <a:pt x="54803" y="72237"/>
                    <a:pt x="61724" y="71878"/>
                  </a:cubicBezTo>
                  <a:close/>
                  <a:moveTo>
                    <a:pt x="20199" y="75107"/>
                  </a:moveTo>
                  <a:cubicBezTo>
                    <a:pt x="20250" y="75261"/>
                    <a:pt x="20302" y="75415"/>
                    <a:pt x="20507" y="75518"/>
                  </a:cubicBezTo>
                  <a:cubicBezTo>
                    <a:pt x="20522" y="75533"/>
                    <a:pt x="20546" y="75539"/>
                    <a:pt x="20573" y="75539"/>
                  </a:cubicBezTo>
                  <a:cubicBezTo>
                    <a:pt x="20639" y="75539"/>
                    <a:pt x="20727" y="75503"/>
                    <a:pt x="20763" y="75466"/>
                  </a:cubicBezTo>
                  <a:cubicBezTo>
                    <a:pt x="20763" y="75466"/>
                    <a:pt x="20763" y="75518"/>
                    <a:pt x="20763" y="75518"/>
                  </a:cubicBezTo>
                  <a:cubicBezTo>
                    <a:pt x="20763" y="75518"/>
                    <a:pt x="20763" y="75569"/>
                    <a:pt x="20712" y="75620"/>
                  </a:cubicBezTo>
                  <a:cubicBezTo>
                    <a:pt x="20661" y="75620"/>
                    <a:pt x="20558" y="75620"/>
                    <a:pt x="20455" y="75671"/>
                  </a:cubicBezTo>
                  <a:cubicBezTo>
                    <a:pt x="20250" y="75518"/>
                    <a:pt x="20097" y="75313"/>
                    <a:pt x="19943" y="75159"/>
                  </a:cubicBezTo>
                  <a:cubicBezTo>
                    <a:pt x="19943" y="75159"/>
                    <a:pt x="19943" y="75159"/>
                    <a:pt x="19943" y="75107"/>
                  </a:cubicBezTo>
                  <a:cubicBezTo>
                    <a:pt x="19994" y="75133"/>
                    <a:pt x="20045" y="75146"/>
                    <a:pt x="20090" y="75146"/>
                  </a:cubicBezTo>
                  <a:cubicBezTo>
                    <a:pt x="20135" y="75146"/>
                    <a:pt x="20173" y="75133"/>
                    <a:pt x="20199" y="75107"/>
                  </a:cubicBezTo>
                  <a:close/>
                  <a:moveTo>
                    <a:pt x="19533" y="75364"/>
                  </a:moveTo>
                  <a:cubicBezTo>
                    <a:pt x="19686" y="75518"/>
                    <a:pt x="19789" y="75620"/>
                    <a:pt x="19943" y="75723"/>
                  </a:cubicBezTo>
                  <a:cubicBezTo>
                    <a:pt x="19840" y="75774"/>
                    <a:pt x="19789" y="75774"/>
                    <a:pt x="19738" y="75774"/>
                  </a:cubicBezTo>
                  <a:cubicBezTo>
                    <a:pt x="19738" y="75723"/>
                    <a:pt x="19738" y="75671"/>
                    <a:pt x="19686" y="75620"/>
                  </a:cubicBezTo>
                  <a:cubicBezTo>
                    <a:pt x="19584" y="75569"/>
                    <a:pt x="19481" y="75466"/>
                    <a:pt x="19430" y="75364"/>
                  </a:cubicBezTo>
                  <a:close/>
                  <a:moveTo>
                    <a:pt x="19174" y="75620"/>
                  </a:moveTo>
                  <a:cubicBezTo>
                    <a:pt x="19225" y="75671"/>
                    <a:pt x="19276" y="75774"/>
                    <a:pt x="19379" y="75876"/>
                  </a:cubicBezTo>
                  <a:lnTo>
                    <a:pt x="19225" y="75876"/>
                  </a:lnTo>
                  <a:cubicBezTo>
                    <a:pt x="19123" y="75825"/>
                    <a:pt x="19071" y="75774"/>
                    <a:pt x="19020" y="75723"/>
                  </a:cubicBezTo>
                  <a:lnTo>
                    <a:pt x="19020" y="75671"/>
                  </a:lnTo>
                  <a:cubicBezTo>
                    <a:pt x="19020" y="75671"/>
                    <a:pt x="19020" y="75620"/>
                    <a:pt x="19020" y="75620"/>
                  </a:cubicBezTo>
                  <a:close/>
                  <a:moveTo>
                    <a:pt x="18200" y="75774"/>
                  </a:moveTo>
                  <a:cubicBezTo>
                    <a:pt x="18200" y="75825"/>
                    <a:pt x="18251" y="75876"/>
                    <a:pt x="18251" y="75928"/>
                  </a:cubicBezTo>
                  <a:cubicBezTo>
                    <a:pt x="18251" y="75979"/>
                    <a:pt x="18251" y="75979"/>
                    <a:pt x="18251" y="76030"/>
                  </a:cubicBezTo>
                  <a:lnTo>
                    <a:pt x="17892" y="76030"/>
                  </a:lnTo>
                  <a:cubicBezTo>
                    <a:pt x="17943" y="76030"/>
                    <a:pt x="17943" y="75979"/>
                    <a:pt x="17943" y="75928"/>
                  </a:cubicBezTo>
                  <a:lnTo>
                    <a:pt x="18046" y="75928"/>
                  </a:lnTo>
                  <a:cubicBezTo>
                    <a:pt x="18097" y="75876"/>
                    <a:pt x="18149" y="75825"/>
                    <a:pt x="18200" y="75774"/>
                  </a:cubicBezTo>
                  <a:close/>
                  <a:moveTo>
                    <a:pt x="61980" y="74236"/>
                  </a:moveTo>
                  <a:cubicBezTo>
                    <a:pt x="61363" y="75215"/>
                    <a:pt x="59874" y="75296"/>
                    <a:pt x="58548" y="75296"/>
                  </a:cubicBezTo>
                  <a:cubicBezTo>
                    <a:pt x="58284" y="75296"/>
                    <a:pt x="58027" y="75293"/>
                    <a:pt x="57784" y="75293"/>
                  </a:cubicBezTo>
                  <a:cubicBezTo>
                    <a:pt x="57522" y="75293"/>
                    <a:pt x="57277" y="75297"/>
                    <a:pt x="57059" y="75313"/>
                  </a:cubicBezTo>
                  <a:cubicBezTo>
                    <a:pt x="55110" y="75364"/>
                    <a:pt x="53162" y="75466"/>
                    <a:pt x="51214" y="75518"/>
                  </a:cubicBezTo>
                  <a:cubicBezTo>
                    <a:pt x="47523" y="75671"/>
                    <a:pt x="43781" y="75774"/>
                    <a:pt x="40090" y="75876"/>
                  </a:cubicBezTo>
                  <a:cubicBezTo>
                    <a:pt x="33887" y="75979"/>
                    <a:pt x="27633" y="75876"/>
                    <a:pt x="21378" y="76030"/>
                  </a:cubicBezTo>
                  <a:cubicBezTo>
                    <a:pt x="26589" y="75592"/>
                    <a:pt x="31724" y="75342"/>
                    <a:pt x="36945" y="75342"/>
                  </a:cubicBezTo>
                  <a:cubicBezTo>
                    <a:pt x="37837" y="75342"/>
                    <a:pt x="38731" y="75349"/>
                    <a:pt x="39628" y="75364"/>
                  </a:cubicBezTo>
                  <a:cubicBezTo>
                    <a:pt x="40116" y="75370"/>
                    <a:pt x="40604" y="75374"/>
                    <a:pt x="41091" y="75374"/>
                  </a:cubicBezTo>
                  <a:cubicBezTo>
                    <a:pt x="48082" y="75374"/>
                    <a:pt x="55031" y="74715"/>
                    <a:pt x="61980" y="74236"/>
                  </a:cubicBezTo>
                  <a:close/>
                  <a:moveTo>
                    <a:pt x="17226" y="75569"/>
                  </a:moveTo>
                  <a:cubicBezTo>
                    <a:pt x="17328" y="75723"/>
                    <a:pt x="17431" y="75928"/>
                    <a:pt x="17533" y="76082"/>
                  </a:cubicBezTo>
                  <a:cubicBezTo>
                    <a:pt x="17431" y="76082"/>
                    <a:pt x="17328" y="76030"/>
                    <a:pt x="17226" y="76030"/>
                  </a:cubicBezTo>
                  <a:cubicBezTo>
                    <a:pt x="17226" y="76030"/>
                    <a:pt x="17226" y="76030"/>
                    <a:pt x="17226" y="75979"/>
                  </a:cubicBezTo>
                  <a:cubicBezTo>
                    <a:pt x="17226" y="75876"/>
                    <a:pt x="17226" y="75723"/>
                    <a:pt x="17226" y="75569"/>
                  </a:cubicBezTo>
                  <a:close/>
                  <a:moveTo>
                    <a:pt x="50470" y="0"/>
                  </a:moveTo>
                  <a:cubicBezTo>
                    <a:pt x="50441" y="0"/>
                    <a:pt x="50414" y="17"/>
                    <a:pt x="50394" y="56"/>
                  </a:cubicBezTo>
                  <a:lnTo>
                    <a:pt x="49933" y="569"/>
                  </a:lnTo>
                  <a:cubicBezTo>
                    <a:pt x="47882" y="1697"/>
                    <a:pt x="46652" y="3799"/>
                    <a:pt x="45114" y="5490"/>
                  </a:cubicBezTo>
                  <a:cubicBezTo>
                    <a:pt x="43320" y="7490"/>
                    <a:pt x="41013" y="9079"/>
                    <a:pt x="39680" y="11488"/>
                  </a:cubicBezTo>
                  <a:cubicBezTo>
                    <a:pt x="38552" y="13385"/>
                    <a:pt x="38142" y="15692"/>
                    <a:pt x="37680" y="17845"/>
                  </a:cubicBezTo>
                  <a:cubicBezTo>
                    <a:pt x="37629" y="17845"/>
                    <a:pt x="37578" y="17845"/>
                    <a:pt x="37578" y="17896"/>
                  </a:cubicBezTo>
                  <a:cubicBezTo>
                    <a:pt x="36604" y="21023"/>
                    <a:pt x="35168" y="24971"/>
                    <a:pt x="35374" y="28457"/>
                  </a:cubicBezTo>
                  <a:cubicBezTo>
                    <a:pt x="34707" y="28508"/>
                    <a:pt x="34092" y="28559"/>
                    <a:pt x="33425" y="28662"/>
                  </a:cubicBezTo>
                  <a:cubicBezTo>
                    <a:pt x="33272" y="28662"/>
                    <a:pt x="33118" y="28713"/>
                    <a:pt x="33015" y="28713"/>
                  </a:cubicBezTo>
                  <a:cubicBezTo>
                    <a:pt x="32144" y="28764"/>
                    <a:pt x="31067" y="29021"/>
                    <a:pt x="30606" y="29841"/>
                  </a:cubicBezTo>
                  <a:cubicBezTo>
                    <a:pt x="30350" y="30354"/>
                    <a:pt x="30350" y="30661"/>
                    <a:pt x="30555" y="30917"/>
                  </a:cubicBezTo>
                  <a:cubicBezTo>
                    <a:pt x="30606" y="30969"/>
                    <a:pt x="30657" y="31020"/>
                    <a:pt x="30760" y="31020"/>
                  </a:cubicBezTo>
                  <a:cubicBezTo>
                    <a:pt x="30965" y="31174"/>
                    <a:pt x="31272" y="31276"/>
                    <a:pt x="31631" y="31276"/>
                  </a:cubicBezTo>
                  <a:cubicBezTo>
                    <a:pt x="31682" y="31686"/>
                    <a:pt x="31580" y="32045"/>
                    <a:pt x="31477" y="32353"/>
                  </a:cubicBezTo>
                  <a:cubicBezTo>
                    <a:pt x="31170" y="32917"/>
                    <a:pt x="30862" y="33481"/>
                    <a:pt x="30555" y="34045"/>
                  </a:cubicBezTo>
                  <a:cubicBezTo>
                    <a:pt x="30401" y="34301"/>
                    <a:pt x="30247" y="34557"/>
                    <a:pt x="30145" y="34865"/>
                  </a:cubicBezTo>
                  <a:cubicBezTo>
                    <a:pt x="27735" y="34916"/>
                    <a:pt x="25274" y="35172"/>
                    <a:pt x="22916" y="35583"/>
                  </a:cubicBezTo>
                  <a:cubicBezTo>
                    <a:pt x="21481" y="35839"/>
                    <a:pt x="20045" y="36146"/>
                    <a:pt x="18661" y="36454"/>
                  </a:cubicBezTo>
                  <a:cubicBezTo>
                    <a:pt x="17431" y="36557"/>
                    <a:pt x="16200" y="36710"/>
                    <a:pt x="15021" y="36864"/>
                  </a:cubicBezTo>
                  <a:cubicBezTo>
                    <a:pt x="14406" y="36915"/>
                    <a:pt x="13688" y="36967"/>
                    <a:pt x="13073" y="37120"/>
                  </a:cubicBezTo>
                  <a:cubicBezTo>
                    <a:pt x="12509" y="37172"/>
                    <a:pt x="11945" y="37274"/>
                    <a:pt x="11433" y="37479"/>
                  </a:cubicBezTo>
                  <a:lnTo>
                    <a:pt x="10818" y="37479"/>
                  </a:lnTo>
                  <a:cubicBezTo>
                    <a:pt x="10715" y="37479"/>
                    <a:pt x="10715" y="37582"/>
                    <a:pt x="10766" y="37582"/>
                  </a:cubicBezTo>
                  <a:cubicBezTo>
                    <a:pt x="10818" y="37582"/>
                    <a:pt x="10818" y="37633"/>
                    <a:pt x="10869" y="37633"/>
                  </a:cubicBezTo>
                  <a:cubicBezTo>
                    <a:pt x="10715" y="37684"/>
                    <a:pt x="10613" y="37736"/>
                    <a:pt x="10408" y="37889"/>
                  </a:cubicBezTo>
                  <a:cubicBezTo>
                    <a:pt x="10356" y="37941"/>
                    <a:pt x="10408" y="38094"/>
                    <a:pt x="10459" y="38146"/>
                  </a:cubicBezTo>
                  <a:cubicBezTo>
                    <a:pt x="10408" y="38146"/>
                    <a:pt x="10305" y="38146"/>
                    <a:pt x="10254" y="38197"/>
                  </a:cubicBezTo>
                  <a:cubicBezTo>
                    <a:pt x="10202" y="38197"/>
                    <a:pt x="10202" y="38248"/>
                    <a:pt x="10202" y="38300"/>
                  </a:cubicBezTo>
                  <a:cubicBezTo>
                    <a:pt x="10202" y="38351"/>
                    <a:pt x="10254" y="38402"/>
                    <a:pt x="10305" y="38453"/>
                  </a:cubicBezTo>
                  <a:cubicBezTo>
                    <a:pt x="10305" y="38505"/>
                    <a:pt x="10305" y="38607"/>
                    <a:pt x="10408" y="38607"/>
                  </a:cubicBezTo>
                  <a:cubicBezTo>
                    <a:pt x="10483" y="38682"/>
                    <a:pt x="10558" y="38730"/>
                    <a:pt x="10633" y="38730"/>
                  </a:cubicBezTo>
                  <a:cubicBezTo>
                    <a:pt x="10660" y="38730"/>
                    <a:pt x="10688" y="38723"/>
                    <a:pt x="10715" y="38710"/>
                  </a:cubicBezTo>
                  <a:cubicBezTo>
                    <a:pt x="10920" y="38761"/>
                    <a:pt x="11074" y="38812"/>
                    <a:pt x="11279" y="38915"/>
                  </a:cubicBezTo>
                  <a:cubicBezTo>
                    <a:pt x="12458" y="40965"/>
                    <a:pt x="12817" y="43323"/>
                    <a:pt x="11689" y="45015"/>
                  </a:cubicBezTo>
                  <a:lnTo>
                    <a:pt x="11638" y="45015"/>
                  </a:lnTo>
                  <a:cubicBezTo>
                    <a:pt x="11617" y="45008"/>
                    <a:pt x="11598" y="45005"/>
                    <a:pt x="11581" y="45005"/>
                  </a:cubicBezTo>
                  <a:cubicBezTo>
                    <a:pt x="11473" y="45005"/>
                    <a:pt x="11447" y="45132"/>
                    <a:pt x="11535" y="45220"/>
                  </a:cubicBezTo>
                  <a:cubicBezTo>
                    <a:pt x="11023" y="45835"/>
                    <a:pt x="10356" y="46348"/>
                    <a:pt x="9434" y="46758"/>
                  </a:cubicBezTo>
                  <a:lnTo>
                    <a:pt x="9382" y="46758"/>
                  </a:lnTo>
                  <a:cubicBezTo>
                    <a:pt x="9331" y="46707"/>
                    <a:pt x="9280" y="46707"/>
                    <a:pt x="9177" y="46656"/>
                  </a:cubicBezTo>
                  <a:cubicBezTo>
                    <a:pt x="9177" y="46656"/>
                    <a:pt x="9177" y="46656"/>
                    <a:pt x="9177" y="46707"/>
                  </a:cubicBezTo>
                  <a:cubicBezTo>
                    <a:pt x="9228" y="46707"/>
                    <a:pt x="9280" y="46758"/>
                    <a:pt x="9331" y="46758"/>
                  </a:cubicBezTo>
                  <a:cubicBezTo>
                    <a:pt x="9280" y="46758"/>
                    <a:pt x="9280" y="46809"/>
                    <a:pt x="9280" y="46809"/>
                  </a:cubicBezTo>
                  <a:cubicBezTo>
                    <a:pt x="9126" y="46861"/>
                    <a:pt x="9126" y="47066"/>
                    <a:pt x="9331" y="47066"/>
                  </a:cubicBezTo>
                  <a:cubicBezTo>
                    <a:pt x="9485" y="47066"/>
                    <a:pt x="9639" y="47066"/>
                    <a:pt x="9792" y="47015"/>
                  </a:cubicBezTo>
                  <a:cubicBezTo>
                    <a:pt x="10715" y="47527"/>
                    <a:pt x="11638" y="47989"/>
                    <a:pt x="12663" y="48450"/>
                  </a:cubicBezTo>
                  <a:cubicBezTo>
                    <a:pt x="11894" y="48706"/>
                    <a:pt x="11125" y="49065"/>
                    <a:pt x="10408" y="49321"/>
                  </a:cubicBezTo>
                  <a:cubicBezTo>
                    <a:pt x="10382" y="49296"/>
                    <a:pt x="10343" y="49283"/>
                    <a:pt x="10305" y="49283"/>
                  </a:cubicBezTo>
                  <a:cubicBezTo>
                    <a:pt x="10267" y="49283"/>
                    <a:pt x="10228" y="49296"/>
                    <a:pt x="10202" y="49321"/>
                  </a:cubicBezTo>
                  <a:cubicBezTo>
                    <a:pt x="10151" y="49373"/>
                    <a:pt x="10100" y="49424"/>
                    <a:pt x="10049" y="49475"/>
                  </a:cubicBezTo>
                  <a:cubicBezTo>
                    <a:pt x="9741" y="49578"/>
                    <a:pt x="9434" y="49732"/>
                    <a:pt x="9075" y="49834"/>
                  </a:cubicBezTo>
                  <a:cubicBezTo>
                    <a:pt x="8716" y="49885"/>
                    <a:pt x="8357" y="49937"/>
                    <a:pt x="8101" y="49988"/>
                  </a:cubicBezTo>
                  <a:cubicBezTo>
                    <a:pt x="7434" y="50193"/>
                    <a:pt x="6819" y="50347"/>
                    <a:pt x="6153" y="50552"/>
                  </a:cubicBezTo>
                  <a:cubicBezTo>
                    <a:pt x="6101" y="50552"/>
                    <a:pt x="6101" y="50603"/>
                    <a:pt x="6153" y="50603"/>
                  </a:cubicBezTo>
                  <a:cubicBezTo>
                    <a:pt x="7127" y="50398"/>
                    <a:pt x="8101" y="50244"/>
                    <a:pt x="9075" y="50039"/>
                  </a:cubicBezTo>
                  <a:cubicBezTo>
                    <a:pt x="9434" y="49988"/>
                    <a:pt x="9844" y="49937"/>
                    <a:pt x="10100" y="49783"/>
                  </a:cubicBezTo>
                  <a:cubicBezTo>
                    <a:pt x="11177" y="49526"/>
                    <a:pt x="12202" y="49168"/>
                    <a:pt x="13125" y="48655"/>
                  </a:cubicBezTo>
                  <a:cubicBezTo>
                    <a:pt x="13227" y="48706"/>
                    <a:pt x="13330" y="48758"/>
                    <a:pt x="13432" y="48809"/>
                  </a:cubicBezTo>
                  <a:cubicBezTo>
                    <a:pt x="13073" y="48911"/>
                    <a:pt x="12714" y="49065"/>
                    <a:pt x="12407" y="49168"/>
                  </a:cubicBezTo>
                  <a:cubicBezTo>
                    <a:pt x="12267" y="49214"/>
                    <a:pt x="12297" y="49431"/>
                    <a:pt x="12419" y="49431"/>
                  </a:cubicBezTo>
                  <a:cubicBezTo>
                    <a:pt x="12431" y="49431"/>
                    <a:pt x="12444" y="49429"/>
                    <a:pt x="12458" y="49424"/>
                  </a:cubicBezTo>
                  <a:cubicBezTo>
                    <a:pt x="12868" y="49270"/>
                    <a:pt x="13330" y="49116"/>
                    <a:pt x="13740" y="48963"/>
                  </a:cubicBezTo>
                  <a:lnTo>
                    <a:pt x="14201" y="49116"/>
                  </a:lnTo>
                  <a:cubicBezTo>
                    <a:pt x="13842" y="49321"/>
                    <a:pt x="13483" y="49526"/>
                    <a:pt x="13073" y="49629"/>
                  </a:cubicBezTo>
                  <a:cubicBezTo>
                    <a:pt x="12982" y="49675"/>
                    <a:pt x="13013" y="49842"/>
                    <a:pt x="13093" y="49842"/>
                  </a:cubicBezTo>
                  <a:cubicBezTo>
                    <a:pt x="13103" y="49842"/>
                    <a:pt x="13113" y="49840"/>
                    <a:pt x="13125" y="49834"/>
                  </a:cubicBezTo>
                  <a:cubicBezTo>
                    <a:pt x="13637" y="49732"/>
                    <a:pt x="14150" y="49578"/>
                    <a:pt x="14560" y="49270"/>
                  </a:cubicBezTo>
                  <a:cubicBezTo>
                    <a:pt x="14714" y="49321"/>
                    <a:pt x="14816" y="49373"/>
                    <a:pt x="14970" y="49424"/>
                  </a:cubicBezTo>
                  <a:cubicBezTo>
                    <a:pt x="14816" y="49526"/>
                    <a:pt x="14611" y="49578"/>
                    <a:pt x="14457" y="49680"/>
                  </a:cubicBezTo>
                  <a:cubicBezTo>
                    <a:pt x="14150" y="49834"/>
                    <a:pt x="13842" y="50039"/>
                    <a:pt x="13535" y="50193"/>
                  </a:cubicBezTo>
                  <a:cubicBezTo>
                    <a:pt x="13446" y="50237"/>
                    <a:pt x="13510" y="50357"/>
                    <a:pt x="13595" y="50357"/>
                  </a:cubicBezTo>
                  <a:cubicBezTo>
                    <a:pt x="13609" y="50357"/>
                    <a:pt x="13623" y="50354"/>
                    <a:pt x="13637" y="50347"/>
                  </a:cubicBezTo>
                  <a:cubicBezTo>
                    <a:pt x="13894" y="50193"/>
                    <a:pt x="14201" y="50039"/>
                    <a:pt x="14509" y="49885"/>
                  </a:cubicBezTo>
                  <a:cubicBezTo>
                    <a:pt x="14765" y="49783"/>
                    <a:pt x="15021" y="49680"/>
                    <a:pt x="15278" y="49526"/>
                  </a:cubicBezTo>
                  <a:cubicBezTo>
                    <a:pt x="15432" y="49578"/>
                    <a:pt x="15534" y="49629"/>
                    <a:pt x="15688" y="49680"/>
                  </a:cubicBezTo>
                  <a:cubicBezTo>
                    <a:pt x="15278" y="49885"/>
                    <a:pt x="14868" y="50142"/>
                    <a:pt x="14509" y="50295"/>
                  </a:cubicBezTo>
                  <a:cubicBezTo>
                    <a:pt x="14421" y="50340"/>
                    <a:pt x="14446" y="50460"/>
                    <a:pt x="14520" y="50460"/>
                  </a:cubicBezTo>
                  <a:cubicBezTo>
                    <a:pt x="14532" y="50460"/>
                    <a:pt x="14546" y="50456"/>
                    <a:pt x="14560" y="50449"/>
                  </a:cubicBezTo>
                  <a:cubicBezTo>
                    <a:pt x="15073" y="50295"/>
                    <a:pt x="15637" y="50142"/>
                    <a:pt x="16098" y="49834"/>
                  </a:cubicBezTo>
                  <a:cubicBezTo>
                    <a:pt x="16200" y="49885"/>
                    <a:pt x="16303" y="49937"/>
                    <a:pt x="16406" y="49937"/>
                  </a:cubicBezTo>
                  <a:cubicBezTo>
                    <a:pt x="16098" y="50090"/>
                    <a:pt x="15790" y="50244"/>
                    <a:pt x="15534" y="50398"/>
                  </a:cubicBezTo>
                  <a:cubicBezTo>
                    <a:pt x="15490" y="50442"/>
                    <a:pt x="15522" y="50562"/>
                    <a:pt x="15597" y="50562"/>
                  </a:cubicBezTo>
                  <a:cubicBezTo>
                    <a:pt x="15609" y="50562"/>
                    <a:pt x="15622" y="50559"/>
                    <a:pt x="15637" y="50552"/>
                  </a:cubicBezTo>
                  <a:cubicBezTo>
                    <a:pt x="15893" y="50398"/>
                    <a:pt x="16149" y="50295"/>
                    <a:pt x="16457" y="50193"/>
                  </a:cubicBezTo>
                  <a:cubicBezTo>
                    <a:pt x="16559" y="50142"/>
                    <a:pt x="16662" y="50090"/>
                    <a:pt x="16764" y="50090"/>
                  </a:cubicBezTo>
                  <a:cubicBezTo>
                    <a:pt x="16867" y="50090"/>
                    <a:pt x="17021" y="50142"/>
                    <a:pt x="17123" y="50193"/>
                  </a:cubicBezTo>
                  <a:cubicBezTo>
                    <a:pt x="16969" y="50295"/>
                    <a:pt x="16764" y="50347"/>
                    <a:pt x="16611" y="50398"/>
                  </a:cubicBezTo>
                  <a:cubicBezTo>
                    <a:pt x="16559" y="50449"/>
                    <a:pt x="16559" y="50552"/>
                    <a:pt x="16662" y="50552"/>
                  </a:cubicBezTo>
                  <a:cubicBezTo>
                    <a:pt x="16867" y="50449"/>
                    <a:pt x="17123" y="50347"/>
                    <a:pt x="17380" y="50295"/>
                  </a:cubicBezTo>
                  <a:cubicBezTo>
                    <a:pt x="17533" y="50347"/>
                    <a:pt x="17738" y="50398"/>
                    <a:pt x="17892" y="50449"/>
                  </a:cubicBezTo>
                  <a:cubicBezTo>
                    <a:pt x="17892" y="50500"/>
                    <a:pt x="17943" y="50552"/>
                    <a:pt x="17995" y="50552"/>
                  </a:cubicBezTo>
                  <a:cubicBezTo>
                    <a:pt x="18046" y="50603"/>
                    <a:pt x="18097" y="50603"/>
                    <a:pt x="18200" y="50654"/>
                  </a:cubicBezTo>
                  <a:cubicBezTo>
                    <a:pt x="18215" y="50669"/>
                    <a:pt x="18230" y="50676"/>
                    <a:pt x="18244" y="50676"/>
                  </a:cubicBezTo>
                  <a:cubicBezTo>
                    <a:pt x="18277" y="50676"/>
                    <a:pt x="18302" y="50639"/>
                    <a:pt x="18302" y="50603"/>
                  </a:cubicBezTo>
                  <a:cubicBezTo>
                    <a:pt x="21891" y="51731"/>
                    <a:pt x="25633" y="52500"/>
                    <a:pt x="29222" y="53166"/>
                  </a:cubicBezTo>
                  <a:cubicBezTo>
                    <a:pt x="27581" y="53115"/>
                    <a:pt x="25890" y="53115"/>
                    <a:pt x="24300" y="53064"/>
                  </a:cubicBezTo>
                  <a:cubicBezTo>
                    <a:pt x="23480" y="53012"/>
                    <a:pt x="22660" y="53012"/>
                    <a:pt x="21891" y="52961"/>
                  </a:cubicBezTo>
                  <a:cubicBezTo>
                    <a:pt x="21327" y="52910"/>
                    <a:pt x="20763" y="52859"/>
                    <a:pt x="20250" y="52859"/>
                  </a:cubicBezTo>
                  <a:cubicBezTo>
                    <a:pt x="16200" y="52654"/>
                    <a:pt x="12202" y="52705"/>
                    <a:pt x="8306" y="51628"/>
                  </a:cubicBezTo>
                  <a:cubicBezTo>
                    <a:pt x="7896" y="51526"/>
                    <a:pt x="7485" y="51372"/>
                    <a:pt x="7075" y="51218"/>
                  </a:cubicBezTo>
                  <a:cubicBezTo>
                    <a:pt x="6716" y="51013"/>
                    <a:pt x="6409" y="50808"/>
                    <a:pt x="6050" y="50654"/>
                  </a:cubicBezTo>
                  <a:cubicBezTo>
                    <a:pt x="6036" y="50647"/>
                    <a:pt x="6021" y="50644"/>
                    <a:pt x="6008" y="50644"/>
                  </a:cubicBezTo>
                  <a:cubicBezTo>
                    <a:pt x="5923" y="50644"/>
                    <a:pt x="5859" y="50764"/>
                    <a:pt x="5948" y="50808"/>
                  </a:cubicBezTo>
                  <a:cubicBezTo>
                    <a:pt x="5999" y="50808"/>
                    <a:pt x="6050" y="50859"/>
                    <a:pt x="6101" y="50859"/>
                  </a:cubicBezTo>
                  <a:cubicBezTo>
                    <a:pt x="6101" y="50911"/>
                    <a:pt x="6101" y="50962"/>
                    <a:pt x="6101" y="51013"/>
                  </a:cubicBezTo>
                  <a:cubicBezTo>
                    <a:pt x="6153" y="51013"/>
                    <a:pt x="6204" y="51064"/>
                    <a:pt x="6255" y="51064"/>
                  </a:cubicBezTo>
                  <a:cubicBezTo>
                    <a:pt x="6255" y="51116"/>
                    <a:pt x="6255" y="51116"/>
                    <a:pt x="6255" y="51116"/>
                  </a:cubicBezTo>
                  <a:cubicBezTo>
                    <a:pt x="6768" y="51423"/>
                    <a:pt x="7229" y="51680"/>
                    <a:pt x="7793" y="51885"/>
                  </a:cubicBezTo>
                  <a:cubicBezTo>
                    <a:pt x="7793" y="51936"/>
                    <a:pt x="7793" y="51936"/>
                    <a:pt x="7793" y="51987"/>
                  </a:cubicBezTo>
                  <a:cubicBezTo>
                    <a:pt x="7742" y="51987"/>
                    <a:pt x="7742" y="51987"/>
                    <a:pt x="7742" y="52038"/>
                  </a:cubicBezTo>
                  <a:cubicBezTo>
                    <a:pt x="7793" y="52243"/>
                    <a:pt x="7793" y="52500"/>
                    <a:pt x="7844" y="52756"/>
                  </a:cubicBezTo>
                  <a:cubicBezTo>
                    <a:pt x="7793" y="52756"/>
                    <a:pt x="7742" y="52807"/>
                    <a:pt x="7793" y="52859"/>
                  </a:cubicBezTo>
                  <a:cubicBezTo>
                    <a:pt x="7896" y="53371"/>
                    <a:pt x="7998" y="53833"/>
                    <a:pt x="8049" y="54345"/>
                  </a:cubicBezTo>
                  <a:cubicBezTo>
                    <a:pt x="8049" y="54499"/>
                    <a:pt x="8101" y="54653"/>
                    <a:pt x="8101" y="54755"/>
                  </a:cubicBezTo>
                  <a:lnTo>
                    <a:pt x="8101" y="55012"/>
                  </a:lnTo>
                  <a:cubicBezTo>
                    <a:pt x="8101" y="56088"/>
                    <a:pt x="8101" y="57114"/>
                    <a:pt x="7998" y="58190"/>
                  </a:cubicBezTo>
                  <a:cubicBezTo>
                    <a:pt x="7947" y="58600"/>
                    <a:pt x="7844" y="59010"/>
                    <a:pt x="7691" y="59369"/>
                  </a:cubicBezTo>
                  <a:cubicBezTo>
                    <a:pt x="7434" y="59318"/>
                    <a:pt x="7178" y="59267"/>
                    <a:pt x="6870" y="59215"/>
                  </a:cubicBezTo>
                  <a:cubicBezTo>
                    <a:pt x="7024" y="59164"/>
                    <a:pt x="7178" y="59113"/>
                    <a:pt x="7383" y="59062"/>
                  </a:cubicBezTo>
                  <a:cubicBezTo>
                    <a:pt x="7434" y="59010"/>
                    <a:pt x="7434" y="58908"/>
                    <a:pt x="7332" y="58908"/>
                  </a:cubicBezTo>
                  <a:cubicBezTo>
                    <a:pt x="7024" y="58908"/>
                    <a:pt x="6716" y="59010"/>
                    <a:pt x="6460" y="59164"/>
                  </a:cubicBezTo>
                  <a:cubicBezTo>
                    <a:pt x="6204" y="59113"/>
                    <a:pt x="5896" y="59010"/>
                    <a:pt x="5589" y="58908"/>
                  </a:cubicBezTo>
                  <a:cubicBezTo>
                    <a:pt x="5537" y="58908"/>
                    <a:pt x="5486" y="59010"/>
                    <a:pt x="5537" y="59010"/>
                  </a:cubicBezTo>
                  <a:cubicBezTo>
                    <a:pt x="5691" y="59113"/>
                    <a:pt x="5845" y="59164"/>
                    <a:pt x="5948" y="59215"/>
                  </a:cubicBezTo>
                  <a:cubicBezTo>
                    <a:pt x="5537" y="59215"/>
                    <a:pt x="5127" y="59215"/>
                    <a:pt x="4717" y="59267"/>
                  </a:cubicBezTo>
                  <a:cubicBezTo>
                    <a:pt x="4512" y="59318"/>
                    <a:pt x="4512" y="59523"/>
                    <a:pt x="4717" y="59523"/>
                  </a:cubicBezTo>
                  <a:lnTo>
                    <a:pt x="5691" y="59523"/>
                  </a:lnTo>
                  <a:cubicBezTo>
                    <a:pt x="5742" y="59574"/>
                    <a:pt x="5742" y="59574"/>
                    <a:pt x="5794" y="59626"/>
                  </a:cubicBezTo>
                  <a:lnTo>
                    <a:pt x="5691" y="59626"/>
                  </a:lnTo>
                  <a:cubicBezTo>
                    <a:pt x="5589" y="59626"/>
                    <a:pt x="5384" y="59728"/>
                    <a:pt x="5230" y="59728"/>
                  </a:cubicBezTo>
                  <a:cubicBezTo>
                    <a:pt x="5179" y="59728"/>
                    <a:pt x="5179" y="59779"/>
                    <a:pt x="5230" y="59779"/>
                  </a:cubicBezTo>
                  <a:cubicBezTo>
                    <a:pt x="5261" y="59769"/>
                    <a:pt x="5293" y="59765"/>
                    <a:pt x="5327" y="59765"/>
                  </a:cubicBezTo>
                  <a:cubicBezTo>
                    <a:pt x="5464" y="59765"/>
                    <a:pt x="5619" y="59831"/>
                    <a:pt x="5742" y="59831"/>
                  </a:cubicBezTo>
                  <a:lnTo>
                    <a:pt x="5999" y="59831"/>
                  </a:lnTo>
                  <a:cubicBezTo>
                    <a:pt x="6050" y="59831"/>
                    <a:pt x="6050" y="59882"/>
                    <a:pt x="6101" y="59882"/>
                  </a:cubicBezTo>
                  <a:cubicBezTo>
                    <a:pt x="6204" y="59882"/>
                    <a:pt x="6306" y="59933"/>
                    <a:pt x="6409" y="59933"/>
                  </a:cubicBezTo>
                  <a:cubicBezTo>
                    <a:pt x="6665" y="60087"/>
                    <a:pt x="6922" y="60189"/>
                    <a:pt x="7178" y="60292"/>
                  </a:cubicBezTo>
                  <a:cubicBezTo>
                    <a:pt x="7127" y="60600"/>
                    <a:pt x="7075" y="60907"/>
                    <a:pt x="7075" y="61215"/>
                  </a:cubicBezTo>
                  <a:cubicBezTo>
                    <a:pt x="6973" y="61369"/>
                    <a:pt x="6870" y="61574"/>
                    <a:pt x="6819" y="61779"/>
                  </a:cubicBezTo>
                  <a:cubicBezTo>
                    <a:pt x="6819" y="61881"/>
                    <a:pt x="6870" y="61932"/>
                    <a:pt x="6922" y="61984"/>
                  </a:cubicBezTo>
                  <a:lnTo>
                    <a:pt x="7383" y="61984"/>
                  </a:lnTo>
                  <a:cubicBezTo>
                    <a:pt x="7383" y="61984"/>
                    <a:pt x="7434" y="61932"/>
                    <a:pt x="7383" y="61932"/>
                  </a:cubicBezTo>
                  <a:lnTo>
                    <a:pt x="7024" y="61932"/>
                  </a:lnTo>
                  <a:cubicBezTo>
                    <a:pt x="7075" y="61932"/>
                    <a:pt x="7075" y="61881"/>
                    <a:pt x="7075" y="61881"/>
                  </a:cubicBezTo>
                  <a:cubicBezTo>
                    <a:pt x="7127" y="61881"/>
                    <a:pt x="7127" y="61881"/>
                    <a:pt x="7178" y="61830"/>
                  </a:cubicBezTo>
                  <a:lnTo>
                    <a:pt x="7178" y="61727"/>
                  </a:lnTo>
                  <a:lnTo>
                    <a:pt x="7434" y="61420"/>
                  </a:lnTo>
                  <a:cubicBezTo>
                    <a:pt x="7485" y="61522"/>
                    <a:pt x="7537" y="61625"/>
                    <a:pt x="7588" y="61727"/>
                  </a:cubicBezTo>
                  <a:cubicBezTo>
                    <a:pt x="7588" y="61727"/>
                    <a:pt x="7639" y="61727"/>
                    <a:pt x="7639" y="61676"/>
                  </a:cubicBezTo>
                  <a:cubicBezTo>
                    <a:pt x="7639" y="61522"/>
                    <a:pt x="7588" y="61420"/>
                    <a:pt x="7537" y="61266"/>
                  </a:cubicBezTo>
                  <a:cubicBezTo>
                    <a:pt x="7639" y="61164"/>
                    <a:pt x="7691" y="61061"/>
                    <a:pt x="7742" y="60958"/>
                  </a:cubicBezTo>
                  <a:cubicBezTo>
                    <a:pt x="7844" y="61266"/>
                    <a:pt x="7947" y="61574"/>
                    <a:pt x="8049" y="61830"/>
                  </a:cubicBezTo>
                  <a:cubicBezTo>
                    <a:pt x="7896" y="61830"/>
                    <a:pt x="7742" y="61779"/>
                    <a:pt x="7588" y="61779"/>
                  </a:cubicBezTo>
                  <a:cubicBezTo>
                    <a:pt x="7537" y="61779"/>
                    <a:pt x="7485" y="61881"/>
                    <a:pt x="7588" y="61932"/>
                  </a:cubicBezTo>
                  <a:cubicBezTo>
                    <a:pt x="10971" y="62804"/>
                    <a:pt x="14457" y="63368"/>
                    <a:pt x="17943" y="63829"/>
                  </a:cubicBezTo>
                  <a:cubicBezTo>
                    <a:pt x="17943" y="63932"/>
                    <a:pt x="17995" y="64034"/>
                    <a:pt x="18097" y="64034"/>
                  </a:cubicBezTo>
                  <a:lnTo>
                    <a:pt x="18302" y="64034"/>
                  </a:lnTo>
                  <a:cubicBezTo>
                    <a:pt x="18559" y="64034"/>
                    <a:pt x="18815" y="64086"/>
                    <a:pt x="19071" y="64086"/>
                  </a:cubicBezTo>
                  <a:lnTo>
                    <a:pt x="19071" y="64137"/>
                  </a:lnTo>
                  <a:cubicBezTo>
                    <a:pt x="19174" y="64239"/>
                    <a:pt x="19276" y="64393"/>
                    <a:pt x="19379" y="64547"/>
                  </a:cubicBezTo>
                  <a:cubicBezTo>
                    <a:pt x="19328" y="64650"/>
                    <a:pt x="19225" y="64752"/>
                    <a:pt x="19071" y="64906"/>
                  </a:cubicBezTo>
                  <a:cubicBezTo>
                    <a:pt x="19020" y="64803"/>
                    <a:pt x="19020" y="64701"/>
                    <a:pt x="18969" y="64650"/>
                  </a:cubicBezTo>
                  <a:lnTo>
                    <a:pt x="19174" y="64393"/>
                  </a:lnTo>
                  <a:cubicBezTo>
                    <a:pt x="19210" y="64357"/>
                    <a:pt x="19195" y="64321"/>
                    <a:pt x="19165" y="64321"/>
                  </a:cubicBezTo>
                  <a:cubicBezTo>
                    <a:pt x="19153" y="64321"/>
                    <a:pt x="19138" y="64327"/>
                    <a:pt x="19123" y="64342"/>
                  </a:cubicBezTo>
                  <a:cubicBezTo>
                    <a:pt x="19020" y="64393"/>
                    <a:pt x="18969" y="64444"/>
                    <a:pt x="18918" y="64496"/>
                  </a:cubicBezTo>
                  <a:cubicBezTo>
                    <a:pt x="18918" y="64496"/>
                    <a:pt x="18866" y="64444"/>
                    <a:pt x="18866" y="64444"/>
                  </a:cubicBezTo>
                  <a:cubicBezTo>
                    <a:pt x="18843" y="64398"/>
                    <a:pt x="18789" y="64373"/>
                    <a:pt x="18741" y="64373"/>
                  </a:cubicBezTo>
                  <a:cubicBezTo>
                    <a:pt x="18682" y="64373"/>
                    <a:pt x="18633" y="64411"/>
                    <a:pt x="18661" y="64496"/>
                  </a:cubicBezTo>
                  <a:cubicBezTo>
                    <a:pt x="18661" y="64547"/>
                    <a:pt x="18712" y="64598"/>
                    <a:pt x="18712" y="64650"/>
                  </a:cubicBezTo>
                  <a:cubicBezTo>
                    <a:pt x="18661" y="64701"/>
                    <a:pt x="18610" y="64752"/>
                    <a:pt x="18610" y="64752"/>
                  </a:cubicBezTo>
                  <a:cubicBezTo>
                    <a:pt x="18507" y="64650"/>
                    <a:pt x="18456" y="64547"/>
                    <a:pt x="18354" y="64393"/>
                  </a:cubicBezTo>
                  <a:cubicBezTo>
                    <a:pt x="18507" y="64342"/>
                    <a:pt x="18610" y="64342"/>
                    <a:pt x="18764" y="64342"/>
                  </a:cubicBezTo>
                  <a:cubicBezTo>
                    <a:pt x="18866" y="64342"/>
                    <a:pt x="18918" y="64137"/>
                    <a:pt x="18815" y="64137"/>
                  </a:cubicBezTo>
                  <a:cubicBezTo>
                    <a:pt x="18687" y="64111"/>
                    <a:pt x="18584" y="64098"/>
                    <a:pt x="18488" y="64098"/>
                  </a:cubicBezTo>
                  <a:cubicBezTo>
                    <a:pt x="18392" y="64098"/>
                    <a:pt x="18302" y="64111"/>
                    <a:pt x="18200" y="64137"/>
                  </a:cubicBezTo>
                  <a:cubicBezTo>
                    <a:pt x="18185" y="64122"/>
                    <a:pt x="18165" y="64116"/>
                    <a:pt x="18145" y="64116"/>
                  </a:cubicBezTo>
                  <a:cubicBezTo>
                    <a:pt x="18097" y="64116"/>
                    <a:pt x="18046" y="64152"/>
                    <a:pt x="18046" y="64188"/>
                  </a:cubicBezTo>
                  <a:cubicBezTo>
                    <a:pt x="17328" y="64444"/>
                    <a:pt x="16764" y="65213"/>
                    <a:pt x="16303" y="66034"/>
                  </a:cubicBezTo>
                  <a:cubicBezTo>
                    <a:pt x="16252" y="66187"/>
                    <a:pt x="16200" y="66290"/>
                    <a:pt x="16149" y="66393"/>
                  </a:cubicBezTo>
                  <a:cubicBezTo>
                    <a:pt x="16047" y="66393"/>
                    <a:pt x="15995" y="66444"/>
                    <a:pt x="15995" y="66495"/>
                  </a:cubicBezTo>
                  <a:cubicBezTo>
                    <a:pt x="15995" y="66495"/>
                    <a:pt x="16047" y="66546"/>
                    <a:pt x="16047" y="66546"/>
                  </a:cubicBezTo>
                  <a:cubicBezTo>
                    <a:pt x="15995" y="66649"/>
                    <a:pt x="15944" y="66751"/>
                    <a:pt x="15893" y="66854"/>
                  </a:cubicBezTo>
                  <a:cubicBezTo>
                    <a:pt x="15842" y="66905"/>
                    <a:pt x="15893" y="66956"/>
                    <a:pt x="15893" y="66956"/>
                  </a:cubicBezTo>
                  <a:cubicBezTo>
                    <a:pt x="15790" y="67367"/>
                    <a:pt x="15637" y="67725"/>
                    <a:pt x="15534" y="67982"/>
                  </a:cubicBezTo>
                  <a:cubicBezTo>
                    <a:pt x="15124" y="69315"/>
                    <a:pt x="14919" y="70750"/>
                    <a:pt x="15021" y="72134"/>
                  </a:cubicBezTo>
                  <a:cubicBezTo>
                    <a:pt x="15021" y="72134"/>
                    <a:pt x="14970" y="72083"/>
                    <a:pt x="14919" y="72032"/>
                  </a:cubicBezTo>
                  <a:cubicBezTo>
                    <a:pt x="14899" y="72012"/>
                    <a:pt x="14878" y="72004"/>
                    <a:pt x="14857" y="72004"/>
                  </a:cubicBezTo>
                  <a:cubicBezTo>
                    <a:pt x="14767" y="72004"/>
                    <a:pt x="14682" y="72154"/>
                    <a:pt x="14765" y="72237"/>
                  </a:cubicBezTo>
                  <a:cubicBezTo>
                    <a:pt x="14868" y="72288"/>
                    <a:pt x="14970" y="72390"/>
                    <a:pt x="15073" y="72493"/>
                  </a:cubicBezTo>
                  <a:cubicBezTo>
                    <a:pt x="15226" y="73621"/>
                    <a:pt x="15534" y="74749"/>
                    <a:pt x="16098" y="75723"/>
                  </a:cubicBezTo>
                  <a:cubicBezTo>
                    <a:pt x="16047" y="75723"/>
                    <a:pt x="15995" y="75723"/>
                    <a:pt x="15944" y="75825"/>
                  </a:cubicBezTo>
                  <a:cubicBezTo>
                    <a:pt x="15829" y="76013"/>
                    <a:pt x="15624" y="76083"/>
                    <a:pt x="15379" y="76083"/>
                  </a:cubicBezTo>
                  <a:cubicBezTo>
                    <a:pt x="14753" y="76083"/>
                    <a:pt x="13866" y="75628"/>
                    <a:pt x="13535" y="75518"/>
                  </a:cubicBezTo>
                  <a:cubicBezTo>
                    <a:pt x="12714" y="75210"/>
                    <a:pt x="11945" y="74902"/>
                    <a:pt x="11074" y="74749"/>
                  </a:cubicBezTo>
                  <a:cubicBezTo>
                    <a:pt x="9177" y="73980"/>
                    <a:pt x="7127" y="73416"/>
                    <a:pt x="5127" y="72903"/>
                  </a:cubicBezTo>
                  <a:cubicBezTo>
                    <a:pt x="4051" y="72493"/>
                    <a:pt x="2462" y="72493"/>
                    <a:pt x="1693" y="71673"/>
                  </a:cubicBezTo>
                  <a:cubicBezTo>
                    <a:pt x="1129" y="71058"/>
                    <a:pt x="1026" y="70186"/>
                    <a:pt x="770" y="69366"/>
                  </a:cubicBezTo>
                  <a:cubicBezTo>
                    <a:pt x="872" y="67982"/>
                    <a:pt x="770" y="66598"/>
                    <a:pt x="924" y="65213"/>
                  </a:cubicBezTo>
                  <a:cubicBezTo>
                    <a:pt x="1077" y="63727"/>
                    <a:pt x="1282" y="60189"/>
                    <a:pt x="3230" y="59728"/>
                  </a:cubicBezTo>
                  <a:cubicBezTo>
                    <a:pt x="3282" y="59728"/>
                    <a:pt x="3282" y="59677"/>
                    <a:pt x="3230" y="59677"/>
                  </a:cubicBezTo>
                  <a:cubicBezTo>
                    <a:pt x="3159" y="59669"/>
                    <a:pt x="3090" y="59666"/>
                    <a:pt x="3023" y="59666"/>
                  </a:cubicBezTo>
                  <a:cubicBezTo>
                    <a:pt x="1704" y="59666"/>
                    <a:pt x="1316" y="61069"/>
                    <a:pt x="975" y="62240"/>
                  </a:cubicBezTo>
                  <a:cubicBezTo>
                    <a:pt x="462" y="64188"/>
                    <a:pt x="1" y="66649"/>
                    <a:pt x="308" y="68751"/>
                  </a:cubicBezTo>
                  <a:cubicBezTo>
                    <a:pt x="308" y="68802"/>
                    <a:pt x="308" y="68802"/>
                    <a:pt x="308" y="68853"/>
                  </a:cubicBezTo>
                  <a:cubicBezTo>
                    <a:pt x="360" y="69520"/>
                    <a:pt x="565" y="70135"/>
                    <a:pt x="770" y="70801"/>
                  </a:cubicBezTo>
                  <a:cubicBezTo>
                    <a:pt x="872" y="71211"/>
                    <a:pt x="924" y="71827"/>
                    <a:pt x="1282" y="72185"/>
                  </a:cubicBezTo>
                  <a:cubicBezTo>
                    <a:pt x="1693" y="72544"/>
                    <a:pt x="2410" y="72647"/>
                    <a:pt x="2923" y="72749"/>
                  </a:cubicBezTo>
                  <a:cubicBezTo>
                    <a:pt x="3436" y="72903"/>
                    <a:pt x="3999" y="73006"/>
                    <a:pt x="4512" y="73057"/>
                  </a:cubicBezTo>
                  <a:cubicBezTo>
                    <a:pt x="7229" y="73980"/>
                    <a:pt x="9997" y="74954"/>
                    <a:pt x="12766" y="75671"/>
                  </a:cubicBezTo>
                  <a:cubicBezTo>
                    <a:pt x="13483" y="75928"/>
                    <a:pt x="14201" y="76184"/>
                    <a:pt x="14868" y="76389"/>
                  </a:cubicBezTo>
                  <a:cubicBezTo>
                    <a:pt x="15058" y="76437"/>
                    <a:pt x="15270" y="76473"/>
                    <a:pt x="15473" y="76473"/>
                  </a:cubicBezTo>
                  <a:cubicBezTo>
                    <a:pt x="15709" y="76473"/>
                    <a:pt x="15933" y="76424"/>
                    <a:pt x="16098" y="76287"/>
                  </a:cubicBezTo>
                  <a:cubicBezTo>
                    <a:pt x="16098" y="76338"/>
                    <a:pt x="16149" y="76389"/>
                    <a:pt x="16200" y="76389"/>
                  </a:cubicBezTo>
                  <a:cubicBezTo>
                    <a:pt x="16764" y="76338"/>
                    <a:pt x="17277" y="76287"/>
                    <a:pt x="17841" y="76235"/>
                  </a:cubicBezTo>
                  <a:lnTo>
                    <a:pt x="18661" y="76235"/>
                  </a:lnTo>
                  <a:cubicBezTo>
                    <a:pt x="18712" y="76287"/>
                    <a:pt x="18815" y="76287"/>
                    <a:pt x="18866" y="76287"/>
                  </a:cubicBezTo>
                  <a:lnTo>
                    <a:pt x="19020" y="76287"/>
                  </a:lnTo>
                  <a:cubicBezTo>
                    <a:pt x="19123" y="76338"/>
                    <a:pt x="19276" y="76389"/>
                    <a:pt x="19379" y="76389"/>
                  </a:cubicBezTo>
                  <a:cubicBezTo>
                    <a:pt x="19430" y="76338"/>
                    <a:pt x="19533" y="76338"/>
                    <a:pt x="19584" y="76287"/>
                  </a:cubicBezTo>
                  <a:cubicBezTo>
                    <a:pt x="21609" y="76365"/>
                    <a:pt x="23645" y="76395"/>
                    <a:pt x="25685" y="76395"/>
                  </a:cubicBezTo>
                  <a:cubicBezTo>
                    <a:pt x="30306" y="76395"/>
                    <a:pt x="34954" y="76239"/>
                    <a:pt x="39577" y="76133"/>
                  </a:cubicBezTo>
                  <a:cubicBezTo>
                    <a:pt x="47011" y="76030"/>
                    <a:pt x="54393" y="75774"/>
                    <a:pt x="61826" y="75466"/>
                  </a:cubicBezTo>
                  <a:cubicBezTo>
                    <a:pt x="61929" y="75466"/>
                    <a:pt x="62031" y="75415"/>
                    <a:pt x="62082" y="75261"/>
                  </a:cubicBezTo>
                  <a:cubicBezTo>
                    <a:pt x="62082" y="75210"/>
                    <a:pt x="62134" y="75159"/>
                    <a:pt x="62134" y="75107"/>
                  </a:cubicBezTo>
                  <a:cubicBezTo>
                    <a:pt x="62185" y="75056"/>
                    <a:pt x="62236" y="75005"/>
                    <a:pt x="62288" y="74902"/>
                  </a:cubicBezTo>
                  <a:cubicBezTo>
                    <a:pt x="62288" y="74851"/>
                    <a:pt x="62288" y="74851"/>
                    <a:pt x="62288" y="74851"/>
                  </a:cubicBezTo>
                  <a:lnTo>
                    <a:pt x="62646" y="74697"/>
                  </a:lnTo>
                  <a:cubicBezTo>
                    <a:pt x="62749" y="74646"/>
                    <a:pt x="62749" y="74492"/>
                    <a:pt x="62749" y="74390"/>
                  </a:cubicBezTo>
                  <a:lnTo>
                    <a:pt x="62749" y="74287"/>
                  </a:lnTo>
                  <a:cubicBezTo>
                    <a:pt x="62800" y="74185"/>
                    <a:pt x="62800" y="74031"/>
                    <a:pt x="62698" y="73980"/>
                  </a:cubicBezTo>
                  <a:cubicBezTo>
                    <a:pt x="62185" y="70647"/>
                    <a:pt x="62903" y="67418"/>
                    <a:pt x="64543" y="64547"/>
                  </a:cubicBezTo>
                  <a:cubicBezTo>
                    <a:pt x="64594" y="64444"/>
                    <a:pt x="64646" y="64393"/>
                    <a:pt x="64697" y="64291"/>
                  </a:cubicBezTo>
                  <a:lnTo>
                    <a:pt x="64748" y="64291"/>
                  </a:lnTo>
                  <a:cubicBezTo>
                    <a:pt x="65005" y="64291"/>
                    <a:pt x="65158" y="64137"/>
                    <a:pt x="65210" y="63932"/>
                  </a:cubicBezTo>
                  <a:cubicBezTo>
                    <a:pt x="65261" y="63881"/>
                    <a:pt x="65312" y="63881"/>
                    <a:pt x="65312" y="63829"/>
                  </a:cubicBezTo>
                  <a:cubicBezTo>
                    <a:pt x="65338" y="63855"/>
                    <a:pt x="65363" y="63868"/>
                    <a:pt x="65389" y="63868"/>
                  </a:cubicBezTo>
                  <a:cubicBezTo>
                    <a:pt x="65415" y="63868"/>
                    <a:pt x="65440" y="63855"/>
                    <a:pt x="65466" y="63829"/>
                  </a:cubicBezTo>
                  <a:cubicBezTo>
                    <a:pt x="65517" y="63778"/>
                    <a:pt x="65517" y="63727"/>
                    <a:pt x="65517" y="63675"/>
                  </a:cubicBezTo>
                  <a:cubicBezTo>
                    <a:pt x="65517" y="63624"/>
                    <a:pt x="65517" y="63573"/>
                    <a:pt x="65466" y="63470"/>
                  </a:cubicBezTo>
                  <a:lnTo>
                    <a:pt x="65466" y="63470"/>
                  </a:lnTo>
                  <a:cubicBezTo>
                    <a:pt x="65482" y="63473"/>
                    <a:pt x="65497" y="63474"/>
                    <a:pt x="65512" y="63474"/>
                  </a:cubicBezTo>
                  <a:cubicBezTo>
                    <a:pt x="65783" y="63474"/>
                    <a:pt x="65860" y="63052"/>
                    <a:pt x="65568" y="62907"/>
                  </a:cubicBezTo>
                  <a:lnTo>
                    <a:pt x="65568" y="62907"/>
                  </a:lnTo>
                  <a:lnTo>
                    <a:pt x="65568" y="63060"/>
                  </a:lnTo>
                  <a:cubicBezTo>
                    <a:pt x="63313" y="62086"/>
                    <a:pt x="60852" y="61215"/>
                    <a:pt x="58391" y="60497"/>
                  </a:cubicBezTo>
                  <a:cubicBezTo>
                    <a:pt x="58391" y="60395"/>
                    <a:pt x="58340" y="60292"/>
                    <a:pt x="58238" y="60241"/>
                  </a:cubicBezTo>
                  <a:lnTo>
                    <a:pt x="58238" y="60241"/>
                  </a:lnTo>
                  <a:cubicBezTo>
                    <a:pt x="58271" y="60245"/>
                    <a:pt x="58303" y="60248"/>
                    <a:pt x="58335" y="60248"/>
                  </a:cubicBezTo>
                  <a:cubicBezTo>
                    <a:pt x="58988" y="60248"/>
                    <a:pt x="59319" y="59249"/>
                    <a:pt x="59417" y="57831"/>
                  </a:cubicBezTo>
                  <a:cubicBezTo>
                    <a:pt x="59622" y="57114"/>
                    <a:pt x="59724" y="56293"/>
                    <a:pt x="59417" y="55781"/>
                  </a:cubicBezTo>
                  <a:cubicBezTo>
                    <a:pt x="59365" y="54243"/>
                    <a:pt x="59212" y="52551"/>
                    <a:pt x="59058" y="51526"/>
                  </a:cubicBezTo>
                  <a:cubicBezTo>
                    <a:pt x="59160" y="51526"/>
                    <a:pt x="59263" y="51475"/>
                    <a:pt x="59365" y="51423"/>
                  </a:cubicBezTo>
                  <a:cubicBezTo>
                    <a:pt x="59365" y="51526"/>
                    <a:pt x="59468" y="51628"/>
                    <a:pt x="59570" y="51628"/>
                  </a:cubicBezTo>
                  <a:cubicBezTo>
                    <a:pt x="59583" y="51629"/>
                    <a:pt x="59595" y="51629"/>
                    <a:pt x="59607" y="51629"/>
                  </a:cubicBezTo>
                  <a:cubicBezTo>
                    <a:pt x="61117" y="51629"/>
                    <a:pt x="61623" y="48493"/>
                    <a:pt x="61826" y="47425"/>
                  </a:cubicBezTo>
                  <a:cubicBezTo>
                    <a:pt x="61980" y="46502"/>
                    <a:pt x="62236" y="42760"/>
                    <a:pt x="61211" y="41939"/>
                  </a:cubicBezTo>
                  <a:cubicBezTo>
                    <a:pt x="61262" y="41837"/>
                    <a:pt x="61211" y="41734"/>
                    <a:pt x="61108" y="41632"/>
                  </a:cubicBezTo>
                  <a:cubicBezTo>
                    <a:pt x="56136" y="39427"/>
                    <a:pt x="50855" y="38248"/>
                    <a:pt x="45575" y="37223"/>
                  </a:cubicBezTo>
                  <a:cubicBezTo>
                    <a:pt x="44396" y="36915"/>
                    <a:pt x="43268" y="36659"/>
                    <a:pt x="42089" y="36351"/>
                  </a:cubicBezTo>
                  <a:cubicBezTo>
                    <a:pt x="42602" y="34814"/>
                    <a:pt x="41474" y="33224"/>
                    <a:pt x="40500" y="31789"/>
                  </a:cubicBezTo>
                  <a:cubicBezTo>
                    <a:pt x="40397" y="31584"/>
                    <a:pt x="40295" y="31430"/>
                    <a:pt x="40192" y="31225"/>
                  </a:cubicBezTo>
                  <a:cubicBezTo>
                    <a:pt x="40192" y="31123"/>
                    <a:pt x="40192" y="31071"/>
                    <a:pt x="40141" y="31020"/>
                  </a:cubicBezTo>
                  <a:cubicBezTo>
                    <a:pt x="40141" y="30866"/>
                    <a:pt x="40039" y="30712"/>
                    <a:pt x="39987" y="30661"/>
                  </a:cubicBezTo>
                  <a:cubicBezTo>
                    <a:pt x="39987" y="30610"/>
                    <a:pt x="40039" y="30610"/>
                    <a:pt x="40090" y="30610"/>
                  </a:cubicBezTo>
                  <a:cubicBezTo>
                    <a:pt x="40603" y="30302"/>
                    <a:pt x="40961" y="29841"/>
                    <a:pt x="40551" y="29328"/>
                  </a:cubicBezTo>
                  <a:cubicBezTo>
                    <a:pt x="40346" y="29072"/>
                    <a:pt x="39987" y="28918"/>
                    <a:pt x="39526" y="28816"/>
                  </a:cubicBezTo>
                  <a:lnTo>
                    <a:pt x="39372" y="28816"/>
                  </a:lnTo>
                  <a:cubicBezTo>
                    <a:pt x="38603" y="28662"/>
                    <a:pt x="37783" y="28611"/>
                    <a:pt x="37270" y="28559"/>
                  </a:cubicBezTo>
                  <a:cubicBezTo>
                    <a:pt x="37117" y="28559"/>
                    <a:pt x="36911" y="28508"/>
                    <a:pt x="36706" y="28508"/>
                  </a:cubicBezTo>
                  <a:cubicBezTo>
                    <a:pt x="36860" y="27995"/>
                    <a:pt x="36963" y="27431"/>
                    <a:pt x="37065" y="26868"/>
                  </a:cubicBezTo>
                  <a:cubicBezTo>
                    <a:pt x="37937" y="24304"/>
                    <a:pt x="40705" y="22766"/>
                    <a:pt x="42192" y="20511"/>
                  </a:cubicBezTo>
                  <a:cubicBezTo>
                    <a:pt x="43781" y="18050"/>
                    <a:pt x="45729" y="16666"/>
                    <a:pt x="47677" y="14564"/>
                  </a:cubicBezTo>
                  <a:cubicBezTo>
                    <a:pt x="48907" y="13231"/>
                    <a:pt x="49420" y="11796"/>
                    <a:pt x="49318" y="10002"/>
                  </a:cubicBezTo>
                  <a:cubicBezTo>
                    <a:pt x="49266" y="8617"/>
                    <a:pt x="48907" y="7284"/>
                    <a:pt x="48959" y="5849"/>
                  </a:cubicBezTo>
                  <a:cubicBezTo>
                    <a:pt x="49010" y="3799"/>
                    <a:pt x="49779" y="2107"/>
                    <a:pt x="50753" y="364"/>
                  </a:cubicBezTo>
                  <a:cubicBezTo>
                    <a:pt x="50842" y="231"/>
                    <a:pt x="50738" y="97"/>
                    <a:pt x="50642" y="97"/>
                  </a:cubicBezTo>
                  <a:cubicBezTo>
                    <a:pt x="50628" y="97"/>
                    <a:pt x="50613" y="101"/>
                    <a:pt x="50599" y="107"/>
                  </a:cubicBezTo>
                  <a:cubicBezTo>
                    <a:pt x="50567" y="44"/>
                    <a:pt x="50516" y="0"/>
                    <a:pt x="504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2"/>
            <p:cNvSpPr/>
            <p:nvPr/>
          </p:nvSpPr>
          <p:spPr>
            <a:xfrm>
              <a:off x="2098100" y="3624325"/>
              <a:ext cx="11900" cy="8800"/>
            </a:xfrm>
            <a:custGeom>
              <a:avLst/>
              <a:gdLst/>
              <a:ahLst/>
              <a:cxnLst/>
              <a:rect l="l" t="t" r="r" b="b"/>
              <a:pathLst>
                <a:path w="476" h="352" extrusionOk="0">
                  <a:moveTo>
                    <a:pt x="274" y="0"/>
                  </a:moveTo>
                  <a:cubicBezTo>
                    <a:pt x="244" y="0"/>
                    <a:pt x="215" y="10"/>
                    <a:pt x="191" y="34"/>
                  </a:cubicBezTo>
                  <a:cubicBezTo>
                    <a:pt x="140" y="85"/>
                    <a:pt x="89" y="136"/>
                    <a:pt x="89" y="136"/>
                  </a:cubicBezTo>
                  <a:cubicBezTo>
                    <a:pt x="0" y="225"/>
                    <a:pt x="103" y="352"/>
                    <a:pt x="198" y="352"/>
                  </a:cubicBezTo>
                  <a:cubicBezTo>
                    <a:pt x="214" y="352"/>
                    <a:pt x="229" y="349"/>
                    <a:pt x="243" y="342"/>
                  </a:cubicBezTo>
                  <a:cubicBezTo>
                    <a:pt x="294" y="290"/>
                    <a:pt x="345" y="239"/>
                    <a:pt x="396" y="188"/>
                  </a:cubicBezTo>
                  <a:cubicBezTo>
                    <a:pt x="475" y="109"/>
                    <a:pt x="373" y="0"/>
                    <a:pt x="2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2"/>
            <p:cNvSpPr/>
            <p:nvPr/>
          </p:nvSpPr>
          <p:spPr>
            <a:xfrm>
              <a:off x="2114400" y="3620025"/>
              <a:ext cx="9000" cy="7725"/>
            </a:xfrm>
            <a:custGeom>
              <a:avLst/>
              <a:gdLst/>
              <a:ahLst/>
              <a:cxnLst/>
              <a:rect l="l" t="t" r="r" b="b"/>
              <a:pathLst>
                <a:path w="360" h="309" extrusionOk="0">
                  <a:moveTo>
                    <a:pt x="154" y="1"/>
                  </a:moveTo>
                  <a:cubicBezTo>
                    <a:pt x="1" y="1"/>
                    <a:pt x="1" y="308"/>
                    <a:pt x="154" y="308"/>
                  </a:cubicBezTo>
                  <a:cubicBezTo>
                    <a:pt x="360" y="308"/>
                    <a:pt x="360" y="1"/>
                    <a:pt x="1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2"/>
            <p:cNvSpPr/>
            <p:nvPr/>
          </p:nvSpPr>
          <p:spPr>
            <a:xfrm>
              <a:off x="984025" y="4123700"/>
              <a:ext cx="3850" cy="2600"/>
            </a:xfrm>
            <a:custGeom>
              <a:avLst/>
              <a:gdLst/>
              <a:ahLst/>
              <a:cxnLst/>
              <a:rect l="l" t="t" r="r" b="b"/>
              <a:pathLst>
                <a:path w="154" h="104" extrusionOk="0">
                  <a:moveTo>
                    <a:pt x="103" y="1"/>
                  </a:moveTo>
                  <a:cubicBezTo>
                    <a:pt x="0" y="1"/>
                    <a:pt x="0" y="103"/>
                    <a:pt x="103" y="103"/>
                  </a:cubicBezTo>
                  <a:cubicBezTo>
                    <a:pt x="154" y="103"/>
                    <a:pt x="154" y="1"/>
                    <a:pt x="1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2"/>
            <p:cNvSpPr/>
            <p:nvPr/>
          </p:nvSpPr>
          <p:spPr>
            <a:xfrm>
              <a:off x="1517175" y="3905825"/>
              <a:ext cx="1300" cy="1325"/>
            </a:xfrm>
            <a:custGeom>
              <a:avLst/>
              <a:gdLst/>
              <a:ahLst/>
              <a:cxnLst/>
              <a:rect l="l" t="t" r="r" b="b"/>
              <a:pathLst>
                <a:path w="52" h="53" extrusionOk="0">
                  <a:moveTo>
                    <a:pt x="0" y="1"/>
                  </a:moveTo>
                  <a:cubicBezTo>
                    <a:pt x="0" y="1"/>
                    <a:pt x="0" y="52"/>
                    <a:pt x="0" y="52"/>
                  </a:cubicBezTo>
                  <a:cubicBezTo>
                    <a:pt x="52" y="52"/>
                    <a:pt x="52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2"/>
            <p:cNvSpPr/>
            <p:nvPr/>
          </p:nvSpPr>
          <p:spPr>
            <a:xfrm>
              <a:off x="2025975" y="3623875"/>
              <a:ext cx="6425" cy="5150"/>
            </a:xfrm>
            <a:custGeom>
              <a:avLst/>
              <a:gdLst/>
              <a:ahLst/>
              <a:cxnLst/>
              <a:rect l="l" t="t" r="r" b="b"/>
              <a:pathLst>
                <a:path w="257" h="206" extrusionOk="0">
                  <a:moveTo>
                    <a:pt x="103" y="1"/>
                  </a:moveTo>
                  <a:cubicBezTo>
                    <a:pt x="0" y="1"/>
                    <a:pt x="0" y="206"/>
                    <a:pt x="103" y="206"/>
                  </a:cubicBezTo>
                  <a:cubicBezTo>
                    <a:pt x="257" y="206"/>
                    <a:pt x="257" y="1"/>
                    <a:pt x="1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2"/>
            <p:cNvSpPr/>
            <p:nvPr/>
          </p:nvSpPr>
          <p:spPr>
            <a:xfrm>
              <a:off x="2041350" y="3623875"/>
              <a:ext cx="7725" cy="6450"/>
            </a:xfrm>
            <a:custGeom>
              <a:avLst/>
              <a:gdLst/>
              <a:ahLst/>
              <a:cxnLst/>
              <a:rect l="l" t="t" r="r" b="b"/>
              <a:pathLst>
                <a:path w="309" h="258" extrusionOk="0">
                  <a:moveTo>
                    <a:pt x="154" y="1"/>
                  </a:moveTo>
                  <a:cubicBezTo>
                    <a:pt x="1" y="1"/>
                    <a:pt x="1" y="257"/>
                    <a:pt x="154" y="257"/>
                  </a:cubicBezTo>
                  <a:cubicBezTo>
                    <a:pt x="308" y="257"/>
                    <a:pt x="308" y="1"/>
                    <a:pt x="1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2"/>
            <p:cNvSpPr/>
            <p:nvPr/>
          </p:nvSpPr>
          <p:spPr>
            <a:xfrm>
              <a:off x="969050" y="3677500"/>
              <a:ext cx="179000" cy="56875"/>
            </a:xfrm>
            <a:custGeom>
              <a:avLst/>
              <a:gdLst/>
              <a:ahLst/>
              <a:cxnLst/>
              <a:rect l="l" t="t" r="r" b="b"/>
              <a:pathLst>
                <a:path w="7160" h="2275" extrusionOk="0">
                  <a:moveTo>
                    <a:pt x="142" y="1"/>
                  </a:moveTo>
                  <a:cubicBezTo>
                    <a:pt x="26" y="1"/>
                    <a:pt x="1" y="168"/>
                    <a:pt x="138" y="214"/>
                  </a:cubicBezTo>
                  <a:cubicBezTo>
                    <a:pt x="2393" y="983"/>
                    <a:pt x="4700" y="1701"/>
                    <a:pt x="7058" y="2264"/>
                  </a:cubicBezTo>
                  <a:cubicBezTo>
                    <a:pt x="7073" y="2272"/>
                    <a:pt x="7086" y="2275"/>
                    <a:pt x="7096" y="2275"/>
                  </a:cubicBezTo>
                  <a:cubicBezTo>
                    <a:pt x="7160" y="2275"/>
                    <a:pt x="7154" y="2162"/>
                    <a:pt x="7110" y="2162"/>
                  </a:cubicBezTo>
                  <a:cubicBezTo>
                    <a:pt x="4803" y="1342"/>
                    <a:pt x="2496" y="675"/>
                    <a:pt x="189" y="9"/>
                  </a:cubicBezTo>
                  <a:cubicBezTo>
                    <a:pt x="172" y="3"/>
                    <a:pt x="157" y="1"/>
                    <a:pt x="1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2"/>
            <p:cNvSpPr/>
            <p:nvPr/>
          </p:nvSpPr>
          <p:spPr>
            <a:xfrm>
              <a:off x="971200" y="3635425"/>
              <a:ext cx="125625" cy="37175"/>
            </a:xfrm>
            <a:custGeom>
              <a:avLst/>
              <a:gdLst/>
              <a:ahLst/>
              <a:cxnLst/>
              <a:rect l="l" t="t" r="r" b="b"/>
              <a:pathLst>
                <a:path w="5025" h="1487" extrusionOk="0">
                  <a:moveTo>
                    <a:pt x="52" y="0"/>
                  </a:moveTo>
                  <a:cubicBezTo>
                    <a:pt x="0" y="0"/>
                    <a:pt x="0" y="103"/>
                    <a:pt x="52" y="154"/>
                  </a:cubicBezTo>
                  <a:cubicBezTo>
                    <a:pt x="1590" y="820"/>
                    <a:pt x="3333" y="1128"/>
                    <a:pt x="4973" y="1487"/>
                  </a:cubicBezTo>
                  <a:cubicBezTo>
                    <a:pt x="5024" y="1487"/>
                    <a:pt x="5024" y="1384"/>
                    <a:pt x="4973" y="1384"/>
                  </a:cubicBezTo>
                  <a:cubicBezTo>
                    <a:pt x="3384" y="872"/>
                    <a:pt x="1743" y="205"/>
                    <a:pt x="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2"/>
            <p:cNvSpPr/>
            <p:nvPr/>
          </p:nvSpPr>
          <p:spPr>
            <a:xfrm>
              <a:off x="1000700" y="3618500"/>
              <a:ext cx="120475" cy="33600"/>
            </a:xfrm>
            <a:custGeom>
              <a:avLst/>
              <a:gdLst/>
              <a:ahLst/>
              <a:cxnLst/>
              <a:rect l="l" t="t" r="r" b="b"/>
              <a:pathLst>
                <a:path w="4819" h="1344" extrusionOk="0">
                  <a:moveTo>
                    <a:pt x="65" y="0"/>
                  </a:moveTo>
                  <a:cubicBezTo>
                    <a:pt x="1" y="0"/>
                    <a:pt x="7" y="120"/>
                    <a:pt x="51" y="164"/>
                  </a:cubicBezTo>
                  <a:cubicBezTo>
                    <a:pt x="1589" y="677"/>
                    <a:pt x="3127" y="1138"/>
                    <a:pt x="4716" y="1344"/>
                  </a:cubicBezTo>
                  <a:cubicBezTo>
                    <a:pt x="4818" y="1344"/>
                    <a:pt x="4818" y="1241"/>
                    <a:pt x="4767" y="1241"/>
                  </a:cubicBezTo>
                  <a:cubicBezTo>
                    <a:pt x="3178" y="831"/>
                    <a:pt x="1640" y="472"/>
                    <a:pt x="102" y="11"/>
                  </a:cubicBezTo>
                  <a:cubicBezTo>
                    <a:pt x="88" y="3"/>
                    <a:pt x="75" y="0"/>
                    <a:pt x="6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2"/>
            <p:cNvSpPr/>
            <p:nvPr/>
          </p:nvSpPr>
          <p:spPr>
            <a:xfrm>
              <a:off x="707175" y="4151850"/>
              <a:ext cx="291750" cy="255800"/>
            </a:xfrm>
            <a:custGeom>
              <a:avLst/>
              <a:gdLst/>
              <a:ahLst/>
              <a:cxnLst/>
              <a:rect l="l" t="t" r="r" b="b"/>
              <a:pathLst>
                <a:path w="11670" h="10232" extrusionOk="0">
                  <a:moveTo>
                    <a:pt x="1693" y="515"/>
                  </a:moveTo>
                  <a:cubicBezTo>
                    <a:pt x="4747" y="758"/>
                    <a:pt x="7617" y="3154"/>
                    <a:pt x="10738" y="3154"/>
                  </a:cubicBezTo>
                  <a:cubicBezTo>
                    <a:pt x="10918" y="3154"/>
                    <a:pt x="11098" y="3147"/>
                    <a:pt x="11279" y="3130"/>
                  </a:cubicBezTo>
                  <a:lnTo>
                    <a:pt x="11279" y="3130"/>
                  </a:lnTo>
                  <a:cubicBezTo>
                    <a:pt x="11279" y="3284"/>
                    <a:pt x="11228" y="3489"/>
                    <a:pt x="11228" y="3642"/>
                  </a:cubicBezTo>
                  <a:cubicBezTo>
                    <a:pt x="9536" y="3079"/>
                    <a:pt x="7844" y="2668"/>
                    <a:pt x="6153" y="2105"/>
                  </a:cubicBezTo>
                  <a:cubicBezTo>
                    <a:pt x="4666" y="1643"/>
                    <a:pt x="3231" y="874"/>
                    <a:pt x="1693" y="515"/>
                  </a:cubicBezTo>
                  <a:close/>
                  <a:moveTo>
                    <a:pt x="1231" y="464"/>
                  </a:moveTo>
                  <a:cubicBezTo>
                    <a:pt x="2513" y="1387"/>
                    <a:pt x="4153" y="1899"/>
                    <a:pt x="5691" y="2412"/>
                  </a:cubicBezTo>
                  <a:cubicBezTo>
                    <a:pt x="7486" y="3027"/>
                    <a:pt x="9280" y="3642"/>
                    <a:pt x="11177" y="3899"/>
                  </a:cubicBezTo>
                  <a:cubicBezTo>
                    <a:pt x="10972" y="5385"/>
                    <a:pt x="10767" y="6821"/>
                    <a:pt x="10561" y="8308"/>
                  </a:cubicBezTo>
                  <a:cubicBezTo>
                    <a:pt x="10510" y="8718"/>
                    <a:pt x="10459" y="9128"/>
                    <a:pt x="10408" y="9538"/>
                  </a:cubicBezTo>
                  <a:cubicBezTo>
                    <a:pt x="10194" y="9587"/>
                    <a:pt x="9980" y="9610"/>
                    <a:pt x="9768" y="9610"/>
                  </a:cubicBezTo>
                  <a:cubicBezTo>
                    <a:pt x="9319" y="9610"/>
                    <a:pt x="8878" y="9507"/>
                    <a:pt x="8460" y="9333"/>
                  </a:cubicBezTo>
                  <a:cubicBezTo>
                    <a:pt x="7639" y="9128"/>
                    <a:pt x="6819" y="8769"/>
                    <a:pt x="6050" y="8513"/>
                  </a:cubicBezTo>
                  <a:cubicBezTo>
                    <a:pt x="4358" y="7897"/>
                    <a:pt x="1488" y="7334"/>
                    <a:pt x="719" y="5488"/>
                  </a:cubicBezTo>
                  <a:cubicBezTo>
                    <a:pt x="514" y="4975"/>
                    <a:pt x="821" y="3796"/>
                    <a:pt x="872" y="3232"/>
                  </a:cubicBezTo>
                  <a:cubicBezTo>
                    <a:pt x="975" y="2310"/>
                    <a:pt x="1077" y="1387"/>
                    <a:pt x="1077" y="464"/>
                  </a:cubicBezTo>
                  <a:close/>
                  <a:moveTo>
                    <a:pt x="1132" y="0"/>
                  </a:moveTo>
                  <a:cubicBezTo>
                    <a:pt x="1080" y="0"/>
                    <a:pt x="1027" y="1"/>
                    <a:pt x="975" y="3"/>
                  </a:cubicBezTo>
                  <a:lnTo>
                    <a:pt x="821" y="3"/>
                  </a:lnTo>
                  <a:cubicBezTo>
                    <a:pt x="578" y="51"/>
                    <a:pt x="566" y="468"/>
                    <a:pt x="783" y="468"/>
                  </a:cubicBezTo>
                  <a:cubicBezTo>
                    <a:pt x="795" y="468"/>
                    <a:pt x="808" y="467"/>
                    <a:pt x="821" y="464"/>
                  </a:cubicBezTo>
                  <a:lnTo>
                    <a:pt x="872" y="464"/>
                  </a:lnTo>
                  <a:cubicBezTo>
                    <a:pt x="667" y="1489"/>
                    <a:pt x="565" y="2566"/>
                    <a:pt x="462" y="3591"/>
                  </a:cubicBezTo>
                  <a:cubicBezTo>
                    <a:pt x="411" y="4411"/>
                    <a:pt x="1" y="5847"/>
                    <a:pt x="514" y="6616"/>
                  </a:cubicBezTo>
                  <a:cubicBezTo>
                    <a:pt x="770" y="6923"/>
                    <a:pt x="1283" y="7077"/>
                    <a:pt x="1641" y="7231"/>
                  </a:cubicBezTo>
                  <a:cubicBezTo>
                    <a:pt x="3026" y="7897"/>
                    <a:pt x="4512" y="8359"/>
                    <a:pt x="5999" y="8871"/>
                  </a:cubicBezTo>
                  <a:cubicBezTo>
                    <a:pt x="6778" y="9158"/>
                    <a:pt x="8703" y="10231"/>
                    <a:pt x="9915" y="10231"/>
                  </a:cubicBezTo>
                  <a:cubicBezTo>
                    <a:pt x="10219" y="10231"/>
                    <a:pt x="10479" y="10164"/>
                    <a:pt x="10664" y="9999"/>
                  </a:cubicBezTo>
                  <a:cubicBezTo>
                    <a:pt x="10920" y="9794"/>
                    <a:pt x="10869" y="9025"/>
                    <a:pt x="10920" y="8769"/>
                  </a:cubicBezTo>
                  <a:cubicBezTo>
                    <a:pt x="11125" y="6872"/>
                    <a:pt x="11382" y="4975"/>
                    <a:pt x="11638" y="3079"/>
                  </a:cubicBezTo>
                  <a:cubicBezTo>
                    <a:pt x="11670" y="2952"/>
                    <a:pt x="11545" y="2864"/>
                    <a:pt x="11445" y="2864"/>
                  </a:cubicBezTo>
                  <a:cubicBezTo>
                    <a:pt x="11383" y="2864"/>
                    <a:pt x="11330" y="2898"/>
                    <a:pt x="11330" y="2976"/>
                  </a:cubicBezTo>
                  <a:lnTo>
                    <a:pt x="11330" y="3027"/>
                  </a:lnTo>
                  <a:cubicBezTo>
                    <a:pt x="9434" y="2515"/>
                    <a:pt x="7588" y="1848"/>
                    <a:pt x="5743" y="1233"/>
                  </a:cubicBezTo>
                  <a:cubicBezTo>
                    <a:pt x="4254" y="737"/>
                    <a:pt x="2717" y="0"/>
                    <a:pt x="11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2"/>
            <p:cNvSpPr/>
            <p:nvPr/>
          </p:nvSpPr>
          <p:spPr>
            <a:xfrm>
              <a:off x="1586375" y="3176600"/>
              <a:ext cx="2600" cy="1300"/>
            </a:xfrm>
            <a:custGeom>
              <a:avLst/>
              <a:gdLst/>
              <a:ahLst/>
              <a:cxnLst/>
              <a:rect l="l" t="t" r="r" b="b"/>
              <a:pathLst>
                <a:path w="104" h="52" extrusionOk="0">
                  <a:moveTo>
                    <a:pt x="52" y="0"/>
                  </a:moveTo>
                  <a:cubicBezTo>
                    <a:pt x="1" y="0"/>
                    <a:pt x="1" y="52"/>
                    <a:pt x="52" y="52"/>
                  </a:cubicBezTo>
                  <a:cubicBezTo>
                    <a:pt x="103" y="52"/>
                    <a:pt x="103" y="0"/>
                    <a:pt x="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2"/>
            <p:cNvSpPr/>
            <p:nvPr/>
          </p:nvSpPr>
          <p:spPr>
            <a:xfrm>
              <a:off x="1868325" y="2808775"/>
              <a:ext cx="25" cy="1300"/>
            </a:xfrm>
            <a:custGeom>
              <a:avLst/>
              <a:gdLst/>
              <a:ahLst/>
              <a:cxnLst/>
              <a:rect l="l" t="t" r="r" b="b"/>
              <a:pathLst>
                <a:path w="1" h="52" extrusionOk="0">
                  <a:moveTo>
                    <a:pt x="1" y="0"/>
                  </a:moveTo>
                  <a:cubicBezTo>
                    <a:pt x="1" y="0"/>
                    <a:pt x="1" y="52"/>
                    <a:pt x="1" y="52"/>
                  </a:cubicBezTo>
                  <a:cubicBezTo>
                    <a:pt x="1" y="5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2"/>
            <p:cNvSpPr/>
            <p:nvPr/>
          </p:nvSpPr>
          <p:spPr>
            <a:xfrm>
              <a:off x="1173700" y="4319800"/>
              <a:ext cx="983025" cy="46275"/>
            </a:xfrm>
            <a:custGeom>
              <a:avLst/>
              <a:gdLst/>
              <a:ahLst/>
              <a:cxnLst/>
              <a:rect l="l" t="t" r="r" b="b"/>
              <a:pathLst>
                <a:path w="39321" h="1851" extrusionOk="0">
                  <a:moveTo>
                    <a:pt x="39167" y="0"/>
                  </a:moveTo>
                  <a:cubicBezTo>
                    <a:pt x="26145" y="1231"/>
                    <a:pt x="13175" y="821"/>
                    <a:pt x="154" y="1641"/>
                  </a:cubicBezTo>
                  <a:cubicBezTo>
                    <a:pt x="0" y="1641"/>
                    <a:pt x="0" y="1846"/>
                    <a:pt x="154" y="1846"/>
                  </a:cubicBezTo>
                  <a:cubicBezTo>
                    <a:pt x="539" y="1849"/>
                    <a:pt x="924" y="1850"/>
                    <a:pt x="1309" y="1850"/>
                  </a:cubicBezTo>
                  <a:cubicBezTo>
                    <a:pt x="7537" y="1850"/>
                    <a:pt x="13765" y="1478"/>
                    <a:pt x="19994" y="1333"/>
                  </a:cubicBezTo>
                  <a:cubicBezTo>
                    <a:pt x="26402" y="1179"/>
                    <a:pt x="32810" y="974"/>
                    <a:pt x="39167" y="205"/>
                  </a:cubicBezTo>
                  <a:cubicBezTo>
                    <a:pt x="39320" y="154"/>
                    <a:pt x="39320" y="0"/>
                    <a:pt x="391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2"/>
            <p:cNvSpPr/>
            <p:nvPr/>
          </p:nvSpPr>
          <p:spPr>
            <a:xfrm>
              <a:off x="1158325" y="4227375"/>
              <a:ext cx="1045800" cy="39550"/>
            </a:xfrm>
            <a:custGeom>
              <a:avLst/>
              <a:gdLst/>
              <a:ahLst/>
              <a:cxnLst/>
              <a:rect l="l" t="t" r="r" b="b"/>
              <a:pathLst>
                <a:path w="41832" h="1582" extrusionOk="0">
                  <a:moveTo>
                    <a:pt x="41711" y="1"/>
                  </a:moveTo>
                  <a:cubicBezTo>
                    <a:pt x="41701" y="1"/>
                    <a:pt x="41690" y="2"/>
                    <a:pt x="41678" y="6"/>
                  </a:cubicBezTo>
                  <a:cubicBezTo>
                    <a:pt x="27786" y="878"/>
                    <a:pt x="13944" y="1185"/>
                    <a:pt x="51" y="1493"/>
                  </a:cubicBezTo>
                  <a:cubicBezTo>
                    <a:pt x="0" y="1493"/>
                    <a:pt x="0" y="1544"/>
                    <a:pt x="51" y="1544"/>
                  </a:cubicBezTo>
                  <a:cubicBezTo>
                    <a:pt x="1767" y="1570"/>
                    <a:pt x="3485" y="1582"/>
                    <a:pt x="5204" y="1582"/>
                  </a:cubicBezTo>
                  <a:cubicBezTo>
                    <a:pt x="17349" y="1582"/>
                    <a:pt x="29553" y="981"/>
                    <a:pt x="41678" y="263"/>
                  </a:cubicBezTo>
                  <a:cubicBezTo>
                    <a:pt x="41820" y="263"/>
                    <a:pt x="41831" y="1"/>
                    <a:pt x="417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2"/>
            <p:cNvSpPr/>
            <p:nvPr/>
          </p:nvSpPr>
          <p:spPr>
            <a:xfrm>
              <a:off x="1785300" y="3878775"/>
              <a:ext cx="8725" cy="5450"/>
            </a:xfrm>
            <a:custGeom>
              <a:avLst/>
              <a:gdLst/>
              <a:ahLst/>
              <a:cxnLst/>
              <a:rect l="l" t="t" r="r" b="b"/>
              <a:pathLst>
                <a:path w="349" h="218" extrusionOk="0">
                  <a:moveTo>
                    <a:pt x="110" y="1"/>
                  </a:moveTo>
                  <a:cubicBezTo>
                    <a:pt x="1" y="1"/>
                    <a:pt x="1" y="217"/>
                    <a:pt x="110" y="217"/>
                  </a:cubicBezTo>
                  <a:cubicBezTo>
                    <a:pt x="121" y="217"/>
                    <a:pt x="132" y="215"/>
                    <a:pt x="143" y="211"/>
                  </a:cubicBezTo>
                  <a:lnTo>
                    <a:pt x="246" y="211"/>
                  </a:lnTo>
                  <a:cubicBezTo>
                    <a:pt x="348" y="160"/>
                    <a:pt x="348" y="58"/>
                    <a:pt x="246" y="6"/>
                  </a:cubicBezTo>
                  <a:lnTo>
                    <a:pt x="143" y="6"/>
                  </a:lnTo>
                  <a:cubicBezTo>
                    <a:pt x="132" y="2"/>
                    <a:pt x="121" y="1"/>
                    <a:pt x="1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2"/>
            <p:cNvSpPr/>
            <p:nvPr/>
          </p:nvSpPr>
          <p:spPr>
            <a:xfrm>
              <a:off x="1122425" y="3835350"/>
              <a:ext cx="7725" cy="5150"/>
            </a:xfrm>
            <a:custGeom>
              <a:avLst/>
              <a:gdLst/>
              <a:ahLst/>
              <a:cxnLst/>
              <a:rect l="l" t="t" r="r" b="b"/>
              <a:pathLst>
                <a:path w="309" h="206" extrusionOk="0">
                  <a:moveTo>
                    <a:pt x="103" y="0"/>
                  </a:moveTo>
                  <a:cubicBezTo>
                    <a:pt x="1" y="0"/>
                    <a:pt x="1" y="205"/>
                    <a:pt x="103" y="205"/>
                  </a:cubicBezTo>
                  <a:lnTo>
                    <a:pt x="206" y="205"/>
                  </a:lnTo>
                  <a:cubicBezTo>
                    <a:pt x="308" y="205"/>
                    <a:pt x="308" y="52"/>
                    <a:pt x="206" y="52"/>
                  </a:cubicBezTo>
                  <a:cubicBezTo>
                    <a:pt x="206" y="52"/>
                    <a:pt x="155" y="52"/>
                    <a:pt x="1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2"/>
            <p:cNvSpPr/>
            <p:nvPr/>
          </p:nvSpPr>
          <p:spPr>
            <a:xfrm>
              <a:off x="1132675" y="3841750"/>
              <a:ext cx="9000" cy="6425"/>
            </a:xfrm>
            <a:custGeom>
              <a:avLst/>
              <a:gdLst/>
              <a:ahLst/>
              <a:cxnLst/>
              <a:rect l="l" t="t" r="r" b="b"/>
              <a:pathLst>
                <a:path w="360" h="257" extrusionOk="0">
                  <a:moveTo>
                    <a:pt x="206" y="1"/>
                  </a:moveTo>
                  <a:cubicBezTo>
                    <a:pt x="1" y="1"/>
                    <a:pt x="1" y="257"/>
                    <a:pt x="206" y="257"/>
                  </a:cubicBezTo>
                  <a:cubicBezTo>
                    <a:pt x="360" y="257"/>
                    <a:pt x="360" y="1"/>
                    <a:pt x="2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2"/>
            <p:cNvSpPr/>
            <p:nvPr/>
          </p:nvSpPr>
          <p:spPr>
            <a:xfrm>
              <a:off x="439325" y="4389000"/>
              <a:ext cx="387075" cy="24375"/>
            </a:xfrm>
            <a:custGeom>
              <a:avLst/>
              <a:gdLst/>
              <a:ahLst/>
              <a:cxnLst/>
              <a:rect l="l" t="t" r="r" b="b"/>
              <a:pathLst>
                <a:path w="15483" h="975" extrusionOk="0">
                  <a:moveTo>
                    <a:pt x="12048" y="1"/>
                  </a:moveTo>
                  <a:cubicBezTo>
                    <a:pt x="8049" y="103"/>
                    <a:pt x="3999" y="257"/>
                    <a:pt x="1" y="462"/>
                  </a:cubicBezTo>
                  <a:cubicBezTo>
                    <a:pt x="5178" y="667"/>
                    <a:pt x="10305" y="821"/>
                    <a:pt x="15483" y="975"/>
                  </a:cubicBezTo>
                  <a:cubicBezTo>
                    <a:pt x="14662" y="718"/>
                    <a:pt x="13842" y="462"/>
                    <a:pt x="13073" y="154"/>
                  </a:cubicBezTo>
                  <a:cubicBezTo>
                    <a:pt x="12714" y="154"/>
                    <a:pt x="12355" y="52"/>
                    <a:pt x="120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2"/>
            <p:cNvSpPr/>
            <p:nvPr/>
          </p:nvSpPr>
          <p:spPr>
            <a:xfrm>
              <a:off x="2229750" y="4231375"/>
              <a:ext cx="462700" cy="35900"/>
            </a:xfrm>
            <a:custGeom>
              <a:avLst/>
              <a:gdLst/>
              <a:ahLst/>
              <a:cxnLst/>
              <a:rect l="l" t="t" r="r" b="b"/>
              <a:pathLst>
                <a:path w="18508" h="1436" extrusionOk="0">
                  <a:moveTo>
                    <a:pt x="513" y="0"/>
                  </a:moveTo>
                  <a:cubicBezTo>
                    <a:pt x="308" y="461"/>
                    <a:pt x="154" y="974"/>
                    <a:pt x="1" y="1435"/>
                  </a:cubicBezTo>
                  <a:cubicBezTo>
                    <a:pt x="6204" y="1282"/>
                    <a:pt x="12355" y="1077"/>
                    <a:pt x="18507" y="718"/>
                  </a:cubicBezTo>
                  <a:cubicBezTo>
                    <a:pt x="12509" y="359"/>
                    <a:pt x="6511" y="154"/>
                    <a:pt x="5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2"/>
            <p:cNvSpPr/>
            <p:nvPr/>
          </p:nvSpPr>
          <p:spPr>
            <a:xfrm>
              <a:off x="641825" y="4286475"/>
              <a:ext cx="19250" cy="1300"/>
            </a:xfrm>
            <a:custGeom>
              <a:avLst/>
              <a:gdLst/>
              <a:ahLst/>
              <a:cxnLst/>
              <a:rect l="l" t="t" r="r" b="b"/>
              <a:pathLst>
                <a:path w="770" h="52" extrusionOk="0">
                  <a:moveTo>
                    <a:pt x="0" y="0"/>
                  </a:moveTo>
                  <a:cubicBezTo>
                    <a:pt x="257" y="52"/>
                    <a:pt x="513" y="52"/>
                    <a:pt x="769" y="52"/>
                  </a:cubicBezTo>
                  <a:cubicBezTo>
                    <a:pt x="769" y="0"/>
                    <a:pt x="769" y="0"/>
                    <a:pt x="7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2"/>
            <p:cNvSpPr/>
            <p:nvPr/>
          </p:nvSpPr>
          <p:spPr>
            <a:xfrm>
              <a:off x="238125" y="4268525"/>
              <a:ext cx="2925950" cy="269175"/>
            </a:xfrm>
            <a:custGeom>
              <a:avLst/>
              <a:gdLst/>
              <a:ahLst/>
              <a:cxnLst/>
              <a:rect l="l" t="t" r="r" b="b"/>
              <a:pathLst>
                <a:path w="117038" h="10767" extrusionOk="0">
                  <a:moveTo>
                    <a:pt x="79666" y="1"/>
                  </a:moveTo>
                  <a:cubicBezTo>
                    <a:pt x="79153" y="1898"/>
                    <a:pt x="78999" y="3897"/>
                    <a:pt x="79307" y="5896"/>
                  </a:cubicBezTo>
                  <a:cubicBezTo>
                    <a:pt x="79409" y="5947"/>
                    <a:pt x="79409" y="6153"/>
                    <a:pt x="79358" y="6255"/>
                  </a:cubicBezTo>
                  <a:cubicBezTo>
                    <a:pt x="79358" y="6255"/>
                    <a:pt x="79358" y="6306"/>
                    <a:pt x="79358" y="6358"/>
                  </a:cubicBezTo>
                  <a:cubicBezTo>
                    <a:pt x="79358" y="6460"/>
                    <a:pt x="79358" y="6563"/>
                    <a:pt x="79255" y="6614"/>
                  </a:cubicBezTo>
                  <a:lnTo>
                    <a:pt x="78897" y="6768"/>
                  </a:lnTo>
                  <a:cubicBezTo>
                    <a:pt x="78897" y="6768"/>
                    <a:pt x="78897" y="6819"/>
                    <a:pt x="78897" y="6819"/>
                  </a:cubicBezTo>
                  <a:cubicBezTo>
                    <a:pt x="78897" y="6819"/>
                    <a:pt x="78897" y="6819"/>
                    <a:pt x="78897" y="6870"/>
                  </a:cubicBezTo>
                  <a:cubicBezTo>
                    <a:pt x="78845" y="6973"/>
                    <a:pt x="78794" y="7024"/>
                    <a:pt x="78743" y="7075"/>
                  </a:cubicBezTo>
                  <a:cubicBezTo>
                    <a:pt x="78743" y="7127"/>
                    <a:pt x="78691" y="7178"/>
                    <a:pt x="78691" y="7229"/>
                  </a:cubicBezTo>
                  <a:cubicBezTo>
                    <a:pt x="78640" y="7332"/>
                    <a:pt x="78538" y="7383"/>
                    <a:pt x="78435" y="7434"/>
                  </a:cubicBezTo>
                  <a:cubicBezTo>
                    <a:pt x="71002" y="7742"/>
                    <a:pt x="63568" y="7947"/>
                    <a:pt x="56186" y="8101"/>
                  </a:cubicBezTo>
                  <a:cubicBezTo>
                    <a:pt x="51396" y="8174"/>
                    <a:pt x="46579" y="8354"/>
                    <a:pt x="41792" y="8354"/>
                  </a:cubicBezTo>
                  <a:cubicBezTo>
                    <a:pt x="39920" y="8354"/>
                    <a:pt x="38052" y="8326"/>
                    <a:pt x="36193" y="8254"/>
                  </a:cubicBezTo>
                  <a:cubicBezTo>
                    <a:pt x="36142" y="8254"/>
                    <a:pt x="36039" y="8306"/>
                    <a:pt x="35988" y="8306"/>
                  </a:cubicBezTo>
                  <a:cubicBezTo>
                    <a:pt x="35885" y="8306"/>
                    <a:pt x="35732" y="8254"/>
                    <a:pt x="35629" y="8203"/>
                  </a:cubicBezTo>
                  <a:lnTo>
                    <a:pt x="35475" y="8203"/>
                  </a:lnTo>
                  <a:cubicBezTo>
                    <a:pt x="35450" y="8229"/>
                    <a:pt x="35411" y="8242"/>
                    <a:pt x="35373" y="8242"/>
                  </a:cubicBezTo>
                  <a:cubicBezTo>
                    <a:pt x="35334" y="8242"/>
                    <a:pt x="35296" y="8229"/>
                    <a:pt x="35270" y="8203"/>
                  </a:cubicBezTo>
                  <a:cubicBezTo>
                    <a:pt x="35014" y="8203"/>
                    <a:pt x="34758" y="8152"/>
                    <a:pt x="34450" y="8152"/>
                  </a:cubicBezTo>
                  <a:cubicBezTo>
                    <a:pt x="33886" y="8203"/>
                    <a:pt x="33373" y="8254"/>
                    <a:pt x="32809" y="8357"/>
                  </a:cubicBezTo>
                  <a:cubicBezTo>
                    <a:pt x="32758" y="8357"/>
                    <a:pt x="32707" y="8306"/>
                    <a:pt x="32707" y="8254"/>
                  </a:cubicBezTo>
                  <a:cubicBezTo>
                    <a:pt x="32528" y="8357"/>
                    <a:pt x="32322" y="8395"/>
                    <a:pt x="32111" y="8395"/>
                  </a:cubicBezTo>
                  <a:cubicBezTo>
                    <a:pt x="31900" y="8395"/>
                    <a:pt x="31682" y="8357"/>
                    <a:pt x="31477" y="8306"/>
                  </a:cubicBezTo>
                  <a:cubicBezTo>
                    <a:pt x="30810" y="8152"/>
                    <a:pt x="30092" y="7896"/>
                    <a:pt x="29375" y="7588"/>
                  </a:cubicBezTo>
                  <a:lnTo>
                    <a:pt x="29221" y="7588"/>
                  </a:lnTo>
                  <a:cubicBezTo>
                    <a:pt x="20403" y="7690"/>
                    <a:pt x="11535" y="7947"/>
                    <a:pt x="2717" y="8306"/>
                  </a:cubicBezTo>
                  <a:cubicBezTo>
                    <a:pt x="11945" y="8664"/>
                    <a:pt x="21224" y="8921"/>
                    <a:pt x="30503" y="9023"/>
                  </a:cubicBezTo>
                  <a:lnTo>
                    <a:pt x="29272" y="9023"/>
                  </a:lnTo>
                  <a:cubicBezTo>
                    <a:pt x="19532" y="9177"/>
                    <a:pt x="9792" y="9433"/>
                    <a:pt x="0" y="9792"/>
                  </a:cubicBezTo>
                  <a:cubicBezTo>
                    <a:pt x="9792" y="10151"/>
                    <a:pt x="19532" y="10407"/>
                    <a:pt x="29272" y="10561"/>
                  </a:cubicBezTo>
                  <a:cubicBezTo>
                    <a:pt x="34142" y="10613"/>
                    <a:pt x="39013" y="10664"/>
                    <a:pt x="43883" y="10715"/>
                  </a:cubicBezTo>
                  <a:lnTo>
                    <a:pt x="58544" y="10766"/>
                  </a:lnTo>
                  <a:lnTo>
                    <a:pt x="73155" y="10715"/>
                  </a:lnTo>
                  <a:cubicBezTo>
                    <a:pt x="78025" y="10664"/>
                    <a:pt x="82895" y="10613"/>
                    <a:pt x="87765" y="10561"/>
                  </a:cubicBezTo>
                  <a:cubicBezTo>
                    <a:pt x="97557" y="10407"/>
                    <a:pt x="107297" y="10151"/>
                    <a:pt x="117038" y="9792"/>
                  </a:cubicBezTo>
                  <a:cubicBezTo>
                    <a:pt x="107297" y="9433"/>
                    <a:pt x="97557" y="9177"/>
                    <a:pt x="87765" y="9023"/>
                  </a:cubicBezTo>
                  <a:lnTo>
                    <a:pt x="86740" y="9023"/>
                  </a:lnTo>
                  <a:cubicBezTo>
                    <a:pt x="95916" y="8870"/>
                    <a:pt x="105144" y="8664"/>
                    <a:pt x="114321" y="8254"/>
                  </a:cubicBezTo>
                  <a:cubicBezTo>
                    <a:pt x="105042" y="7896"/>
                    <a:pt x="95711" y="7639"/>
                    <a:pt x="86432" y="7537"/>
                  </a:cubicBezTo>
                  <a:lnTo>
                    <a:pt x="85407" y="7537"/>
                  </a:lnTo>
                  <a:cubicBezTo>
                    <a:pt x="94122" y="7383"/>
                    <a:pt x="102888" y="7127"/>
                    <a:pt x="111655" y="6768"/>
                  </a:cubicBezTo>
                  <a:cubicBezTo>
                    <a:pt x="102786" y="6409"/>
                    <a:pt x="93917" y="6153"/>
                    <a:pt x="85100" y="5999"/>
                  </a:cubicBezTo>
                  <a:lnTo>
                    <a:pt x="84074" y="5999"/>
                  </a:lnTo>
                  <a:cubicBezTo>
                    <a:pt x="92379" y="5896"/>
                    <a:pt x="100633" y="5640"/>
                    <a:pt x="108938" y="5281"/>
                  </a:cubicBezTo>
                  <a:cubicBezTo>
                    <a:pt x="100530" y="4871"/>
                    <a:pt x="92123" y="4666"/>
                    <a:pt x="83715" y="4512"/>
                  </a:cubicBezTo>
                  <a:lnTo>
                    <a:pt x="82741" y="4512"/>
                  </a:lnTo>
                  <a:cubicBezTo>
                    <a:pt x="90585" y="4358"/>
                    <a:pt x="98428" y="4153"/>
                    <a:pt x="106272" y="3743"/>
                  </a:cubicBezTo>
                  <a:cubicBezTo>
                    <a:pt x="98275" y="3384"/>
                    <a:pt x="90329" y="3128"/>
                    <a:pt x="82383" y="3025"/>
                  </a:cubicBezTo>
                  <a:cubicBezTo>
                    <a:pt x="82024" y="3025"/>
                    <a:pt x="81716" y="3025"/>
                    <a:pt x="81409" y="2974"/>
                  </a:cubicBezTo>
                  <a:cubicBezTo>
                    <a:pt x="88791" y="2872"/>
                    <a:pt x="96173" y="2615"/>
                    <a:pt x="103555" y="2256"/>
                  </a:cubicBezTo>
                  <a:cubicBezTo>
                    <a:pt x="96070" y="1846"/>
                    <a:pt x="88534" y="1641"/>
                    <a:pt x="81050" y="1487"/>
                  </a:cubicBezTo>
                  <a:lnTo>
                    <a:pt x="80024" y="1487"/>
                  </a:lnTo>
                  <a:cubicBezTo>
                    <a:pt x="86996" y="1334"/>
                    <a:pt x="93917" y="1129"/>
                    <a:pt x="100889" y="718"/>
                  </a:cubicBezTo>
                  <a:cubicBezTo>
                    <a:pt x="93815" y="360"/>
                    <a:pt x="86740" y="155"/>
                    <a:pt x="796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2"/>
            <p:cNvSpPr/>
            <p:nvPr/>
          </p:nvSpPr>
          <p:spPr>
            <a:xfrm>
              <a:off x="507250" y="4355675"/>
              <a:ext cx="178175" cy="14125"/>
            </a:xfrm>
            <a:custGeom>
              <a:avLst/>
              <a:gdLst/>
              <a:ahLst/>
              <a:cxnLst/>
              <a:rect l="l" t="t" r="r" b="b"/>
              <a:pathLst>
                <a:path w="7127" h="565" extrusionOk="0">
                  <a:moveTo>
                    <a:pt x="6768" y="1"/>
                  </a:moveTo>
                  <a:cubicBezTo>
                    <a:pt x="4512" y="52"/>
                    <a:pt x="2256" y="155"/>
                    <a:pt x="1" y="257"/>
                  </a:cubicBezTo>
                  <a:cubicBezTo>
                    <a:pt x="2359" y="360"/>
                    <a:pt x="4717" y="462"/>
                    <a:pt x="7126" y="565"/>
                  </a:cubicBezTo>
                  <a:cubicBezTo>
                    <a:pt x="6973" y="411"/>
                    <a:pt x="6870" y="206"/>
                    <a:pt x="67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2"/>
            <p:cNvSpPr/>
            <p:nvPr/>
          </p:nvSpPr>
          <p:spPr>
            <a:xfrm>
              <a:off x="573900" y="4319800"/>
              <a:ext cx="96150" cy="9000"/>
            </a:xfrm>
            <a:custGeom>
              <a:avLst/>
              <a:gdLst/>
              <a:ahLst/>
              <a:cxnLst/>
              <a:rect l="l" t="t" r="r" b="b"/>
              <a:pathLst>
                <a:path w="3846" h="360" extrusionOk="0">
                  <a:moveTo>
                    <a:pt x="3743" y="0"/>
                  </a:moveTo>
                  <a:cubicBezTo>
                    <a:pt x="2512" y="103"/>
                    <a:pt x="1282" y="154"/>
                    <a:pt x="0" y="205"/>
                  </a:cubicBezTo>
                  <a:cubicBezTo>
                    <a:pt x="1282" y="257"/>
                    <a:pt x="2564" y="308"/>
                    <a:pt x="3845" y="359"/>
                  </a:cubicBezTo>
                  <a:cubicBezTo>
                    <a:pt x="3794" y="257"/>
                    <a:pt x="3794" y="154"/>
                    <a:pt x="37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2"/>
            <p:cNvSpPr/>
            <p:nvPr/>
          </p:nvSpPr>
          <p:spPr>
            <a:xfrm>
              <a:off x="372675" y="4422325"/>
              <a:ext cx="588300" cy="33350"/>
            </a:xfrm>
            <a:custGeom>
              <a:avLst/>
              <a:gdLst/>
              <a:ahLst/>
              <a:cxnLst/>
              <a:rect l="l" t="t" r="r" b="b"/>
              <a:pathLst>
                <a:path w="23532" h="1334" extrusionOk="0">
                  <a:moveTo>
                    <a:pt x="19225" y="1"/>
                  </a:moveTo>
                  <a:cubicBezTo>
                    <a:pt x="12817" y="154"/>
                    <a:pt x="6409" y="359"/>
                    <a:pt x="1" y="616"/>
                  </a:cubicBezTo>
                  <a:cubicBezTo>
                    <a:pt x="7844" y="975"/>
                    <a:pt x="15688" y="1180"/>
                    <a:pt x="23531" y="1333"/>
                  </a:cubicBezTo>
                  <a:cubicBezTo>
                    <a:pt x="22096" y="923"/>
                    <a:pt x="20661" y="462"/>
                    <a:pt x="192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" name="Google Shape;368;p22"/>
          <p:cNvGrpSpPr/>
          <p:nvPr/>
        </p:nvGrpSpPr>
        <p:grpSpPr>
          <a:xfrm>
            <a:off x="3475981" y="3399786"/>
            <a:ext cx="2191938" cy="188998"/>
            <a:chOff x="3476029" y="3243373"/>
            <a:chExt cx="2191938" cy="188998"/>
          </a:xfrm>
        </p:grpSpPr>
        <p:grpSp>
          <p:nvGrpSpPr>
            <p:cNvPr id="369" name="Google Shape;369;p22"/>
            <p:cNvGrpSpPr/>
            <p:nvPr/>
          </p:nvGrpSpPr>
          <p:grpSpPr>
            <a:xfrm>
              <a:off x="5449604" y="3243373"/>
              <a:ext cx="218363" cy="188998"/>
              <a:chOff x="5474012" y="754374"/>
              <a:chExt cx="134717" cy="116601"/>
            </a:xfrm>
          </p:grpSpPr>
          <p:sp>
            <p:nvSpPr>
              <p:cNvPr id="370" name="Google Shape;370;p22"/>
              <p:cNvSpPr/>
              <p:nvPr/>
            </p:nvSpPr>
            <p:spPr>
              <a:xfrm>
                <a:off x="5474012" y="798434"/>
                <a:ext cx="89526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747" h="6398" extrusionOk="0">
                    <a:moveTo>
                      <a:pt x="23747" y="1"/>
                    </a:moveTo>
                    <a:lnTo>
                      <a:pt x="0" y="3199"/>
                    </a:lnTo>
                    <a:lnTo>
                      <a:pt x="23747" y="6397"/>
                    </a:lnTo>
                    <a:lnTo>
                      <a:pt x="237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2"/>
              <p:cNvSpPr/>
              <p:nvPr/>
            </p:nvSpPr>
            <p:spPr>
              <a:xfrm>
                <a:off x="5541396" y="797525"/>
                <a:ext cx="67332" cy="25923"/>
              </a:xfrm>
              <a:custGeom>
                <a:avLst/>
                <a:gdLst/>
                <a:ahLst/>
                <a:cxnLst/>
                <a:rect l="l" t="t" r="r" b="b"/>
                <a:pathLst>
                  <a:path w="17860" h="6876" extrusionOk="0">
                    <a:moveTo>
                      <a:pt x="8930" y="0"/>
                    </a:moveTo>
                    <a:cubicBezTo>
                      <a:pt x="3998" y="0"/>
                      <a:pt x="0" y="1542"/>
                      <a:pt x="0" y="3440"/>
                    </a:cubicBezTo>
                    <a:cubicBezTo>
                      <a:pt x="0" y="5338"/>
                      <a:pt x="3998" y="6875"/>
                      <a:pt x="8930" y="6875"/>
                    </a:cubicBezTo>
                    <a:cubicBezTo>
                      <a:pt x="13861" y="6875"/>
                      <a:pt x="17859" y="5338"/>
                      <a:pt x="17859" y="3440"/>
                    </a:cubicBezTo>
                    <a:cubicBezTo>
                      <a:pt x="17859" y="1542"/>
                      <a:pt x="13861" y="0"/>
                      <a:pt x="8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2"/>
              <p:cNvSpPr/>
              <p:nvPr/>
            </p:nvSpPr>
            <p:spPr>
              <a:xfrm>
                <a:off x="5475037" y="763602"/>
                <a:ext cx="83532" cy="39593"/>
              </a:xfrm>
              <a:custGeom>
                <a:avLst/>
                <a:gdLst/>
                <a:ahLst/>
                <a:cxnLst/>
                <a:rect l="l" t="t" r="r" b="b"/>
                <a:pathLst>
                  <a:path w="22157" h="10502" extrusionOk="0">
                    <a:moveTo>
                      <a:pt x="17623" y="0"/>
                    </a:moveTo>
                    <a:lnTo>
                      <a:pt x="1" y="10502"/>
                    </a:lnTo>
                    <a:lnTo>
                      <a:pt x="22157" y="5352"/>
                    </a:lnTo>
                    <a:lnTo>
                      <a:pt x="1762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2"/>
              <p:cNvSpPr/>
              <p:nvPr/>
            </p:nvSpPr>
            <p:spPr>
              <a:xfrm>
                <a:off x="5526402" y="754374"/>
                <a:ext cx="66540" cy="31046"/>
              </a:xfrm>
              <a:custGeom>
                <a:avLst/>
                <a:gdLst/>
                <a:ahLst/>
                <a:cxnLst/>
                <a:rect l="l" t="t" r="r" b="b"/>
                <a:pathLst>
                  <a:path w="17650" h="8235" extrusionOk="0">
                    <a:moveTo>
                      <a:pt x="12467" y="1"/>
                    </a:moveTo>
                    <a:cubicBezTo>
                      <a:pt x="10657" y="1"/>
                      <a:pt x="8482" y="414"/>
                      <a:pt x="6388" y="1237"/>
                    </a:cubicBezTo>
                    <a:cubicBezTo>
                      <a:pt x="2256" y="2863"/>
                      <a:pt x="1" y="5471"/>
                      <a:pt x="1345" y="7061"/>
                    </a:cubicBezTo>
                    <a:cubicBezTo>
                      <a:pt x="2009" y="7844"/>
                      <a:pt x="3423" y="8234"/>
                      <a:pt x="5180" y="8234"/>
                    </a:cubicBezTo>
                    <a:cubicBezTo>
                      <a:pt x="6992" y="8234"/>
                      <a:pt x="9169" y="7820"/>
                      <a:pt x="11266" y="6994"/>
                    </a:cubicBezTo>
                    <a:cubicBezTo>
                      <a:pt x="15394" y="5373"/>
                      <a:pt x="17650" y="2764"/>
                      <a:pt x="16305" y="1174"/>
                    </a:cubicBezTo>
                    <a:cubicBezTo>
                      <a:pt x="15640" y="391"/>
                      <a:pt x="14225" y="1"/>
                      <a:pt x="12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2"/>
              <p:cNvSpPr/>
              <p:nvPr/>
            </p:nvSpPr>
            <p:spPr>
              <a:xfrm>
                <a:off x="5477345" y="822153"/>
                <a:ext cx="83551" cy="39593"/>
              </a:xfrm>
              <a:custGeom>
                <a:avLst/>
                <a:gdLst/>
                <a:ahLst/>
                <a:cxnLst/>
                <a:rect l="l" t="t" r="r" b="b"/>
                <a:pathLst>
                  <a:path w="22162" h="10502" extrusionOk="0">
                    <a:moveTo>
                      <a:pt x="1" y="0"/>
                    </a:moveTo>
                    <a:lnTo>
                      <a:pt x="17623" y="10502"/>
                    </a:lnTo>
                    <a:lnTo>
                      <a:pt x="22161" y="514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2"/>
              <p:cNvSpPr/>
              <p:nvPr/>
            </p:nvSpPr>
            <p:spPr>
              <a:xfrm>
                <a:off x="5528710" y="839929"/>
                <a:ext cx="66559" cy="31046"/>
              </a:xfrm>
              <a:custGeom>
                <a:avLst/>
                <a:gdLst/>
                <a:ahLst/>
                <a:cxnLst/>
                <a:rect l="l" t="t" r="r" b="b"/>
                <a:pathLst>
                  <a:path w="17655" h="8235" extrusionOk="0">
                    <a:moveTo>
                      <a:pt x="5186" y="0"/>
                    </a:moveTo>
                    <a:cubicBezTo>
                      <a:pt x="3427" y="0"/>
                      <a:pt x="2012" y="390"/>
                      <a:pt x="1350" y="1173"/>
                    </a:cubicBezTo>
                    <a:cubicBezTo>
                      <a:pt x="1" y="2764"/>
                      <a:pt x="2256" y="5372"/>
                      <a:pt x="6388" y="6998"/>
                    </a:cubicBezTo>
                    <a:cubicBezTo>
                      <a:pt x="8485" y="7821"/>
                      <a:pt x="10660" y="8234"/>
                      <a:pt x="12470" y="8234"/>
                    </a:cubicBezTo>
                    <a:cubicBezTo>
                      <a:pt x="14229" y="8234"/>
                      <a:pt x="15643" y="7844"/>
                      <a:pt x="16305" y="7061"/>
                    </a:cubicBezTo>
                    <a:cubicBezTo>
                      <a:pt x="17654" y="5471"/>
                      <a:pt x="15398" y="2862"/>
                      <a:pt x="11266" y="1236"/>
                    </a:cubicBezTo>
                    <a:cubicBezTo>
                      <a:pt x="9172" y="413"/>
                      <a:pt x="6997" y="0"/>
                      <a:pt x="51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76" name="Google Shape;376;p22"/>
            <p:cNvCxnSpPr/>
            <p:nvPr/>
          </p:nvCxnSpPr>
          <p:spPr>
            <a:xfrm rot="10800000">
              <a:off x="3814200" y="3339850"/>
              <a:ext cx="15156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grpSp>
          <p:nvGrpSpPr>
            <p:cNvPr id="377" name="Google Shape;377;p22"/>
            <p:cNvGrpSpPr/>
            <p:nvPr/>
          </p:nvGrpSpPr>
          <p:grpSpPr>
            <a:xfrm rot="10800000">
              <a:off x="3476029" y="3243373"/>
              <a:ext cx="218363" cy="188998"/>
              <a:chOff x="5474012" y="754374"/>
              <a:chExt cx="134717" cy="116601"/>
            </a:xfrm>
          </p:grpSpPr>
          <p:sp>
            <p:nvSpPr>
              <p:cNvPr id="378" name="Google Shape;378;p22"/>
              <p:cNvSpPr/>
              <p:nvPr/>
            </p:nvSpPr>
            <p:spPr>
              <a:xfrm>
                <a:off x="5474012" y="798434"/>
                <a:ext cx="89526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747" h="6398" extrusionOk="0">
                    <a:moveTo>
                      <a:pt x="23747" y="1"/>
                    </a:moveTo>
                    <a:lnTo>
                      <a:pt x="0" y="3199"/>
                    </a:lnTo>
                    <a:lnTo>
                      <a:pt x="23747" y="6397"/>
                    </a:lnTo>
                    <a:lnTo>
                      <a:pt x="237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2"/>
              <p:cNvSpPr/>
              <p:nvPr/>
            </p:nvSpPr>
            <p:spPr>
              <a:xfrm>
                <a:off x="5541396" y="797525"/>
                <a:ext cx="67332" cy="25923"/>
              </a:xfrm>
              <a:custGeom>
                <a:avLst/>
                <a:gdLst/>
                <a:ahLst/>
                <a:cxnLst/>
                <a:rect l="l" t="t" r="r" b="b"/>
                <a:pathLst>
                  <a:path w="17860" h="6876" extrusionOk="0">
                    <a:moveTo>
                      <a:pt x="8930" y="0"/>
                    </a:moveTo>
                    <a:cubicBezTo>
                      <a:pt x="3998" y="0"/>
                      <a:pt x="0" y="1542"/>
                      <a:pt x="0" y="3440"/>
                    </a:cubicBezTo>
                    <a:cubicBezTo>
                      <a:pt x="0" y="5338"/>
                      <a:pt x="3998" y="6875"/>
                      <a:pt x="8930" y="6875"/>
                    </a:cubicBezTo>
                    <a:cubicBezTo>
                      <a:pt x="13861" y="6875"/>
                      <a:pt x="17859" y="5338"/>
                      <a:pt x="17859" y="3440"/>
                    </a:cubicBezTo>
                    <a:cubicBezTo>
                      <a:pt x="17859" y="1542"/>
                      <a:pt x="13861" y="0"/>
                      <a:pt x="8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2"/>
              <p:cNvSpPr/>
              <p:nvPr/>
            </p:nvSpPr>
            <p:spPr>
              <a:xfrm>
                <a:off x="5475037" y="763602"/>
                <a:ext cx="83532" cy="39593"/>
              </a:xfrm>
              <a:custGeom>
                <a:avLst/>
                <a:gdLst/>
                <a:ahLst/>
                <a:cxnLst/>
                <a:rect l="l" t="t" r="r" b="b"/>
                <a:pathLst>
                  <a:path w="22157" h="10502" extrusionOk="0">
                    <a:moveTo>
                      <a:pt x="17623" y="0"/>
                    </a:moveTo>
                    <a:lnTo>
                      <a:pt x="1" y="10502"/>
                    </a:lnTo>
                    <a:lnTo>
                      <a:pt x="22157" y="5352"/>
                    </a:lnTo>
                    <a:lnTo>
                      <a:pt x="1762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2"/>
              <p:cNvSpPr/>
              <p:nvPr/>
            </p:nvSpPr>
            <p:spPr>
              <a:xfrm>
                <a:off x="5526402" y="754374"/>
                <a:ext cx="66540" cy="31046"/>
              </a:xfrm>
              <a:custGeom>
                <a:avLst/>
                <a:gdLst/>
                <a:ahLst/>
                <a:cxnLst/>
                <a:rect l="l" t="t" r="r" b="b"/>
                <a:pathLst>
                  <a:path w="17650" h="8235" extrusionOk="0">
                    <a:moveTo>
                      <a:pt x="12467" y="1"/>
                    </a:moveTo>
                    <a:cubicBezTo>
                      <a:pt x="10657" y="1"/>
                      <a:pt x="8482" y="414"/>
                      <a:pt x="6388" y="1237"/>
                    </a:cubicBezTo>
                    <a:cubicBezTo>
                      <a:pt x="2256" y="2863"/>
                      <a:pt x="1" y="5471"/>
                      <a:pt x="1345" y="7061"/>
                    </a:cubicBezTo>
                    <a:cubicBezTo>
                      <a:pt x="2009" y="7844"/>
                      <a:pt x="3423" y="8234"/>
                      <a:pt x="5180" y="8234"/>
                    </a:cubicBezTo>
                    <a:cubicBezTo>
                      <a:pt x="6992" y="8234"/>
                      <a:pt x="9169" y="7820"/>
                      <a:pt x="11266" y="6994"/>
                    </a:cubicBezTo>
                    <a:cubicBezTo>
                      <a:pt x="15394" y="5373"/>
                      <a:pt x="17650" y="2764"/>
                      <a:pt x="16305" y="1174"/>
                    </a:cubicBezTo>
                    <a:cubicBezTo>
                      <a:pt x="15640" y="391"/>
                      <a:pt x="14225" y="1"/>
                      <a:pt x="12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2"/>
              <p:cNvSpPr/>
              <p:nvPr/>
            </p:nvSpPr>
            <p:spPr>
              <a:xfrm>
                <a:off x="5477345" y="822153"/>
                <a:ext cx="83551" cy="39593"/>
              </a:xfrm>
              <a:custGeom>
                <a:avLst/>
                <a:gdLst/>
                <a:ahLst/>
                <a:cxnLst/>
                <a:rect l="l" t="t" r="r" b="b"/>
                <a:pathLst>
                  <a:path w="22162" h="10502" extrusionOk="0">
                    <a:moveTo>
                      <a:pt x="1" y="0"/>
                    </a:moveTo>
                    <a:lnTo>
                      <a:pt x="17623" y="10502"/>
                    </a:lnTo>
                    <a:lnTo>
                      <a:pt x="22161" y="514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2"/>
              <p:cNvSpPr/>
              <p:nvPr/>
            </p:nvSpPr>
            <p:spPr>
              <a:xfrm>
                <a:off x="5528710" y="839929"/>
                <a:ext cx="66559" cy="31046"/>
              </a:xfrm>
              <a:custGeom>
                <a:avLst/>
                <a:gdLst/>
                <a:ahLst/>
                <a:cxnLst/>
                <a:rect l="l" t="t" r="r" b="b"/>
                <a:pathLst>
                  <a:path w="17655" h="8235" extrusionOk="0">
                    <a:moveTo>
                      <a:pt x="5186" y="0"/>
                    </a:moveTo>
                    <a:cubicBezTo>
                      <a:pt x="3427" y="0"/>
                      <a:pt x="2012" y="390"/>
                      <a:pt x="1350" y="1173"/>
                    </a:cubicBezTo>
                    <a:cubicBezTo>
                      <a:pt x="1" y="2764"/>
                      <a:pt x="2256" y="5372"/>
                      <a:pt x="6388" y="6998"/>
                    </a:cubicBezTo>
                    <a:cubicBezTo>
                      <a:pt x="8485" y="7821"/>
                      <a:pt x="10660" y="8234"/>
                      <a:pt x="12470" y="8234"/>
                    </a:cubicBezTo>
                    <a:cubicBezTo>
                      <a:pt x="14229" y="8234"/>
                      <a:pt x="15643" y="7844"/>
                      <a:pt x="16305" y="7061"/>
                    </a:cubicBezTo>
                    <a:cubicBezTo>
                      <a:pt x="17654" y="5471"/>
                      <a:pt x="15398" y="2862"/>
                      <a:pt x="11266" y="1236"/>
                    </a:cubicBezTo>
                    <a:cubicBezTo>
                      <a:pt x="9172" y="413"/>
                      <a:pt x="6997" y="0"/>
                      <a:pt x="51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8771B535-4881-4180-48D9-3C189A36AA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5518" y="549615"/>
            <a:ext cx="4992964" cy="4044269"/>
          </a:xfrm>
        </p:spPr>
        <p:txBody>
          <a:bodyPr/>
          <a:lstStyle/>
          <a:p>
            <a:r>
              <a:rPr lang="ru-RU" sz="1800" i="1" dirty="0">
                <a:latin typeface="Book Antiqua" panose="02040602050305030304" pitchFamily="18" charset="0"/>
              </a:rPr>
              <a:t>На руке его много блестящих колец —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Покоренных им девичьих нежных сердец.</a:t>
            </a:r>
          </a:p>
          <a:p>
            <a:endParaRPr lang="ru-RU" sz="1800" i="1" dirty="0">
              <a:latin typeface="Book Antiqua" panose="02040602050305030304" pitchFamily="18" charset="0"/>
            </a:endParaRPr>
          </a:p>
          <a:p>
            <a:r>
              <a:rPr lang="ru-RU" sz="1800" i="1" dirty="0">
                <a:latin typeface="Book Antiqua" panose="02040602050305030304" pitchFamily="18" charset="0"/>
              </a:rPr>
              <a:t>Там ликует алмаз, и мечтает опал,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И красивый рубин так причудливо ал.</a:t>
            </a:r>
          </a:p>
          <a:p>
            <a:endParaRPr lang="ru-RU" sz="1800" i="1" dirty="0">
              <a:latin typeface="Book Antiqua" panose="02040602050305030304" pitchFamily="18" charset="0"/>
            </a:endParaRPr>
          </a:p>
          <a:p>
            <a:r>
              <a:rPr lang="ru-RU" sz="1800" i="1" dirty="0">
                <a:latin typeface="Book Antiqua" panose="02040602050305030304" pitchFamily="18" charset="0"/>
              </a:rPr>
              <a:t>Но на бледной руке нет кольца моего,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Никому, никогда не отдам я его.</a:t>
            </a:r>
          </a:p>
          <a:p>
            <a:endParaRPr lang="ru-RU" sz="1800" i="1" dirty="0">
              <a:latin typeface="Book Antiqua" panose="02040602050305030304" pitchFamily="18" charset="0"/>
            </a:endParaRPr>
          </a:p>
          <a:p>
            <a:r>
              <a:rPr lang="ru-RU" sz="1800" i="1" dirty="0">
                <a:latin typeface="Book Antiqua" panose="02040602050305030304" pitchFamily="18" charset="0"/>
              </a:rPr>
              <a:t>Мне сковал его месяца луч золотой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И, во сне надевая, шепнул мне с мольбой:</a:t>
            </a:r>
          </a:p>
          <a:p>
            <a:endParaRPr lang="ru-RU" sz="1800" i="1" dirty="0">
              <a:latin typeface="Book Antiqua" panose="02040602050305030304" pitchFamily="18" charset="0"/>
            </a:endParaRPr>
          </a:p>
          <a:p>
            <a:r>
              <a:rPr lang="ru-RU" sz="1800" i="1" dirty="0">
                <a:latin typeface="Book Antiqua" panose="02040602050305030304" pitchFamily="18" charset="0"/>
              </a:rPr>
              <a:t>«Сохрани этот дар, будь мечтою горда!»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Я кольца не отдам никому, никогда.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2F4C0B-1EE1-CC6C-CCE7-61B64A6FB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160099" y="2398361"/>
            <a:ext cx="2194750" cy="1889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51DFE4-050F-E858-5456-93FE12CDB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78143" y="2398361"/>
            <a:ext cx="2194750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93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EDF44-E47C-10CE-FEAF-E3886A8BF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943" y="445975"/>
            <a:ext cx="7704000" cy="841800"/>
          </a:xfrm>
        </p:spPr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Акмеизм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F3EB9EDC-A87A-4402-3C6C-73BC4E189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8621" y="1407732"/>
            <a:ext cx="3993379" cy="2456435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После возвращения в Петербург Ахматова поступила на Высшие историко-литературные курсы. В начале своего творчества она пошла путем </a:t>
            </a:r>
            <a:r>
              <a:rPr lang="ru-RU" sz="1800" b="1" dirty="0">
                <a:latin typeface="Book Antiqua" panose="02040602050305030304" pitchFamily="18" charset="0"/>
              </a:rPr>
              <a:t>акмеизма</a:t>
            </a:r>
            <a:r>
              <a:rPr lang="ru-RU" sz="1800" dirty="0">
                <a:latin typeface="Book Antiqua" panose="02040602050305030304" pitchFamily="18" charset="0"/>
              </a:rPr>
              <a:t> — представляла новое литературное течение, которое противостояло символизму XIX века.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BB2ED2-51E6-76BD-B48F-D0DDA58E1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197" y="2168057"/>
            <a:ext cx="1513030" cy="1841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05C092-3A9E-41D4-BF31-D16CF2FE7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424" y="1142811"/>
            <a:ext cx="1677519" cy="22227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одзаголовок 3">
            <a:extLst>
              <a:ext uri="{FF2B5EF4-FFF2-40B4-BE49-F238E27FC236}">
                <a16:creationId xmlns:a16="http://schemas.microsoft.com/office/drawing/2014/main" id="{C209B31C-CFE9-2E18-F60C-95F93F100306}"/>
              </a:ext>
            </a:extLst>
          </p:cNvPr>
          <p:cNvSpPr txBox="1">
            <a:spLocks/>
          </p:cNvSpPr>
          <p:nvPr/>
        </p:nvSpPr>
        <p:spPr>
          <a:xfrm>
            <a:off x="4237127" y="4129089"/>
            <a:ext cx="4360200" cy="7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ru-RU" sz="1800" dirty="0">
                <a:latin typeface="Book Antiqua" panose="02040602050305030304" pitchFamily="18" charset="0"/>
              </a:rPr>
              <a:t>	</a:t>
            </a:r>
            <a:r>
              <a:rPr lang="ru-RU" sz="1600" dirty="0">
                <a:latin typeface="Book Antiqua" panose="02040602050305030304" pitchFamily="18" charset="0"/>
              </a:rPr>
              <a:t>С. Городецкий и О. Мандельштам </a:t>
            </a:r>
          </a:p>
        </p:txBody>
      </p:sp>
    </p:spTree>
    <p:extLst>
      <p:ext uri="{BB962C8B-B14F-4D97-AF65-F5344CB8AC3E}">
        <p14:creationId xmlns:p14="http://schemas.microsoft.com/office/powerpoint/2010/main" val="4123389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341158-4968-0824-392A-9B9BE85DA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49868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«Вечер»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C69DB70-AFAA-6B99-035F-47E8E37F4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3779" y="1402941"/>
            <a:ext cx="4003289" cy="2912581"/>
          </a:xfrm>
        </p:spPr>
        <p:txBody>
          <a:bodyPr/>
          <a:lstStyle/>
          <a:p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В 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1912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 году вышел первый сборник стихотворений Ахматовой «Вечер» — литературная петербургская публика восприняла его с большим интересом. В этом же году поэтесса родила сына 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Льва Гумилева 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— будущего ученого.</a:t>
            </a:r>
            <a:endParaRPr lang="ru-RU" sz="1800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BB0A0F-2158-E313-9580-EC0324D75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912" y="1614813"/>
            <a:ext cx="3137867" cy="24553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7856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40035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«Четки»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974" y="1325885"/>
            <a:ext cx="4360200" cy="2727673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Перед началом </a:t>
            </a:r>
            <a:r>
              <a:rPr lang="ru-RU" sz="1800" b="1" dirty="0">
                <a:latin typeface="Book Antiqua" panose="02040602050305030304" pitchFamily="18" charset="0"/>
              </a:rPr>
              <a:t>Первой мировой войны</a:t>
            </a:r>
            <a:r>
              <a:rPr lang="ru-RU" sz="1800" dirty="0">
                <a:latin typeface="Book Antiqua" panose="02040602050305030304" pitchFamily="18" charset="0"/>
              </a:rPr>
              <a:t> Ахматова опубликовала второй сборник стихотворений — «Четки». Ей казалось, что эта книга любовной лирики могла бы «потонуть» в мировых событиях того времени. Однако в течение следующего десятилетия сборник переиздавался восемь раз.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8AB893-B001-A681-7813-02F2E4129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389" y="1325885"/>
            <a:ext cx="2094999" cy="28732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2412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17732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«Белая стая»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38" y="1390235"/>
            <a:ext cx="4360200" cy="2833728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В </a:t>
            </a:r>
            <a:r>
              <a:rPr lang="ru-RU" sz="1800" b="1" dirty="0">
                <a:latin typeface="Book Antiqua" panose="02040602050305030304" pitchFamily="18" charset="0"/>
              </a:rPr>
              <a:t>1914</a:t>
            </a:r>
            <a:r>
              <a:rPr lang="ru-RU" sz="1800" dirty="0">
                <a:latin typeface="Book Antiqua" panose="02040602050305030304" pitchFamily="18" charset="0"/>
              </a:rPr>
              <a:t> году Николай Гумилев ушел на фронт, и Анна Ахматова проводила много времени в </a:t>
            </a:r>
            <a:r>
              <a:rPr lang="ru-RU" sz="1800" b="1" dirty="0">
                <a:latin typeface="Book Antiqua" panose="02040602050305030304" pitchFamily="18" charset="0"/>
              </a:rPr>
              <a:t>Слепневе</a:t>
            </a:r>
            <a:r>
              <a:rPr lang="ru-RU" sz="1800" dirty="0">
                <a:latin typeface="Book Antiqua" panose="02040602050305030304" pitchFamily="18" charset="0"/>
              </a:rPr>
              <a:t> — имении Гумилевых в Тверской губернии. Здесь она написала большую часть стихотворений, которые вошли в следующий сборник — «Белая стая», опубликованный в </a:t>
            </a:r>
            <a:r>
              <a:rPr lang="ru-RU" sz="1800" b="1" dirty="0">
                <a:latin typeface="Book Antiqua" panose="02040602050305030304" pitchFamily="18" charset="0"/>
              </a:rPr>
              <a:t>1917 </a:t>
            </a:r>
            <a:r>
              <a:rPr lang="ru-RU" sz="1800" dirty="0">
                <a:latin typeface="Book Antiqua" panose="02040602050305030304" pitchFamily="18" charset="0"/>
              </a:rPr>
              <a:t>году.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8D3F77-05BC-35A6-B821-2FECA82C8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292" y="1390234"/>
            <a:ext cx="2243369" cy="28337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47028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250" y="1537549"/>
            <a:ext cx="4360200" cy="2231563"/>
          </a:xfrm>
        </p:spPr>
        <p:txBody>
          <a:bodyPr/>
          <a:lstStyle/>
          <a:p>
            <a:r>
              <a:rPr lang="ru-RU" sz="1800" i="1" dirty="0">
                <a:latin typeface="Book Antiqua" panose="02040602050305030304" pitchFamily="18" charset="0"/>
              </a:rPr>
              <a:t>Думали: нищие мы, нету у нас ничего,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А как стали одно за другим терять,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Так сделался каждый день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Поминальным днем, —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Начали песни слагать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О великой щедрости Божьей</a:t>
            </a:r>
          </a:p>
          <a:p>
            <a:r>
              <a:rPr lang="ru-RU" sz="1800" i="1" dirty="0">
                <a:latin typeface="Book Antiqua" panose="02040602050305030304" pitchFamily="18" charset="0"/>
              </a:rPr>
              <a:t>Да о нашем бывшем богатстве.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EAEFFA-2997-2FB1-D16A-934790E60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917187"/>
            <a:ext cx="2194750" cy="1889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980661-D753-643C-7124-74FDA296A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4037321"/>
            <a:ext cx="2194750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10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48283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Владимир Шилейко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9280" y="1344108"/>
            <a:ext cx="4360200" cy="2922937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Брак Ахматовой и Гумилева распался в августе </a:t>
            </a:r>
            <a:r>
              <a:rPr lang="ru-RU" sz="1800" b="1" dirty="0">
                <a:latin typeface="Book Antiqua" panose="02040602050305030304" pitchFamily="18" charset="0"/>
              </a:rPr>
              <a:t>1918</a:t>
            </a:r>
            <a:r>
              <a:rPr lang="ru-RU" sz="1800" dirty="0">
                <a:latin typeface="Book Antiqua" panose="02040602050305030304" pitchFamily="18" charset="0"/>
              </a:rPr>
              <a:t> года. Поэтесса вышла замуж за </a:t>
            </a:r>
            <a:r>
              <a:rPr lang="ru-RU" sz="1800" b="1" dirty="0">
                <a:latin typeface="Book Antiqua" panose="02040602050305030304" pitchFamily="18" charset="0"/>
              </a:rPr>
              <a:t>Владимира Шилейко </a:t>
            </a:r>
            <a:r>
              <a:rPr lang="ru-RU" sz="1800" dirty="0">
                <a:latin typeface="Book Antiqua" panose="02040602050305030304" pitchFamily="18" charset="0"/>
              </a:rPr>
              <a:t>— востоковеда и поэта, специалиста по Древнему Египту. В </a:t>
            </a:r>
            <a:r>
              <a:rPr lang="ru-RU" sz="1800" b="1" dirty="0">
                <a:latin typeface="Book Antiqua" panose="02040602050305030304" pitchFamily="18" charset="0"/>
              </a:rPr>
              <a:t>1921</a:t>
            </a:r>
            <a:r>
              <a:rPr lang="ru-RU" sz="1800" dirty="0">
                <a:latin typeface="Book Antiqua" panose="02040602050305030304" pitchFamily="18" charset="0"/>
              </a:rPr>
              <a:t> году Гумилева арестовали, а затем расстреляли — поэта обвинили в причастности к контрреволюционному заговору.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442688-2A63-14E8-D44C-D105A5718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182" y="1435048"/>
            <a:ext cx="2407969" cy="27410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77960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73985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Николай Пунин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1425246"/>
            <a:ext cx="4075830" cy="3132757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После развода с Шилейко поэтесса впервые официально получила фамилию Ахматова — ранее в ее документах значились фамилии мужей. В </a:t>
            </a:r>
            <a:r>
              <a:rPr lang="ru-RU" sz="1800" b="1" dirty="0">
                <a:latin typeface="Book Antiqua" panose="02040602050305030304" pitchFamily="18" charset="0"/>
              </a:rPr>
              <a:t>1922</a:t>
            </a:r>
            <a:r>
              <a:rPr lang="ru-RU" sz="1800" dirty="0">
                <a:latin typeface="Book Antiqua" panose="02040602050305030304" pitchFamily="18" charset="0"/>
              </a:rPr>
              <a:t> году Ахматова стала женой искусствоведа Николая Пунина, однако их брак не был зарегистрирован.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6C3B20-F51B-D6FC-D48D-C5AF40A16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906" y="1425246"/>
            <a:ext cx="2418940" cy="28233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71531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17732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«Реквием»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0195" y="1512899"/>
            <a:ext cx="4159406" cy="2523842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О чувствах жен и матерей «врагов народа» — жертв репрессий </a:t>
            </a:r>
            <a:r>
              <a:rPr lang="ru-RU" sz="1800" b="1" dirty="0">
                <a:latin typeface="Book Antiqua" panose="02040602050305030304" pitchFamily="18" charset="0"/>
              </a:rPr>
              <a:t>1930-х</a:t>
            </a:r>
            <a:r>
              <a:rPr lang="ru-RU" sz="1800" dirty="0">
                <a:latin typeface="Book Antiqua" panose="02040602050305030304" pitchFamily="18" charset="0"/>
              </a:rPr>
              <a:t> годов — Ахматова позже написала одно из своих знаменитых произведений — автобиографическую поэму «Реквием».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CAC195-AC2A-2820-D4CE-09C5F814B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512900"/>
            <a:ext cx="3155796" cy="24692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33463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40035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«Из шести книг»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2233" y="1613367"/>
            <a:ext cx="4259767" cy="2296120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В </a:t>
            </a:r>
            <a:r>
              <a:rPr lang="ru-RU" sz="1800" b="1" dirty="0">
                <a:latin typeface="Book Antiqua" panose="02040602050305030304" pitchFamily="18" charset="0"/>
              </a:rPr>
              <a:t>1939</a:t>
            </a:r>
            <a:r>
              <a:rPr lang="ru-RU" sz="1800" dirty="0">
                <a:latin typeface="Book Antiqua" panose="02040602050305030304" pitchFamily="18" charset="0"/>
              </a:rPr>
              <a:t> году поэтессу приняли в Союз советских писателей. Перед войной вышел шестой сборник Ахматовой — «Из шести книг». «Отечественная война 1941 года застала меня в Ленинграде», — писала она в воспоминаниях.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2F6ED6-DB9F-B7CC-849E-B229A9AF3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275" y="1613367"/>
            <a:ext cx="3365306" cy="22961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62545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E97FBD-D702-2D05-E68A-34DA54147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59647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Литературное имя </a:t>
            </a:r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0DF123BC-EF58-5050-A8B2-85BD4D3EA7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7682" y="1216097"/>
            <a:ext cx="4203325" cy="3208052"/>
          </a:xfrm>
        </p:spPr>
        <p:txBody>
          <a:bodyPr/>
          <a:lstStyle/>
          <a:p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Анна Ахматова родилась в 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1889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 году под Одессой в семье потомственного дворянина, отставного инженера-механика флота Андрея Горенко. Отец боялся, что поэтические увлечения дочери опозорят его фамилию, поэтому еще в юном возрасте будущая поэтесса взяла себе творческий псевдоним — Ахматова.</a:t>
            </a:r>
            <a:endParaRPr lang="ru-RU" sz="1800" dirty="0">
              <a:latin typeface="Book Antiqua" panose="0204060205030503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54AD13-A699-DF81-D870-ECC28B26C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98" y="1274738"/>
            <a:ext cx="2187064" cy="30882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89858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0412" y="1340055"/>
            <a:ext cx="4360200" cy="2463389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«</a:t>
            </a:r>
            <a:r>
              <a:rPr lang="ru-RU" sz="1800" i="1" dirty="0">
                <a:latin typeface="Book Antiqua" panose="02040602050305030304" pitchFamily="18" charset="0"/>
              </a:rPr>
              <a:t>Страшный призрак, притворяющийся моим городом, так поразил меня, что я описала эту мою с ним встречу в прозе… Проза всегда казалась мне и тайной, и соблазном. Я с самого начала все знала про стихи — я никогда ничего не знала о прозе».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A5AA96-C0D6-C079-090A-9207840C4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960688"/>
            <a:ext cx="2194750" cy="1889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6E12EB-C814-FFB9-B800-1CF6B6ACC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3993819"/>
            <a:ext cx="2194750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5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73488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«Поэма без героя»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4155" y="1348186"/>
            <a:ext cx="4053504" cy="2832966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В </a:t>
            </a:r>
            <a:r>
              <a:rPr lang="ru-RU" sz="1800" b="1" dirty="0">
                <a:latin typeface="Book Antiqua" panose="02040602050305030304" pitchFamily="18" charset="0"/>
              </a:rPr>
              <a:t>1962</a:t>
            </a:r>
            <a:r>
              <a:rPr lang="ru-RU" sz="1800" dirty="0">
                <a:latin typeface="Book Antiqua" panose="02040602050305030304" pitchFamily="18" charset="0"/>
              </a:rPr>
              <a:t> году поэтесса завершила работу над «Поэмой без героя», которую писала в течение </a:t>
            </a:r>
            <a:r>
              <a:rPr lang="ru-RU" sz="1800" b="1" dirty="0">
                <a:latin typeface="Book Antiqua" panose="02040602050305030304" pitchFamily="18" charset="0"/>
              </a:rPr>
              <a:t>22 </a:t>
            </a:r>
            <a:r>
              <a:rPr lang="ru-RU" sz="1800" dirty="0">
                <a:latin typeface="Book Antiqua" panose="02040602050305030304" pitchFamily="18" charset="0"/>
              </a:rPr>
              <a:t>лет. Как заметил поэт и мемуарист Анатолий Найман, «Поэма без героя» написана Ахматовой поздней об Ахматовой ранней — она вспоминала и размышляла об эпохе, которую застала.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54B968-832D-48E4-B342-5DFD66C31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41" y="1677829"/>
            <a:ext cx="3356517" cy="21503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11681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27245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Нобелевская премия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632" y="1148098"/>
            <a:ext cx="3920586" cy="3247257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В </a:t>
            </a:r>
            <a:r>
              <a:rPr lang="ru-RU" sz="1800" b="1" dirty="0">
                <a:latin typeface="Book Antiqua" panose="02040602050305030304" pitchFamily="18" charset="0"/>
              </a:rPr>
              <a:t>1960-е</a:t>
            </a:r>
            <a:r>
              <a:rPr lang="ru-RU" sz="1800" dirty="0">
                <a:latin typeface="Book Antiqua" panose="02040602050305030304" pitchFamily="18" charset="0"/>
              </a:rPr>
              <a:t> годы творчество Ахматовой получило признание — поэтесса стала номинантом на Нобелевскую премию. В мае </a:t>
            </a:r>
            <a:r>
              <a:rPr lang="ru-RU" sz="1800" b="1" dirty="0">
                <a:latin typeface="Book Antiqua" panose="02040602050305030304" pitchFamily="18" charset="0"/>
              </a:rPr>
              <a:t>1964</a:t>
            </a:r>
            <a:r>
              <a:rPr lang="ru-RU" sz="1800" dirty="0">
                <a:latin typeface="Book Antiqua" panose="02040602050305030304" pitchFamily="18" charset="0"/>
              </a:rPr>
              <a:t> года в Музее Маяковского прошел вечер, посвященный </a:t>
            </a:r>
            <a:r>
              <a:rPr lang="ru-RU" sz="1800" b="1" dirty="0">
                <a:latin typeface="Book Antiqua" panose="02040602050305030304" pitchFamily="18" charset="0"/>
              </a:rPr>
              <a:t>75</a:t>
            </a:r>
            <a:r>
              <a:rPr lang="ru-RU" sz="1800" dirty="0">
                <a:latin typeface="Book Antiqua" panose="02040602050305030304" pitchFamily="18" charset="0"/>
              </a:rPr>
              <a:t>-летию поэтессы. На следующий год вышел последний прижизненный сборник стихов и поэм — «Бег времени».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4809C0-92F0-DBCC-D690-D6ABBD14C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30863"/>
            <a:ext cx="3709087" cy="20817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одзаголовок 3">
            <a:extLst>
              <a:ext uri="{FF2B5EF4-FFF2-40B4-BE49-F238E27FC236}">
                <a16:creationId xmlns:a16="http://schemas.microsoft.com/office/drawing/2014/main" id="{212E54CA-C2AB-2C0A-B9C5-B134AB70C10D}"/>
              </a:ext>
            </a:extLst>
          </p:cNvPr>
          <p:cNvSpPr txBox="1">
            <a:spLocks/>
          </p:cNvSpPr>
          <p:nvPr/>
        </p:nvSpPr>
        <p:spPr>
          <a:xfrm>
            <a:off x="4159009" y="3995402"/>
            <a:ext cx="4360200" cy="7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ru-RU" sz="1600" dirty="0">
                <a:latin typeface="Book Antiqua" panose="02040602050305030304" pitchFamily="18" charset="0"/>
              </a:rPr>
              <a:t>Вручение премии Этна-Таормина </a:t>
            </a:r>
          </a:p>
        </p:txBody>
      </p:sp>
    </p:spTree>
    <p:extLst>
      <p:ext uri="{BB962C8B-B14F-4D97-AF65-F5344CB8AC3E}">
        <p14:creationId xmlns:p14="http://schemas.microsoft.com/office/powerpoint/2010/main" val="2495946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D2FC-AB22-2E71-2DEA-E69CDCD4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05830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Смерть Анны Ахматовой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291" y="1406994"/>
            <a:ext cx="4070709" cy="3004368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Болезнь заставила Анну Ахматову в феврале </a:t>
            </a:r>
            <a:r>
              <a:rPr lang="ru-RU" sz="1800" b="1" dirty="0">
                <a:latin typeface="Book Antiqua" panose="02040602050305030304" pitchFamily="18" charset="0"/>
              </a:rPr>
              <a:t>1966</a:t>
            </a:r>
            <a:r>
              <a:rPr lang="ru-RU" sz="1800" dirty="0">
                <a:latin typeface="Book Antiqua" panose="02040602050305030304" pitchFamily="18" charset="0"/>
              </a:rPr>
              <a:t> года переехать в подмосковный кардиологический санаторий. В марте она ушла из жизни. Поэтессу отпели в Никольском морском соборе Ленинграда и похоронили на Комаровском кладбище.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E890AE-D3CA-B9A9-E018-E264D35DB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059" y="1644998"/>
            <a:ext cx="3134496" cy="23508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00832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20A8EA7-19F6-01A3-AAE6-B7E54582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000" y="1728454"/>
            <a:ext cx="7703999" cy="1941503"/>
          </a:xfrm>
        </p:spPr>
        <p:txBody>
          <a:bodyPr/>
          <a:lstStyle/>
          <a:p>
            <a:r>
              <a:rPr lang="ru-RU" sz="1800" i="1" dirty="0">
                <a:latin typeface="Book Antiqua" panose="02040602050305030304" pitchFamily="18" charset="0"/>
              </a:rPr>
              <a:t>«Не только умолк неповторимый голос, до последних дней вносивший в мир тайную силу гармонии, — с ним завершила свой круг неповторимая русская культура, просуществовавшая от первых песен Пушкина до последних песен Ахматовой».</a:t>
            </a:r>
          </a:p>
          <a:p>
            <a:endParaRPr lang="ru-RU" sz="1800" i="1" dirty="0">
              <a:latin typeface="Book Antiqua" panose="02040602050305030304" pitchFamily="18" charset="0"/>
            </a:endParaRPr>
          </a:p>
          <a:p>
            <a:r>
              <a:rPr lang="ru-RU" sz="1800" dirty="0">
                <a:latin typeface="Book Antiqua" panose="02040602050305030304" pitchFamily="18" charset="0"/>
              </a:rPr>
              <a:t>					Профессор-славист Никита Струве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1D8DA5-DA2D-3417-E674-25BB457FA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4" y="1080941"/>
            <a:ext cx="2194750" cy="1889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BB83A4-16C6-60E9-EC75-BD7694DC3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4" y="4033982"/>
            <a:ext cx="2194750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99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B94171-BF16-6BE6-2164-ECA4B1410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694986"/>
            <a:ext cx="7704000" cy="1542991"/>
          </a:xfrm>
        </p:spPr>
        <p:txBody>
          <a:bodyPr/>
          <a:lstStyle/>
          <a:p>
            <a:r>
              <a:rPr lang="ru-RU" sz="2000" i="1" dirty="0">
                <a:latin typeface="Book Antiqua" panose="02040602050305030304" pitchFamily="18" charset="0"/>
              </a:rPr>
              <a:t>«Назвали меня Анной в честь бабушки Анны Егоровны Мотовиловой. Ее мать была чингизидкой, татарской княжной Ахматовой, чью фамилию, не сообразив, что собираюсь быть русским поэтом, я сделала своим литературным именем».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9581EF-847C-7021-CF26-4B44018AE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1284073"/>
            <a:ext cx="2194750" cy="1889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00E511-9AD8-1DD2-6AC6-BF23346C4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25" y="3670435"/>
            <a:ext cx="2194750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99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04AB6-74C8-1F6E-CACA-CC1C68731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18345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Родители А. А. Ахматовой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0D70C674-9453-AB84-87BA-1EDE04025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496" y="4174074"/>
            <a:ext cx="4360200" cy="713400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Горенко Андрей Антонович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2D5F5F-5DB4-1BED-A128-DDE558D38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866" y="1229513"/>
            <a:ext cx="2057061" cy="28747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B0C3CB-2EDA-1CE9-0BFB-4119A7CAB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020" y="1229513"/>
            <a:ext cx="2427082" cy="28747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одзаголовок 3">
            <a:extLst>
              <a:ext uri="{FF2B5EF4-FFF2-40B4-BE49-F238E27FC236}">
                <a16:creationId xmlns:a16="http://schemas.microsoft.com/office/drawing/2014/main" id="{0A6BF938-5419-7E6C-0D87-EDA45D7CD5EF}"/>
              </a:ext>
            </a:extLst>
          </p:cNvPr>
          <p:cNvSpPr txBox="1">
            <a:spLocks/>
          </p:cNvSpPr>
          <p:nvPr/>
        </p:nvSpPr>
        <p:spPr>
          <a:xfrm>
            <a:off x="4063800" y="4174074"/>
            <a:ext cx="4360200" cy="7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osis"/>
              <a:buNone/>
              <a:defRPr sz="1400" b="0" i="0" u="none" strike="noStrike" cap="non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ru-RU" sz="1800" dirty="0">
                <a:latin typeface="Book Antiqua" panose="02040602050305030304" pitchFamily="18" charset="0"/>
              </a:rPr>
              <a:t>Инна Эразмовна Стогова</a:t>
            </a:r>
          </a:p>
        </p:txBody>
      </p:sp>
    </p:spTree>
    <p:extLst>
      <p:ext uri="{BB962C8B-B14F-4D97-AF65-F5344CB8AC3E}">
        <p14:creationId xmlns:p14="http://schemas.microsoft.com/office/powerpoint/2010/main" val="4178995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4C1B0-1284-021F-B7BD-9CB59C56B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11" y="276110"/>
            <a:ext cx="7704000" cy="841800"/>
          </a:xfrm>
        </p:spPr>
        <p:txBody>
          <a:bodyPr/>
          <a:lstStyle/>
          <a:p>
            <a:r>
              <a:rPr lang="ru-RU" dirty="0"/>
              <a:t>	</a:t>
            </a:r>
            <a:r>
              <a:rPr lang="ru-RU" dirty="0">
                <a:latin typeface="Book Antiqua" panose="02040602050305030304" pitchFamily="18" charset="0"/>
              </a:rPr>
              <a:t>Семья Анны Ахматовой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473A6101-56D6-2AB4-6626-A2852898D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3107" y="1284110"/>
            <a:ext cx="4783873" cy="3859390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Помимо поэтессы, в семье росли три сестры и два брата: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Инна (</a:t>
            </a:r>
            <a:r>
              <a:rPr lang="ru-RU" sz="1800" b="1" dirty="0">
                <a:latin typeface="Book Antiqua" panose="02040602050305030304" pitchFamily="18" charset="0"/>
              </a:rPr>
              <a:t>1885-1906</a:t>
            </a:r>
            <a:r>
              <a:rPr lang="ru-RU" sz="1800" dirty="0">
                <a:latin typeface="Book Antiqua" panose="02040602050305030304" pitchFamily="18" charset="0"/>
              </a:rPr>
              <a:t>), умерла от туберкулёза.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Андрей (</a:t>
            </a:r>
            <a:r>
              <a:rPr lang="ru-RU" sz="1800" b="1" dirty="0">
                <a:latin typeface="Book Antiqua" panose="02040602050305030304" pitchFamily="18" charset="0"/>
              </a:rPr>
              <a:t>1887-1920</a:t>
            </a:r>
            <a:r>
              <a:rPr lang="ru-RU" sz="1800" dirty="0">
                <a:latin typeface="Book Antiqua" panose="02040602050305030304" pitchFamily="18" charset="0"/>
              </a:rPr>
              <a:t>), эмигрировал и покончил самоубийством.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Ирина (</a:t>
            </a:r>
            <a:r>
              <a:rPr lang="ru-RU" sz="1800" b="1" dirty="0">
                <a:latin typeface="Book Antiqua" panose="02040602050305030304" pitchFamily="18" charset="0"/>
              </a:rPr>
              <a:t>1892-1896</a:t>
            </a:r>
            <a:r>
              <a:rPr lang="ru-RU" sz="1800" dirty="0">
                <a:latin typeface="Book Antiqua" panose="02040602050305030304" pitchFamily="18" charset="0"/>
              </a:rPr>
              <a:t>), умерла от туберкулёза.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Ия (</a:t>
            </a:r>
            <a:r>
              <a:rPr lang="ru-RU" sz="1800" b="1" dirty="0">
                <a:latin typeface="Book Antiqua" panose="02040602050305030304" pitchFamily="18" charset="0"/>
              </a:rPr>
              <a:t>1894-1922</a:t>
            </a:r>
            <a:r>
              <a:rPr lang="ru-RU" sz="1800" dirty="0">
                <a:latin typeface="Book Antiqua" panose="02040602050305030304" pitchFamily="18" charset="0"/>
              </a:rPr>
              <a:t>), умерла от туберкулёза.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Виктор (</a:t>
            </a:r>
            <a:r>
              <a:rPr lang="ru-RU" sz="1800" b="1" dirty="0">
                <a:latin typeface="Book Antiqua" panose="02040602050305030304" pitchFamily="18" charset="0"/>
              </a:rPr>
              <a:t>1896-1976</a:t>
            </a:r>
            <a:r>
              <a:rPr lang="ru-RU" sz="1800" dirty="0">
                <a:latin typeface="Book Antiqua" panose="02040602050305030304" pitchFamily="18" charset="0"/>
              </a:rPr>
              <a:t>), эмигрировал.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08887E-3AA6-D31B-D2F9-C6AE1AFC2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33" y="1367215"/>
            <a:ext cx="3246074" cy="26360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3452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0EE78F-1057-0015-B26E-884A1C4BB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1224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Детство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2F53BF3-5C3C-AD37-A7DC-310B41957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504" y="1098118"/>
            <a:ext cx="3802565" cy="3223258"/>
          </a:xfrm>
        </p:spPr>
        <p:txBody>
          <a:bodyPr/>
          <a:lstStyle/>
          <a:p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Детство Анны Ахматовой прошло в 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Царском селе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. Как вспоминала поэтесса, читать она научилась по «Азбуке» 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Льва Толстого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, по-французски заговорила, слушая, как учитель занимался со старшими сестрами. Свое первое стихотворение юная поэтесса написала в 11 лет.</a:t>
            </a:r>
            <a:endParaRPr lang="ru-RU" sz="1800" dirty="0">
              <a:latin typeface="Book Antiqua" panose="0204060205030503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9BCDB3-5904-EB1F-072A-3E16D3E54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932" y="1638577"/>
            <a:ext cx="3449302" cy="2142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18896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36B3D3-042C-E758-5E1F-DDA9C41ED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51683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Обучение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40B20A56-833E-102E-4150-83704D321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7961" y="1406119"/>
            <a:ext cx="4967122" cy="2679855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Ахматова училась в Царскосельской женской гимназии «сначала плохо, потом гораздо лучше, но всегда неохотно». В </a:t>
            </a:r>
            <a:r>
              <a:rPr lang="ru-RU" sz="1800" b="1" dirty="0">
                <a:latin typeface="Book Antiqua" panose="02040602050305030304" pitchFamily="18" charset="0"/>
              </a:rPr>
              <a:t>1905</a:t>
            </a:r>
            <a:r>
              <a:rPr lang="ru-RU" sz="1800" dirty="0">
                <a:latin typeface="Book Antiqua" panose="02040602050305030304" pitchFamily="18" charset="0"/>
              </a:rPr>
              <a:t> году она была на домашнем обучении. Семья жила в Евпатории — мать Анны Ахматовой рассталась с мужем и уехала к южному побережью лечить обострившийся у детей туберкулез.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3B4A26-573C-7FFE-0CC6-C32AF9380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642076"/>
            <a:ext cx="3347050" cy="22079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73690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C4F06D-72AB-AF9C-7BA7-D8B88E728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17900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Обучение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2405241E-9410-8763-261E-A6B238408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2238"/>
            <a:ext cx="4360200" cy="2231562"/>
          </a:xfrm>
        </p:spPr>
        <p:txBody>
          <a:bodyPr/>
          <a:lstStyle/>
          <a:p>
            <a:r>
              <a:rPr lang="ru-RU" sz="1800" dirty="0">
                <a:latin typeface="Book Antiqua" panose="02040602050305030304" pitchFamily="18" charset="0"/>
              </a:rPr>
              <a:t>В следующие годы девочка переехала к родственникам в Киеве — там она окончила Фундуклеевскую гимназию, а затем записалась на юридическое отделение Высших женских курсов.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23E077-BE38-7BA2-42D9-7A3377714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790" y="1506652"/>
            <a:ext cx="3842415" cy="24795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16239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3C65F-C1F9-CA3B-E44A-116B08778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97362"/>
            <a:ext cx="7704000" cy="8418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Николай Гумилёв и «Сириус»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8771B535-4881-4180-48D9-3C189A36AA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03536" y="1252278"/>
            <a:ext cx="4516243" cy="3148548"/>
          </a:xfrm>
        </p:spPr>
        <p:txBody>
          <a:bodyPr/>
          <a:lstStyle/>
          <a:p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В Киеве Анна начала переписываться с 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Николаем Гумилёвым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, который ухаживал за ней еще в Царском Селе. В это время поэт находился во Франции и издавал парижский русский еженедельник «Сириус». В </a:t>
            </a:r>
            <a:r>
              <a:rPr lang="ru-RU" sz="1800" b="1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1907 </a:t>
            </a:r>
            <a:r>
              <a:rPr lang="ru-RU" sz="1800" b="0" i="0" dirty="0">
                <a:solidFill>
                  <a:srgbClr val="3C3C3C"/>
                </a:solidFill>
                <a:effectLst/>
                <a:latin typeface="Book Antiqua" panose="02040602050305030304" pitchFamily="18" charset="0"/>
              </a:rPr>
              <a:t>году на страницах «Сириуса» вышло первое опубликованное стихотворение Ахматовой. </a:t>
            </a:r>
            <a:endParaRPr lang="ru-RU" sz="1800" dirty="0">
              <a:latin typeface="Book Antiqua" panose="0204060205030503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567D2A-3ECD-DE2C-135B-D7F1AEE01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289" y="1327867"/>
            <a:ext cx="1988777" cy="29973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34212431"/>
      </p:ext>
    </p:extLst>
  </p:cSld>
  <p:clrMapOvr>
    <a:masterClrMapping/>
  </p:clrMapOvr>
</p:sld>
</file>

<file path=ppt/theme/theme1.xml><?xml version="1.0" encoding="utf-8"?>
<a:theme xmlns:a="http://schemas.openxmlformats.org/drawingml/2006/main" name="Vintage Art Deco Bibliotheque Style CV Infographics by Slidesgo">
  <a:themeElements>
    <a:clrScheme name="Simple Light">
      <a:dk1>
        <a:srgbClr val="191919"/>
      </a:dk1>
      <a:lt1>
        <a:srgbClr val="FFFFFF"/>
      </a:lt1>
      <a:dk2>
        <a:srgbClr val="3B290C"/>
      </a:dk2>
      <a:lt2>
        <a:srgbClr val="4E0A0A"/>
      </a:lt2>
      <a:accent1>
        <a:srgbClr val="CFBDA3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1024</Words>
  <Application>Microsoft Office PowerPoint</Application>
  <PresentationFormat>Экран (16:9)</PresentationFormat>
  <Paragraphs>72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Vintage Art Deco Bibliotheque Style CV Infographics by Slidesgo</vt:lpstr>
      <vt:lpstr>Анна Андреевна Ахматова: биография</vt:lpstr>
      <vt:lpstr>Литературное имя </vt:lpstr>
      <vt:lpstr>«Назвали меня Анной в честь бабушки Анны Егоровны Мотовиловой. Ее мать была чингизидкой, татарской княжной Ахматовой, чью фамилию, не сообразив, что собираюсь быть русским поэтом, я сделала своим литературным именем».</vt:lpstr>
      <vt:lpstr>Родители А. А. Ахматовой</vt:lpstr>
      <vt:lpstr> Семья Анны Ахматовой</vt:lpstr>
      <vt:lpstr>Детство</vt:lpstr>
      <vt:lpstr>Обучение</vt:lpstr>
      <vt:lpstr>Обучение</vt:lpstr>
      <vt:lpstr>Николай Гумилёв и «Сириус»</vt:lpstr>
      <vt:lpstr>Презентация PowerPoint</vt:lpstr>
      <vt:lpstr>Акмеизм</vt:lpstr>
      <vt:lpstr>«Вечер»</vt:lpstr>
      <vt:lpstr>«Четки»</vt:lpstr>
      <vt:lpstr>«Белая стая»</vt:lpstr>
      <vt:lpstr>Презентация PowerPoint</vt:lpstr>
      <vt:lpstr>Владимир Шилейко</vt:lpstr>
      <vt:lpstr>Николай Пунин</vt:lpstr>
      <vt:lpstr>«Реквием»</vt:lpstr>
      <vt:lpstr>«Из шести книг»</vt:lpstr>
      <vt:lpstr>Презентация PowerPoint</vt:lpstr>
      <vt:lpstr>«Поэма без героя»</vt:lpstr>
      <vt:lpstr>Нобелевская премия</vt:lpstr>
      <vt:lpstr>Смерть Анны Ахматовой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Анна Андреевна Ахматова: биография</dc:title>
  <dc:creator>Admin</dc:creator>
  <cp:lastModifiedBy>Неизвестный пользователь</cp:lastModifiedBy>
  <cp:revision>3</cp:revision>
  <dcterms:modified xsi:type="dcterms:W3CDTF">2023-06-13T13:30:10Z</dcterms:modified>
</cp:coreProperties>
</file>