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4" r:id="rId1"/>
  </p:sldMasterIdLst>
  <p:notesMasterIdLst>
    <p:notesMasterId r:id="rId15"/>
  </p:notesMasterIdLst>
  <p:sldIdLst>
    <p:sldId id="256" r:id="rId2"/>
    <p:sldId id="312" r:id="rId3"/>
    <p:sldId id="313" r:id="rId4"/>
    <p:sldId id="318" r:id="rId5"/>
    <p:sldId id="314" r:id="rId6"/>
    <p:sldId id="319" r:id="rId7"/>
    <p:sldId id="315" r:id="rId8"/>
    <p:sldId id="320" r:id="rId9"/>
    <p:sldId id="316" r:id="rId10"/>
    <p:sldId id="321" r:id="rId11"/>
    <p:sldId id="317" r:id="rId12"/>
    <p:sldId id="322" r:id="rId13"/>
    <p:sldId id="323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AA3DCA8-D1AC-4376-B3C1-D3BCD042DFC2}">
  <a:tblStyle styleId="{AAA3DCA8-D1AC-4376-B3C1-D3BCD042DFC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A76AB5B-8290-4999-A2BC-9AEA3980D0C4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846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theme" Target="theme/theme1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viewProps" Target="viewProps.xml" /><Relationship Id="rId2" Type="http://schemas.openxmlformats.org/officeDocument/2006/relationships/slide" Target="slides/slide1.xml" /><Relationship Id="rId16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notesMaster" Target="notesMasters/notesMaster1.xml" /><Relationship Id="rId10" Type="http://schemas.openxmlformats.org/officeDocument/2006/relationships/slide" Target="slides/slide9.xml" /><Relationship Id="rId19" Type="http://schemas.openxmlformats.org/officeDocument/2006/relationships/tableStyles" Target="tableStyle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2" name="Google Shape;1602;g18012b182d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3" name="Google Shape;1603;g18012b182d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0" y="0"/>
            <a:ext cx="9144350" cy="5143626"/>
            <a:chOff x="0" y="0"/>
            <a:chExt cx="9144350" cy="5143626"/>
          </a:xfrm>
        </p:grpSpPr>
        <p:pic>
          <p:nvPicPr>
            <p:cNvPr id="10" name="Google Shape;10;p2"/>
            <p:cNvPicPr preferRelativeResize="0"/>
            <p:nvPr/>
          </p:nvPicPr>
          <p:blipFill rotWithShape="1">
            <a:blip r:embed="rId2">
              <a:alphaModFix/>
            </a:blip>
            <a:srcRect t="15604"/>
            <a:stretch/>
          </p:blipFill>
          <p:spPr>
            <a:xfrm rot="10800000">
              <a:off x="0" y="125"/>
              <a:ext cx="9144003" cy="51435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1;p2"/>
            <p:cNvPicPr preferRelativeResize="0"/>
            <p:nvPr/>
          </p:nvPicPr>
          <p:blipFill rotWithShape="1">
            <a:blip r:embed="rId2">
              <a:alphaModFix/>
            </a:blip>
            <a:srcRect t="15604"/>
            <a:stretch/>
          </p:blipFill>
          <p:spPr>
            <a:xfrm>
              <a:off x="0" y="0"/>
              <a:ext cx="9144003" cy="51435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Google Shape;12;p2"/>
            <p:cNvSpPr/>
            <p:nvPr/>
          </p:nvSpPr>
          <p:spPr>
            <a:xfrm>
              <a:off x="350" y="125"/>
              <a:ext cx="9144000" cy="5143500"/>
            </a:xfrm>
            <a:prstGeom prst="frame">
              <a:avLst>
                <a:gd name="adj1" fmla="val 1392"/>
              </a:avLst>
            </a:pr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flipH="1">
              <a:off x="141553" y="141701"/>
              <a:ext cx="8860200" cy="4860600"/>
            </a:xfrm>
            <a:prstGeom prst="roundRect">
              <a:avLst>
                <a:gd name="adj" fmla="val 38160"/>
              </a:avLst>
            </a:pr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14;p2"/>
            <p:cNvGrpSpPr/>
            <p:nvPr/>
          </p:nvGrpSpPr>
          <p:grpSpPr>
            <a:xfrm rot="10800000" flipH="1">
              <a:off x="91676" y="4112516"/>
              <a:ext cx="944184" cy="938191"/>
              <a:chOff x="372488" y="407700"/>
              <a:chExt cx="681475" cy="677150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488638" y="407700"/>
                <a:ext cx="65425" cy="137025"/>
              </a:xfrm>
              <a:custGeom>
                <a:avLst/>
                <a:gdLst/>
                <a:ahLst/>
                <a:cxnLst/>
                <a:rect l="l" t="t" r="r" b="b"/>
                <a:pathLst>
                  <a:path w="2617" h="5481" extrusionOk="0">
                    <a:moveTo>
                      <a:pt x="1297" y="838"/>
                    </a:moveTo>
                    <a:lnTo>
                      <a:pt x="1322" y="842"/>
                    </a:lnTo>
                    <a:lnTo>
                      <a:pt x="1344" y="849"/>
                    </a:lnTo>
                    <a:lnTo>
                      <a:pt x="1370" y="856"/>
                    </a:lnTo>
                    <a:lnTo>
                      <a:pt x="1396" y="867"/>
                    </a:lnTo>
                    <a:lnTo>
                      <a:pt x="1424" y="878"/>
                    </a:lnTo>
                    <a:lnTo>
                      <a:pt x="1449" y="889"/>
                    </a:lnTo>
                    <a:lnTo>
                      <a:pt x="1479" y="907"/>
                    </a:lnTo>
                    <a:lnTo>
                      <a:pt x="1504" y="925"/>
                    </a:lnTo>
                    <a:lnTo>
                      <a:pt x="1533" y="943"/>
                    </a:lnTo>
                    <a:lnTo>
                      <a:pt x="1566" y="965"/>
                    </a:lnTo>
                    <a:lnTo>
                      <a:pt x="1595" y="990"/>
                    </a:lnTo>
                    <a:lnTo>
                      <a:pt x="1623" y="1016"/>
                    </a:lnTo>
                    <a:lnTo>
                      <a:pt x="1670" y="1085"/>
                    </a:lnTo>
                    <a:lnTo>
                      <a:pt x="1718" y="1153"/>
                    </a:lnTo>
                    <a:lnTo>
                      <a:pt x="1757" y="1222"/>
                    </a:lnTo>
                    <a:lnTo>
                      <a:pt x="1794" y="1291"/>
                    </a:lnTo>
                    <a:lnTo>
                      <a:pt x="1827" y="1359"/>
                    </a:lnTo>
                    <a:lnTo>
                      <a:pt x="1859" y="1432"/>
                    </a:lnTo>
                    <a:lnTo>
                      <a:pt x="1888" y="1505"/>
                    </a:lnTo>
                    <a:lnTo>
                      <a:pt x="1910" y="1577"/>
                    </a:lnTo>
                    <a:lnTo>
                      <a:pt x="1936" y="1653"/>
                    </a:lnTo>
                    <a:lnTo>
                      <a:pt x="1953" y="1726"/>
                    </a:lnTo>
                    <a:lnTo>
                      <a:pt x="1971" y="1802"/>
                    </a:lnTo>
                    <a:lnTo>
                      <a:pt x="1990" y="1878"/>
                    </a:lnTo>
                    <a:lnTo>
                      <a:pt x="2001" y="1954"/>
                    </a:lnTo>
                    <a:lnTo>
                      <a:pt x="2015" y="2033"/>
                    </a:lnTo>
                    <a:lnTo>
                      <a:pt x="2033" y="2190"/>
                    </a:lnTo>
                    <a:lnTo>
                      <a:pt x="2044" y="2349"/>
                    </a:lnTo>
                    <a:lnTo>
                      <a:pt x="2051" y="2508"/>
                    </a:lnTo>
                    <a:lnTo>
                      <a:pt x="2055" y="2672"/>
                    </a:lnTo>
                    <a:lnTo>
                      <a:pt x="2055" y="2834"/>
                    </a:lnTo>
                    <a:cubicBezTo>
                      <a:pt x="2051" y="3052"/>
                      <a:pt x="2048" y="3273"/>
                      <a:pt x="2044" y="3495"/>
                    </a:cubicBezTo>
                    <a:lnTo>
                      <a:pt x="2033" y="3595"/>
                    </a:lnTo>
                    <a:lnTo>
                      <a:pt x="2023" y="3694"/>
                    </a:lnTo>
                    <a:cubicBezTo>
                      <a:pt x="2018" y="3712"/>
                      <a:pt x="2018" y="3729"/>
                      <a:pt x="2018" y="3748"/>
                    </a:cubicBezTo>
                    <a:lnTo>
                      <a:pt x="1983" y="3570"/>
                    </a:lnTo>
                    <a:cubicBezTo>
                      <a:pt x="1971" y="3512"/>
                      <a:pt x="1961" y="3455"/>
                      <a:pt x="1950" y="3393"/>
                    </a:cubicBezTo>
                    <a:cubicBezTo>
                      <a:pt x="1943" y="3331"/>
                      <a:pt x="1936" y="3273"/>
                      <a:pt x="1924" y="3212"/>
                    </a:cubicBezTo>
                    <a:cubicBezTo>
                      <a:pt x="1917" y="3147"/>
                      <a:pt x="1914" y="3085"/>
                      <a:pt x="1906" y="3020"/>
                    </a:cubicBezTo>
                    <a:lnTo>
                      <a:pt x="1888" y="2856"/>
                    </a:lnTo>
                    <a:lnTo>
                      <a:pt x="1866" y="2697"/>
                    </a:lnTo>
                    <a:lnTo>
                      <a:pt x="1841" y="2538"/>
                    </a:lnTo>
                    <a:lnTo>
                      <a:pt x="1809" y="2378"/>
                    </a:lnTo>
                    <a:lnTo>
                      <a:pt x="1769" y="2222"/>
                    </a:lnTo>
                    <a:lnTo>
                      <a:pt x="1729" y="2066"/>
                    </a:lnTo>
                    <a:lnTo>
                      <a:pt x="1682" y="1911"/>
                    </a:lnTo>
                    <a:lnTo>
                      <a:pt x="1631" y="1755"/>
                    </a:lnTo>
                    <a:lnTo>
                      <a:pt x="1627" y="1751"/>
                    </a:lnTo>
                    <a:lnTo>
                      <a:pt x="1613" y="1751"/>
                    </a:lnTo>
                    <a:lnTo>
                      <a:pt x="1613" y="1755"/>
                    </a:lnTo>
                    <a:lnTo>
                      <a:pt x="1613" y="1759"/>
                    </a:lnTo>
                    <a:lnTo>
                      <a:pt x="1613" y="1762"/>
                    </a:lnTo>
                    <a:lnTo>
                      <a:pt x="1623" y="1820"/>
                    </a:lnTo>
                    <a:lnTo>
                      <a:pt x="1631" y="1881"/>
                    </a:lnTo>
                    <a:lnTo>
                      <a:pt x="1638" y="1943"/>
                    </a:lnTo>
                    <a:lnTo>
                      <a:pt x="1645" y="2008"/>
                    </a:lnTo>
                    <a:lnTo>
                      <a:pt x="1649" y="2070"/>
                    </a:lnTo>
                    <a:lnTo>
                      <a:pt x="1649" y="2135"/>
                    </a:lnTo>
                    <a:lnTo>
                      <a:pt x="1649" y="2269"/>
                    </a:lnTo>
                    <a:cubicBezTo>
                      <a:pt x="1649" y="2313"/>
                      <a:pt x="1649" y="2356"/>
                      <a:pt x="1645" y="2403"/>
                    </a:cubicBezTo>
                    <a:cubicBezTo>
                      <a:pt x="1642" y="2447"/>
                      <a:pt x="1642" y="2494"/>
                      <a:pt x="1638" y="2541"/>
                    </a:cubicBezTo>
                    <a:cubicBezTo>
                      <a:pt x="1631" y="2632"/>
                      <a:pt x="1623" y="2726"/>
                      <a:pt x="1616" y="2816"/>
                    </a:cubicBezTo>
                    <a:lnTo>
                      <a:pt x="1595" y="3099"/>
                    </a:lnTo>
                    <a:lnTo>
                      <a:pt x="1588" y="3237"/>
                    </a:lnTo>
                    <a:lnTo>
                      <a:pt x="1583" y="3375"/>
                    </a:lnTo>
                    <a:lnTo>
                      <a:pt x="1583" y="3512"/>
                    </a:lnTo>
                    <a:lnTo>
                      <a:pt x="1588" y="3582"/>
                    </a:lnTo>
                    <a:lnTo>
                      <a:pt x="1591" y="3650"/>
                    </a:lnTo>
                    <a:lnTo>
                      <a:pt x="1598" y="3715"/>
                    </a:lnTo>
                    <a:lnTo>
                      <a:pt x="1605" y="3781"/>
                    </a:lnTo>
                    <a:lnTo>
                      <a:pt x="1613" y="3846"/>
                    </a:lnTo>
                    <a:lnTo>
                      <a:pt x="1627" y="3911"/>
                    </a:lnTo>
                    <a:cubicBezTo>
                      <a:pt x="1566" y="3802"/>
                      <a:pt x="1504" y="3690"/>
                      <a:pt x="1442" y="3577"/>
                    </a:cubicBezTo>
                    <a:lnTo>
                      <a:pt x="1356" y="3408"/>
                    </a:lnTo>
                    <a:lnTo>
                      <a:pt x="1265" y="3234"/>
                    </a:lnTo>
                    <a:lnTo>
                      <a:pt x="1182" y="3055"/>
                    </a:lnTo>
                    <a:lnTo>
                      <a:pt x="1102" y="2878"/>
                    </a:lnTo>
                    <a:cubicBezTo>
                      <a:pt x="1076" y="2821"/>
                      <a:pt x="1051" y="2762"/>
                      <a:pt x="1026" y="2704"/>
                    </a:cubicBezTo>
                    <a:cubicBezTo>
                      <a:pt x="1004" y="2647"/>
                      <a:pt x="979" y="2585"/>
                      <a:pt x="957" y="2530"/>
                    </a:cubicBezTo>
                    <a:lnTo>
                      <a:pt x="917" y="2367"/>
                    </a:lnTo>
                    <a:lnTo>
                      <a:pt x="877" y="2204"/>
                    </a:lnTo>
                    <a:lnTo>
                      <a:pt x="844" y="2038"/>
                    </a:lnTo>
                    <a:lnTo>
                      <a:pt x="819" y="1874"/>
                    </a:lnTo>
                    <a:cubicBezTo>
                      <a:pt x="819" y="1864"/>
                      <a:pt x="815" y="1849"/>
                      <a:pt x="815" y="1834"/>
                    </a:cubicBezTo>
                    <a:cubicBezTo>
                      <a:pt x="812" y="1820"/>
                      <a:pt x="812" y="1806"/>
                      <a:pt x="812" y="1791"/>
                    </a:cubicBezTo>
                    <a:cubicBezTo>
                      <a:pt x="812" y="1777"/>
                      <a:pt x="812" y="1762"/>
                      <a:pt x="808" y="1744"/>
                    </a:cubicBezTo>
                    <a:lnTo>
                      <a:pt x="808" y="1697"/>
                    </a:lnTo>
                    <a:cubicBezTo>
                      <a:pt x="812" y="1679"/>
                      <a:pt x="812" y="1660"/>
                      <a:pt x="812" y="1642"/>
                    </a:cubicBezTo>
                    <a:lnTo>
                      <a:pt x="815" y="1592"/>
                    </a:lnTo>
                    <a:lnTo>
                      <a:pt x="819" y="1538"/>
                    </a:lnTo>
                    <a:lnTo>
                      <a:pt x="827" y="1483"/>
                    </a:lnTo>
                    <a:lnTo>
                      <a:pt x="837" y="1429"/>
                    </a:lnTo>
                    <a:lnTo>
                      <a:pt x="844" y="1374"/>
                    </a:lnTo>
                    <a:lnTo>
                      <a:pt x="859" y="1320"/>
                    </a:lnTo>
                    <a:lnTo>
                      <a:pt x="874" y="1265"/>
                    </a:lnTo>
                    <a:lnTo>
                      <a:pt x="888" y="1212"/>
                    </a:lnTo>
                    <a:lnTo>
                      <a:pt x="906" y="1160"/>
                    </a:lnTo>
                    <a:lnTo>
                      <a:pt x="928" y="1113"/>
                    </a:lnTo>
                    <a:lnTo>
                      <a:pt x="949" y="1066"/>
                    </a:lnTo>
                    <a:lnTo>
                      <a:pt x="975" y="1023"/>
                    </a:lnTo>
                    <a:lnTo>
                      <a:pt x="989" y="1005"/>
                    </a:lnTo>
                    <a:lnTo>
                      <a:pt x="1001" y="983"/>
                    </a:lnTo>
                    <a:lnTo>
                      <a:pt x="1015" y="965"/>
                    </a:lnTo>
                    <a:lnTo>
                      <a:pt x="1029" y="951"/>
                    </a:lnTo>
                    <a:lnTo>
                      <a:pt x="1048" y="932"/>
                    </a:lnTo>
                    <a:lnTo>
                      <a:pt x="1062" y="918"/>
                    </a:lnTo>
                    <a:lnTo>
                      <a:pt x="1080" y="903"/>
                    </a:lnTo>
                    <a:lnTo>
                      <a:pt x="1095" y="889"/>
                    </a:lnTo>
                    <a:lnTo>
                      <a:pt x="1113" y="878"/>
                    </a:lnTo>
                    <a:lnTo>
                      <a:pt x="1131" y="867"/>
                    </a:lnTo>
                    <a:lnTo>
                      <a:pt x="1149" y="859"/>
                    </a:lnTo>
                    <a:lnTo>
                      <a:pt x="1170" y="852"/>
                    </a:lnTo>
                    <a:lnTo>
                      <a:pt x="1189" y="845"/>
                    </a:lnTo>
                    <a:lnTo>
                      <a:pt x="1210" y="842"/>
                    </a:lnTo>
                    <a:lnTo>
                      <a:pt x="1232" y="838"/>
                    </a:lnTo>
                    <a:close/>
                    <a:moveTo>
                      <a:pt x="2062" y="4636"/>
                    </a:moveTo>
                    <a:lnTo>
                      <a:pt x="2070" y="4639"/>
                    </a:lnTo>
                    <a:lnTo>
                      <a:pt x="2073" y="4639"/>
                    </a:lnTo>
                    <a:lnTo>
                      <a:pt x="2080" y="4669"/>
                    </a:lnTo>
                    <a:cubicBezTo>
                      <a:pt x="2073" y="4657"/>
                      <a:pt x="2066" y="4647"/>
                      <a:pt x="2062" y="4636"/>
                    </a:cubicBezTo>
                    <a:close/>
                    <a:moveTo>
                      <a:pt x="1091" y="1"/>
                    </a:moveTo>
                    <a:lnTo>
                      <a:pt x="1055" y="4"/>
                    </a:lnTo>
                    <a:lnTo>
                      <a:pt x="1015" y="8"/>
                    </a:lnTo>
                    <a:lnTo>
                      <a:pt x="979" y="11"/>
                    </a:lnTo>
                    <a:lnTo>
                      <a:pt x="939" y="19"/>
                    </a:lnTo>
                    <a:lnTo>
                      <a:pt x="902" y="26"/>
                    </a:lnTo>
                    <a:lnTo>
                      <a:pt x="866" y="33"/>
                    </a:lnTo>
                    <a:lnTo>
                      <a:pt x="830" y="44"/>
                    </a:lnTo>
                    <a:lnTo>
                      <a:pt x="790" y="55"/>
                    </a:lnTo>
                    <a:lnTo>
                      <a:pt x="757" y="70"/>
                    </a:lnTo>
                    <a:lnTo>
                      <a:pt x="721" y="84"/>
                    </a:lnTo>
                    <a:lnTo>
                      <a:pt x="685" y="98"/>
                    </a:lnTo>
                    <a:lnTo>
                      <a:pt x="648" y="113"/>
                    </a:lnTo>
                    <a:lnTo>
                      <a:pt x="616" y="131"/>
                    </a:lnTo>
                    <a:lnTo>
                      <a:pt x="583" y="150"/>
                    </a:lnTo>
                    <a:lnTo>
                      <a:pt x="551" y="171"/>
                    </a:lnTo>
                    <a:lnTo>
                      <a:pt x="518" y="193"/>
                    </a:lnTo>
                    <a:lnTo>
                      <a:pt x="486" y="215"/>
                    </a:lnTo>
                    <a:lnTo>
                      <a:pt x="457" y="237"/>
                    </a:lnTo>
                    <a:lnTo>
                      <a:pt x="428" y="262"/>
                    </a:lnTo>
                    <a:lnTo>
                      <a:pt x="399" y="287"/>
                    </a:lnTo>
                    <a:lnTo>
                      <a:pt x="370" y="316"/>
                    </a:lnTo>
                    <a:lnTo>
                      <a:pt x="341" y="345"/>
                    </a:lnTo>
                    <a:lnTo>
                      <a:pt x="312" y="381"/>
                    </a:lnTo>
                    <a:lnTo>
                      <a:pt x="279" y="418"/>
                    </a:lnTo>
                    <a:lnTo>
                      <a:pt x="250" y="458"/>
                    </a:lnTo>
                    <a:lnTo>
                      <a:pt x="225" y="498"/>
                    </a:lnTo>
                    <a:lnTo>
                      <a:pt x="200" y="538"/>
                    </a:lnTo>
                    <a:lnTo>
                      <a:pt x="174" y="581"/>
                    </a:lnTo>
                    <a:lnTo>
                      <a:pt x="153" y="620"/>
                    </a:lnTo>
                    <a:lnTo>
                      <a:pt x="134" y="664"/>
                    </a:lnTo>
                    <a:lnTo>
                      <a:pt x="116" y="711"/>
                    </a:lnTo>
                    <a:lnTo>
                      <a:pt x="98" y="755"/>
                    </a:lnTo>
                    <a:lnTo>
                      <a:pt x="80" y="802"/>
                    </a:lnTo>
                    <a:lnTo>
                      <a:pt x="66" y="849"/>
                    </a:lnTo>
                    <a:lnTo>
                      <a:pt x="54" y="896"/>
                    </a:lnTo>
                    <a:lnTo>
                      <a:pt x="44" y="946"/>
                    </a:lnTo>
                    <a:lnTo>
                      <a:pt x="33" y="994"/>
                    </a:lnTo>
                    <a:lnTo>
                      <a:pt x="26" y="1045"/>
                    </a:lnTo>
                    <a:lnTo>
                      <a:pt x="11" y="1146"/>
                    </a:lnTo>
                    <a:lnTo>
                      <a:pt x="4" y="1247"/>
                    </a:lnTo>
                    <a:lnTo>
                      <a:pt x="0" y="1352"/>
                    </a:lnTo>
                    <a:lnTo>
                      <a:pt x="4" y="1458"/>
                    </a:lnTo>
                    <a:lnTo>
                      <a:pt x="11" y="1563"/>
                    </a:lnTo>
                    <a:lnTo>
                      <a:pt x="22" y="1672"/>
                    </a:lnTo>
                    <a:lnTo>
                      <a:pt x="36" y="1777"/>
                    </a:lnTo>
                    <a:lnTo>
                      <a:pt x="54" y="1881"/>
                    </a:lnTo>
                    <a:lnTo>
                      <a:pt x="80" y="2012"/>
                    </a:lnTo>
                    <a:lnTo>
                      <a:pt x="109" y="2142"/>
                    </a:lnTo>
                    <a:lnTo>
                      <a:pt x="145" y="2273"/>
                    </a:lnTo>
                    <a:lnTo>
                      <a:pt x="185" y="2400"/>
                    </a:lnTo>
                    <a:lnTo>
                      <a:pt x="228" y="2527"/>
                    </a:lnTo>
                    <a:lnTo>
                      <a:pt x="279" y="2650"/>
                    </a:lnTo>
                    <a:lnTo>
                      <a:pt x="334" y="2777"/>
                    </a:lnTo>
                    <a:lnTo>
                      <a:pt x="388" y="2900"/>
                    </a:lnTo>
                    <a:lnTo>
                      <a:pt x="449" y="3023"/>
                    </a:lnTo>
                    <a:lnTo>
                      <a:pt x="514" y="3142"/>
                    </a:lnTo>
                    <a:lnTo>
                      <a:pt x="580" y="3262"/>
                    </a:lnTo>
                    <a:lnTo>
                      <a:pt x="653" y="3381"/>
                    </a:lnTo>
                    <a:lnTo>
                      <a:pt x="725" y="3498"/>
                    </a:lnTo>
                    <a:lnTo>
                      <a:pt x="801" y="3614"/>
                    </a:lnTo>
                    <a:lnTo>
                      <a:pt x="881" y="3726"/>
                    </a:lnTo>
                    <a:lnTo>
                      <a:pt x="964" y="3838"/>
                    </a:lnTo>
                    <a:lnTo>
                      <a:pt x="1048" y="3951"/>
                    </a:lnTo>
                    <a:lnTo>
                      <a:pt x="1135" y="4060"/>
                    </a:lnTo>
                    <a:lnTo>
                      <a:pt x="1222" y="4169"/>
                    </a:lnTo>
                    <a:lnTo>
                      <a:pt x="1312" y="4277"/>
                    </a:lnTo>
                    <a:lnTo>
                      <a:pt x="1493" y="4483"/>
                    </a:lnTo>
                    <a:cubicBezTo>
                      <a:pt x="1558" y="4552"/>
                      <a:pt x="1620" y="4617"/>
                      <a:pt x="1682" y="4686"/>
                    </a:cubicBezTo>
                    <a:cubicBezTo>
                      <a:pt x="1747" y="4751"/>
                      <a:pt x="1809" y="4817"/>
                      <a:pt x="1874" y="4882"/>
                    </a:cubicBezTo>
                    <a:cubicBezTo>
                      <a:pt x="1939" y="4943"/>
                      <a:pt x="2001" y="5005"/>
                      <a:pt x="2066" y="5067"/>
                    </a:cubicBezTo>
                    <a:cubicBezTo>
                      <a:pt x="2131" y="5129"/>
                      <a:pt x="2192" y="5190"/>
                      <a:pt x="2257" y="5248"/>
                    </a:cubicBezTo>
                    <a:cubicBezTo>
                      <a:pt x="2323" y="5306"/>
                      <a:pt x="2384" y="5364"/>
                      <a:pt x="2450" y="5422"/>
                    </a:cubicBezTo>
                    <a:lnTo>
                      <a:pt x="2453" y="5422"/>
                    </a:lnTo>
                    <a:lnTo>
                      <a:pt x="2457" y="5425"/>
                    </a:lnTo>
                    <a:lnTo>
                      <a:pt x="2468" y="5425"/>
                    </a:lnTo>
                    <a:cubicBezTo>
                      <a:pt x="2475" y="5437"/>
                      <a:pt x="2486" y="5447"/>
                      <a:pt x="2493" y="5458"/>
                    </a:cubicBezTo>
                    <a:lnTo>
                      <a:pt x="2501" y="5465"/>
                    </a:lnTo>
                    <a:lnTo>
                      <a:pt x="2504" y="5469"/>
                    </a:lnTo>
                    <a:lnTo>
                      <a:pt x="2508" y="5469"/>
                    </a:lnTo>
                    <a:lnTo>
                      <a:pt x="2515" y="5473"/>
                    </a:lnTo>
                    <a:lnTo>
                      <a:pt x="2518" y="5477"/>
                    </a:lnTo>
                    <a:lnTo>
                      <a:pt x="2526" y="5477"/>
                    </a:lnTo>
                    <a:lnTo>
                      <a:pt x="2537" y="5480"/>
                    </a:lnTo>
                    <a:lnTo>
                      <a:pt x="2548" y="5480"/>
                    </a:lnTo>
                    <a:lnTo>
                      <a:pt x="2558" y="5477"/>
                    </a:lnTo>
                    <a:lnTo>
                      <a:pt x="2570" y="5473"/>
                    </a:lnTo>
                    <a:lnTo>
                      <a:pt x="2580" y="5469"/>
                    </a:lnTo>
                    <a:lnTo>
                      <a:pt x="2591" y="5462"/>
                    </a:lnTo>
                    <a:lnTo>
                      <a:pt x="2598" y="5455"/>
                    </a:lnTo>
                    <a:lnTo>
                      <a:pt x="2605" y="5447"/>
                    </a:lnTo>
                    <a:lnTo>
                      <a:pt x="2610" y="5444"/>
                    </a:lnTo>
                    <a:lnTo>
                      <a:pt x="2613" y="5437"/>
                    </a:lnTo>
                    <a:lnTo>
                      <a:pt x="2617" y="5433"/>
                    </a:lnTo>
                    <a:lnTo>
                      <a:pt x="2617" y="5425"/>
                    </a:lnTo>
                    <a:lnTo>
                      <a:pt x="2617" y="5422"/>
                    </a:lnTo>
                    <a:lnTo>
                      <a:pt x="2617" y="5415"/>
                    </a:lnTo>
                    <a:lnTo>
                      <a:pt x="2617" y="5411"/>
                    </a:lnTo>
                    <a:lnTo>
                      <a:pt x="2617" y="5404"/>
                    </a:lnTo>
                    <a:lnTo>
                      <a:pt x="2617" y="5397"/>
                    </a:lnTo>
                    <a:lnTo>
                      <a:pt x="2613" y="5393"/>
                    </a:lnTo>
                    <a:lnTo>
                      <a:pt x="2584" y="5306"/>
                    </a:lnTo>
                    <a:lnTo>
                      <a:pt x="2555" y="5223"/>
                    </a:lnTo>
                    <a:lnTo>
                      <a:pt x="2530" y="5139"/>
                    </a:lnTo>
                    <a:lnTo>
                      <a:pt x="2508" y="5060"/>
                    </a:lnTo>
                    <a:lnTo>
                      <a:pt x="2486" y="4977"/>
                    </a:lnTo>
                    <a:lnTo>
                      <a:pt x="2464" y="4897"/>
                    </a:lnTo>
                    <a:lnTo>
                      <a:pt x="2450" y="4817"/>
                    </a:lnTo>
                    <a:lnTo>
                      <a:pt x="2436" y="4737"/>
                    </a:lnTo>
                    <a:lnTo>
                      <a:pt x="2421" y="4657"/>
                    </a:lnTo>
                    <a:lnTo>
                      <a:pt x="2410" y="4582"/>
                    </a:lnTo>
                    <a:lnTo>
                      <a:pt x="2392" y="4422"/>
                    </a:lnTo>
                    <a:lnTo>
                      <a:pt x="2381" y="4266"/>
                    </a:lnTo>
                    <a:lnTo>
                      <a:pt x="2377" y="4110"/>
                    </a:lnTo>
                    <a:lnTo>
                      <a:pt x="2381" y="3955"/>
                    </a:lnTo>
                    <a:lnTo>
                      <a:pt x="2384" y="3799"/>
                    </a:lnTo>
                    <a:cubicBezTo>
                      <a:pt x="2388" y="3748"/>
                      <a:pt x="2392" y="3694"/>
                      <a:pt x="2396" y="3639"/>
                    </a:cubicBezTo>
                    <a:cubicBezTo>
                      <a:pt x="2403" y="3588"/>
                      <a:pt x="2406" y="3534"/>
                      <a:pt x="2414" y="3480"/>
                    </a:cubicBezTo>
                    <a:cubicBezTo>
                      <a:pt x="2424" y="3371"/>
                      <a:pt x="2439" y="3262"/>
                      <a:pt x="2450" y="3150"/>
                    </a:cubicBezTo>
                    <a:cubicBezTo>
                      <a:pt x="2468" y="3038"/>
                      <a:pt x="2483" y="2925"/>
                      <a:pt x="2501" y="2809"/>
                    </a:cubicBezTo>
                    <a:cubicBezTo>
                      <a:pt x="2508" y="2737"/>
                      <a:pt x="2518" y="2664"/>
                      <a:pt x="2530" y="2592"/>
                    </a:cubicBezTo>
                    <a:lnTo>
                      <a:pt x="2555" y="2374"/>
                    </a:lnTo>
                    <a:lnTo>
                      <a:pt x="2566" y="2262"/>
                    </a:lnTo>
                    <a:lnTo>
                      <a:pt x="2573" y="2153"/>
                    </a:lnTo>
                    <a:lnTo>
                      <a:pt x="2577" y="2045"/>
                    </a:lnTo>
                    <a:lnTo>
                      <a:pt x="2580" y="1933"/>
                    </a:lnTo>
                    <a:lnTo>
                      <a:pt x="2580" y="1824"/>
                    </a:lnTo>
                    <a:lnTo>
                      <a:pt x="2577" y="1715"/>
                    </a:lnTo>
                    <a:lnTo>
                      <a:pt x="2570" y="1606"/>
                    </a:lnTo>
                    <a:lnTo>
                      <a:pt x="2555" y="1498"/>
                    </a:lnTo>
                    <a:lnTo>
                      <a:pt x="2540" y="1389"/>
                    </a:lnTo>
                    <a:lnTo>
                      <a:pt x="2518" y="1280"/>
                    </a:lnTo>
                    <a:lnTo>
                      <a:pt x="2490" y="1175"/>
                    </a:lnTo>
                    <a:lnTo>
                      <a:pt x="2475" y="1120"/>
                    </a:lnTo>
                    <a:lnTo>
                      <a:pt x="2457" y="1070"/>
                    </a:lnTo>
                    <a:lnTo>
                      <a:pt x="2436" y="1016"/>
                    </a:lnTo>
                    <a:lnTo>
                      <a:pt x="2414" y="958"/>
                    </a:lnTo>
                    <a:lnTo>
                      <a:pt x="2388" y="903"/>
                    </a:lnTo>
                    <a:lnTo>
                      <a:pt x="2363" y="852"/>
                    </a:lnTo>
                    <a:lnTo>
                      <a:pt x="2330" y="798"/>
                    </a:lnTo>
                    <a:lnTo>
                      <a:pt x="2301" y="747"/>
                    </a:lnTo>
                    <a:lnTo>
                      <a:pt x="2269" y="697"/>
                    </a:lnTo>
                    <a:lnTo>
                      <a:pt x="2232" y="646"/>
                    </a:lnTo>
                    <a:lnTo>
                      <a:pt x="2197" y="598"/>
                    </a:lnTo>
                    <a:lnTo>
                      <a:pt x="2156" y="551"/>
                    </a:lnTo>
                    <a:lnTo>
                      <a:pt x="2116" y="508"/>
                    </a:lnTo>
                    <a:lnTo>
                      <a:pt x="2076" y="464"/>
                    </a:lnTo>
                    <a:lnTo>
                      <a:pt x="2033" y="421"/>
                    </a:lnTo>
                    <a:lnTo>
                      <a:pt x="1990" y="381"/>
                    </a:lnTo>
                    <a:lnTo>
                      <a:pt x="1943" y="345"/>
                    </a:lnTo>
                    <a:lnTo>
                      <a:pt x="1899" y="309"/>
                    </a:lnTo>
                    <a:lnTo>
                      <a:pt x="1874" y="287"/>
                    </a:lnTo>
                    <a:lnTo>
                      <a:pt x="1852" y="265"/>
                    </a:lnTo>
                    <a:lnTo>
                      <a:pt x="1827" y="244"/>
                    </a:lnTo>
                    <a:lnTo>
                      <a:pt x="1801" y="225"/>
                    </a:lnTo>
                    <a:lnTo>
                      <a:pt x="1750" y="190"/>
                    </a:lnTo>
                    <a:lnTo>
                      <a:pt x="1696" y="153"/>
                    </a:lnTo>
                    <a:lnTo>
                      <a:pt x="1638" y="124"/>
                    </a:lnTo>
                    <a:lnTo>
                      <a:pt x="1583" y="98"/>
                    </a:lnTo>
                    <a:cubicBezTo>
                      <a:pt x="1562" y="88"/>
                      <a:pt x="1544" y="81"/>
                      <a:pt x="1526" y="73"/>
                    </a:cubicBezTo>
                    <a:cubicBezTo>
                      <a:pt x="1508" y="66"/>
                      <a:pt x="1489" y="59"/>
                      <a:pt x="1471" y="55"/>
                    </a:cubicBezTo>
                    <a:lnTo>
                      <a:pt x="1436" y="41"/>
                    </a:lnTo>
                    <a:lnTo>
                      <a:pt x="1396" y="30"/>
                    </a:lnTo>
                    <a:lnTo>
                      <a:pt x="1359" y="23"/>
                    </a:lnTo>
                    <a:lnTo>
                      <a:pt x="1319" y="16"/>
                    </a:lnTo>
                    <a:lnTo>
                      <a:pt x="1283" y="8"/>
                    </a:lnTo>
                    <a:lnTo>
                      <a:pt x="1243" y="4"/>
                    </a:lnTo>
                    <a:lnTo>
                      <a:pt x="1207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654513" y="545775"/>
                <a:ext cx="39425" cy="41800"/>
              </a:xfrm>
              <a:custGeom>
                <a:avLst/>
                <a:gdLst/>
                <a:ahLst/>
                <a:cxnLst/>
                <a:rect l="l" t="t" r="r" b="b"/>
                <a:pathLst>
                  <a:path w="1577" h="1672" extrusionOk="0">
                    <a:moveTo>
                      <a:pt x="815" y="457"/>
                    </a:moveTo>
                    <a:lnTo>
                      <a:pt x="848" y="461"/>
                    </a:lnTo>
                    <a:lnTo>
                      <a:pt x="877" y="464"/>
                    </a:lnTo>
                    <a:lnTo>
                      <a:pt x="910" y="468"/>
                    </a:lnTo>
                    <a:lnTo>
                      <a:pt x="939" y="475"/>
                    </a:lnTo>
                    <a:lnTo>
                      <a:pt x="968" y="486"/>
                    </a:lnTo>
                    <a:lnTo>
                      <a:pt x="989" y="504"/>
                    </a:lnTo>
                    <a:lnTo>
                      <a:pt x="1008" y="519"/>
                    </a:lnTo>
                    <a:lnTo>
                      <a:pt x="1026" y="537"/>
                    </a:lnTo>
                    <a:lnTo>
                      <a:pt x="1044" y="559"/>
                    </a:lnTo>
                    <a:lnTo>
                      <a:pt x="1062" y="576"/>
                    </a:lnTo>
                    <a:lnTo>
                      <a:pt x="1076" y="598"/>
                    </a:lnTo>
                    <a:lnTo>
                      <a:pt x="1091" y="620"/>
                    </a:lnTo>
                    <a:lnTo>
                      <a:pt x="1106" y="642"/>
                    </a:lnTo>
                    <a:lnTo>
                      <a:pt x="1116" y="668"/>
                    </a:lnTo>
                    <a:lnTo>
                      <a:pt x="1128" y="689"/>
                    </a:lnTo>
                    <a:lnTo>
                      <a:pt x="1138" y="715"/>
                    </a:lnTo>
                    <a:lnTo>
                      <a:pt x="1149" y="740"/>
                    </a:lnTo>
                    <a:lnTo>
                      <a:pt x="1156" y="762"/>
                    </a:lnTo>
                    <a:lnTo>
                      <a:pt x="1160" y="787"/>
                    </a:lnTo>
                    <a:lnTo>
                      <a:pt x="1167" y="812"/>
                    </a:lnTo>
                    <a:lnTo>
                      <a:pt x="1171" y="837"/>
                    </a:lnTo>
                    <a:lnTo>
                      <a:pt x="1171" y="867"/>
                    </a:lnTo>
                    <a:lnTo>
                      <a:pt x="1175" y="892"/>
                    </a:lnTo>
                    <a:lnTo>
                      <a:pt x="1175" y="917"/>
                    </a:lnTo>
                    <a:lnTo>
                      <a:pt x="1171" y="942"/>
                    </a:lnTo>
                    <a:lnTo>
                      <a:pt x="1167" y="968"/>
                    </a:lnTo>
                    <a:lnTo>
                      <a:pt x="1163" y="989"/>
                    </a:lnTo>
                    <a:lnTo>
                      <a:pt x="1156" y="1016"/>
                    </a:lnTo>
                    <a:lnTo>
                      <a:pt x="1149" y="1041"/>
                    </a:lnTo>
                    <a:lnTo>
                      <a:pt x="1138" y="1063"/>
                    </a:lnTo>
                    <a:lnTo>
                      <a:pt x="1128" y="1088"/>
                    </a:lnTo>
                    <a:lnTo>
                      <a:pt x="1116" y="1109"/>
                    </a:lnTo>
                    <a:lnTo>
                      <a:pt x="1102" y="1131"/>
                    </a:lnTo>
                    <a:lnTo>
                      <a:pt x="1084" y="1149"/>
                    </a:lnTo>
                    <a:lnTo>
                      <a:pt x="1066" y="1171"/>
                    </a:lnTo>
                    <a:lnTo>
                      <a:pt x="1048" y="1189"/>
                    </a:lnTo>
                    <a:lnTo>
                      <a:pt x="1026" y="1207"/>
                    </a:lnTo>
                    <a:lnTo>
                      <a:pt x="1015" y="1211"/>
                    </a:lnTo>
                    <a:lnTo>
                      <a:pt x="986" y="1222"/>
                    </a:lnTo>
                    <a:lnTo>
                      <a:pt x="957" y="1233"/>
                    </a:lnTo>
                    <a:lnTo>
                      <a:pt x="928" y="1240"/>
                    </a:lnTo>
                    <a:lnTo>
                      <a:pt x="899" y="1243"/>
                    </a:lnTo>
                    <a:lnTo>
                      <a:pt x="870" y="1250"/>
                    </a:lnTo>
                    <a:lnTo>
                      <a:pt x="841" y="1250"/>
                    </a:lnTo>
                    <a:lnTo>
                      <a:pt x="812" y="1255"/>
                    </a:lnTo>
                    <a:lnTo>
                      <a:pt x="783" y="1250"/>
                    </a:lnTo>
                    <a:lnTo>
                      <a:pt x="754" y="1250"/>
                    </a:lnTo>
                    <a:lnTo>
                      <a:pt x="725" y="1247"/>
                    </a:lnTo>
                    <a:lnTo>
                      <a:pt x="696" y="1240"/>
                    </a:lnTo>
                    <a:lnTo>
                      <a:pt x="671" y="1233"/>
                    </a:lnTo>
                    <a:lnTo>
                      <a:pt x="641" y="1225"/>
                    </a:lnTo>
                    <a:lnTo>
                      <a:pt x="616" y="1215"/>
                    </a:lnTo>
                    <a:lnTo>
                      <a:pt x="591" y="1203"/>
                    </a:lnTo>
                    <a:lnTo>
                      <a:pt x="569" y="1193"/>
                    </a:lnTo>
                    <a:lnTo>
                      <a:pt x="548" y="1178"/>
                    </a:lnTo>
                    <a:lnTo>
                      <a:pt x="526" y="1160"/>
                    </a:lnTo>
                    <a:lnTo>
                      <a:pt x="504" y="1146"/>
                    </a:lnTo>
                    <a:lnTo>
                      <a:pt x="486" y="1124"/>
                    </a:lnTo>
                    <a:lnTo>
                      <a:pt x="468" y="1106"/>
                    </a:lnTo>
                    <a:lnTo>
                      <a:pt x="454" y="1084"/>
                    </a:lnTo>
                    <a:lnTo>
                      <a:pt x="439" y="1059"/>
                    </a:lnTo>
                    <a:lnTo>
                      <a:pt x="428" y="1037"/>
                    </a:lnTo>
                    <a:lnTo>
                      <a:pt x="417" y="1008"/>
                    </a:lnTo>
                    <a:lnTo>
                      <a:pt x="410" y="982"/>
                    </a:lnTo>
                    <a:lnTo>
                      <a:pt x="402" y="954"/>
                    </a:lnTo>
                    <a:lnTo>
                      <a:pt x="399" y="924"/>
                    </a:lnTo>
                    <a:lnTo>
                      <a:pt x="399" y="892"/>
                    </a:lnTo>
                    <a:lnTo>
                      <a:pt x="399" y="859"/>
                    </a:lnTo>
                    <a:lnTo>
                      <a:pt x="402" y="823"/>
                    </a:lnTo>
                    <a:lnTo>
                      <a:pt x="406" y="787"/>
                    </a:lnTo>
                    <a:lnTo>
                      <a:pt x="417" y="776"/>
                    </a:lnTo>
                    <a:lnTo>
                      <a:pt x="428" y="765"/>
                    </a:lnTo>
                    <a:lnTo>
                      <a:pt x="442" y="743"/>
                    </a:lnTo>
                    <a:lnTo>
                      <a:pt x="454" y="722"/>
                    </a:lnTo>
                    <a:lnTo>
                      <a:pt x="464" y="696"/>
                    </a:lnTo>
                    <a:lnTo>
                      <a:pt x="475" y="675"/>
                    </a:lnTo>
                    <a:cubicBezTo>
                      <a:pt x="486" y="646"/>
                      <a:pt x="497" y="613"/>
                      <a:pt x="508" y="584"/>
                    </a:cubicBezTo>
                    <a:lnTo>
                      <a:pt x="533" y="562"/>
                    </a:lnTo>
                    <a:lnTo>
                      <a:pt x="554" y="544"/>
                    </a:lnTo>
                    <a:lnTo>
                      <a:pt x="580" y="526"/>
                    </a:lnTo>
                    <a:lnTo>
                      <a:pt x="609" y="508"/>
                    </a:lnTo>
                    <a:lnTo>
                      <a:pt x="635" y="497"/>
                    </a:lnTo>
                    <a:lnTo>
                      <a:pt x="663" y="482"/>
                    </a:lnTo>
                    <a:lnTo>
                      <a:pt x="696" y="475"/>
                    </a:lnTo>
                    <a:lnTo>
                      <a:pt x="725" y="468"/>
                    </a:lnTo>
                    <a:lnTo>
                      <a:pt x="754" y="461"/>
                    </a:lnTo>
                    <a:lnTo>
                      <a:pt x="787" y="461"/>
                    </a:lnTo>
                    <a:lnTo>
                      <a:pt x="815" y="457"/>
                    </a:lnTo>
                    <a:close/>
                    <a:moveTo>
                      <a:pt x="775" y="1"/>
                    </a:moveTo>
                    <a:lnTo>
                      <a:pt x="728" y="4"/>
                    </a:lnTo>
                    <a:lnTo>
                      <a:pt x="681" y="8"/>
                    </a:lnTo>
                    <a:lnTo>
                      <a:pt x="631" y="15"/>
                    </a:lnTo>
                    <a:lnTo>
                      <a:pt x="588" y="26"/>
                    </a:lnTo>
                    <a:lnTo>
                      <a:pt x="541" y="41"/>
                    </a:lnTo>
                    <a:lnTo>
                      <a:pt x="493" y="59"/>
                    </a:lnTo>
                    <a:lnTo>
                      <a:pt x="449" y="81"/>
                    </a:lnTo>
                    <a:lnTo>
                      <a:pt x="406" y="102"/>
                    </a:lnTo>
                    <a:lnTo>
                      <a:pt x="367" y="131"/>
                    </a:lnTo>
                    <a:lnTo>
                      <a:pt x="341" y="146"/>
                    </a:lnTo>
                    <a:lnTo>
                      <a:pt x="319" y="168"/>
                    </a:lnTo>
                    <a:lnTo>
                      <a:pt x="297" y="185"/>
                    </a:lnTo>
                    <a:lnTo>
                      <a:pt x="272" y="207"/>
                    </a:lnTo>
                    <a:lnTo>
                      <a:pt x="250" y="233"/>
                    </a:lnTo>
                    <a:lnTo>
                      <a:pt x="228" y="255"/>
                    </a:lnTo>
                    <a:lnTo>
                      <a:pt x="210" y="280"/>
                    </a:lnTo>
                    <a:lnTo>
                      <a:pt x="188" y="308"/>
                    </a:lnTo>
                    <a:lnTo>
                      <a:pt x="171" y="334"/>
                    </a:lnTo>
                    <a:lnTo>
                      <a:pt x="153" y="363"/>
                    </a:lnTo>
                    <a:lnTo>
                      <a:pt x="138" y="392"/>
                    </a:lnTo>
                    <a:lnTo>
                      <a:pt x="123" y="421"/>
                    </a:lnTo>
                    <a:lnTo>
                      <a:pt x="113" y="450"/>
                    </a:lnTo>
                    <a:lnTo>
                      <a:pt x="101" y="482"/>
                    </a:lnTo>
                    <a:lnTo>
                      <a:pt x="94" y="511"/>
                    </a:lnTo>
                    <a:lnTo>
                      <a:pt x="87" y="541"/>
                    </a:lnTo>
                    <a:lnTo>
                      <a:pt x="76" y="559"/>
                    </a:lnTo>
                    <a:lnTo>
                      <a:pt x="66" y="573"/>
                    </a:lnTo>
                    <a:lnTo>
                      <a:pt x="54" y="591"/>
                    </a:lnTo>
                    <a:lnTo>
                      <a:pt x="47" y="609"/>
                    </a:lnTo>
                    <a:lnTo>
                      <a:pt x="36" y="628"/>
                    </a:lnTo>
                    <a:lnTo>
                      <a:pt x="29" y="646"/>
                    </a:lnTo>
                    <a:lnTo>
                      <a:pt x="19" y="685"/>
                    </a:lnTo>
                    <a:lnTo>
                      <a:pt x="11" y="722"/>
                    </a:lnTo>
                    <a:lnTo>
                      <a:pt x="4" y="762"/>
                    </a:lnTo>
                    <a:lnTo>
                      <a:pt x="0" y="805"/>
                    </a:lnTo>
                    <a:lnTo>
                      <a:pt x="0" y="845"/>
                    </a:lnTo>
                    <a:lnTo>
                      <a:pt x="4" y="889"/>
                    </a:lnTo>
                    <a:lnTo>
                      <a:pt x="7" y="929"/>
                    </a:lnTo>
                    <a:lnTo>
                      <a:pt x="14" y="968"/>
                    </a:lnTo>
                    <a:lnTo>
                      <a:pt x="22" y="1008"/>
                    </a:lnTo>
                    <a:lnTo>
                      <a:pt x="33" y="1048"/>
                    </a:lnTo>
                    <a:lnTo>
                      <a:pt x="44" y="1088"/>
                    </a:lnTo>
                    <a:lnTo>
                      <a:pt x="58" y="1124"/>
                    </a:lnTo>
                    <a:lnTo>
                      <a:pt x="73" y="1160"/>
                    </a:lnTo>
                    <a:lnTo>
                      <a:pt x="84" y="1178"/>
                    </a:lnTo>
                    <a:lnTo>
                      <a:pt x="87" y="1185"/>
                    </a:lnTo>
                    <a:lnTo>
                      <a:pt x="106" y="1233"/>
                    </a:lnTo>
                    <a:lnTo>
                      <a:pt x="127" y="1276"/>
                    </a:lnTo>
                    <a:lnTo>
                      <a:pt x="153" y="1320"/>
                    </a:lnTo>
                    <a:lnTo>
                      <a:pt x="178" y="1359"/>
                    </a:lnTo>
                    <a:lnTo>
                      <a:pt x="207" y="1396"/>
                    </a:lnTo>
                    <a:lnTo>
                      <a:pt x="236" y="1432"/>
                    </a:lnTo>
                    <a:lnTo>
                      <a:pt x="268" y="1464"/>
                    </a:lnTo>
                    <a:lnTo>
                      <a:pt x="305" y="1497"/>
                    </a:lnTo>
                    <a:lnTo>
                      <a:pt x="341" y="1523"/>
                    </a:lnTo>
                    <a:lnTo>
                      <a:pt x="377" y="1548"/>
                    </a:lnTo>
                    <a:lnTo>
                      <a:pt x="417" y="1573"/>
                    </a:lnTo>
                    <a:lnTo>
                      <a:pt x="457" y="1595"/>
                    </a:lnTo>
                    <a:lnTo>
                      <a:pt x="501" y="1613"/>
                    </a:lnTo>
                    <a:lnTo>
                      <a:pt x="544" y="1628"/>
                    </a:lnTo>
                    <a:lnTo>
                      <a:pt x="588" y="1642"/>
                    </a:lnTo>
                    <a:lnTo>
                      <a:pt x="631" y="1653"/>
                    </a:lnTo>
                    <a:lnTo>
                      <a:pt x="675" y="1660"/>
                    </a:lnTo>
                    <a:lnTo>
                      <a:pt x="721" y="1668"/>
                    </a:lnTo>
                    <a:lnTo>
                      <a:pt x="765" y="1668"/>
                    </a:lnTo>
                    <a:lnTo>
                      <a:pt x="812" y="1671"/>
                    </a:lnTo>
                    <a:lnTo>
                      <a:pt x="855" y="1668"/>
                    </a:lnTo>
                    <a:lnTo>
                      <a:pt x="902" y="1663"/>
                    </a:lnTo>
                    <a:lnTo>
                      <a:pt x="949" y="1657"/>
                    </a:lnTo>
                    <a:lnTo>
                      <a:pt x="993" y="1646"/>
                    </a:lnTo>
                    <a:lnTo>
                      <a:pt x="1036" y="1631"/>
                    </a:lnTo>
                    <a:lnTo>
                      <a:pt x="1084" y="1617"/>
                    </a:lnTo>
                    <a:lnTo>
                      <a:pt x="1128" y="1598"/>
                    </a:lnTo>
                    <a:lnTo>
                      <a:pt x="1167" y="1576"/>
                    </a:lnTo>
                    <a:lnTo>
                      <a:pt x="1210" y="1555"/>
                    </a:lnTo>
                    <a:lnTo>
                      <a:pt x="1250" y="1530"/>
                    </a:lnTo>
                    <a:lnTo>
                      <a:pt x="1290" y="1501"/>
                    </a:lnTo>
                    <a:lnTo>
                      <a:pt x="1327" y="1468"/>
                    </a:lnTo>
                    <a:lnTo>
                      <a:pt x="1367" y="1429"/>
                    </a:lnTo>
                    <a:lnTo>
                      <a:pt x="1402" y="1392"/>
                    </a:lnTo>
                    <a:lnTo>
                      <a:pt x="1432" y="1349"/>
                    </a:lnTo>
                    <a:lnTo>
                      <a:pt x="1461" y="1305"/>
                    </a:lnTo>
                    <a:lnTo>
                      <a:pt x="1486" y="1262"/>
                    </a:lnTo>
                    <a:lnTo>
                      <a:pt x="1508" y="1218"/>
                    </a:lnTo>
                    <a:lnTo>
                      <a:pt x="1529" y="1171"/>
                    </a:lnTo>
                    <a:lnTo>
                      <a:pt x="1544" y="1124"/>
                    </a:lnTo>
                    <a:lnTo>
                      <a:pt x="1558" y="1073"/>
                    </a:lnTo>
                    <a:lnTo>
                      <a:pt x="1566" y="1026"/>
                    </a:lnTo>
                    <a:lnTo>
                      <a:pt x="1573" y="976"/>
                    </a:lnTo>
                    <a:lnTo>
                      <a:pt x="1576" y="924"/>
                    </a:lnTo>
                    <a:lnTo>
                      <a:pt x="1576" y="874"/>
                    </a:lnTo>
                    <a:lnTo>
                      <a:pt x="1576" y="823"/>
                    </a:lnTo>
                    <a:lnTo>
                      <a:pt x="1573" y="776"/>
                    </a:lnTo>
                    <a:lnTo>
                      <a:pt x="1566" y="725"/>
                    </a:lnTo>
                    <a:lnTo>
                      <a:pt x="1555" y="675"/>
                    </a:lnTo>
                    <a:lnTo>
                      <a:pt x="1541" y="628"/>
                    </a:lnTo>
                    <a:lnTo>
                      <a:pt x="1526" y="576"/>
                    </a:lnTo>
                    <a:lnTo>
                      <a:pt x="1508" y="529"/>
                    </a:lnTo>
                    <a:lnTo>
                      <a:pt x="1486" y="482"/>
                    </a:lnTo>
                    <a:lnTo>
                      <a:pt x="1464" y="439"/>
                    </a:lnTo>
                    <a:lnTo>
                      <a:pt x="1439" y="395"/>
                    </a:lnTo>
                    <a:lnTo>
                      <a:pt x="1410" y="352"/>
                    </a:lnTo>
                    <a:lnTo>
                      <a:pt x="1381" y="312"/>
                    </a:lnTo>
                    <a:lnTo>
                      <a:pt x="1349" y="272"/>
                    </a:lnTo>
                    <a:lnTo>
                      <a:pt x="1312" y="236"/>
                    </a:lnTo>
                    <a:lnTo>
                      <a:pt x="1275" y="200"/>
                    </a:lnTo>
                    <a:lnTo>
                      <a:pt x="1236" y="168"/>
                    </a:lnTo>
                    <a:lnTo>
                      <a:pt x="1193" y="135"/>
                    </a:lnTo>
                    <a:lnTo>
                      <a:pt x="1149" y="109"/>
                    </a:lnTo>
                    <a:lnTo>
                      <a:pt x="1106" y="84"/>
                    </a:lnTo>
                    <a:lnTo>
                      <a:pt x="1058" y="62"/>
                    </a:lnTo>
                    <a:lnTo>
                      <a:pt x="1011" y="44"/>
                    </a:lnTo>
                    <a:lnTo>
                      <a:pt x="968" y="29"/>
                    </a:lnTo>
                    <a:lnTo>
                      <a:pt x="921" y="15"/>
                    </a:lnTo>
                    <a:lnTo>
                      <a:pt x="870" y="8"/>
                    </a:lnTo>
                    <a:lnTo>
                      <a:pt x="823" y="4"/>
                    </a:lnTo>
                    <a:lnTo>
                      <a:pt x="775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728888" y="447400"/>
                <a:ext cx="45575" cy="91700"/>
              </a:xfrm>
              <a:custGeom>
                <a:avLst/>
                <a:gdLst/>
                <a:ahLst/>
                <a:cxnLst/>
                <a:rect l="l" t="t" r="r" b="b"/>
                <a:pathLst>
                  <a:path w="1823" h="3668" extrusionOk="0">
                    <a:moveTo>
                      <a:pt x="1410" y="0"/>
                    </a:moveTo>
                    <a:lnTo>
                      <a:pt x="1396" y="4"/>
                    </a:lnTo>
                    <a:lnTo>
                      <a:pt x="1381" y="7"/>
                    </a:lnTo>
                    <a:lnTo>
                      <a:pt x="1366" y="11"/>
                    </a:lnTo>
                    <a:lnTo>
                      <a:pt x="1352" y="15"/>
                    </a:lnTo>
                    <a:lnTo>
                      <a:pt x="1337" y="22"/>
                    </a:lnTo>
                    <a:lnTo>
                      <a:pt x="1323" y="29"/>
                    </a:lnTo>
                    <a:lnTo>
                      <a:pt x="1312" y="37"/>
                    </a:lnTo>
                    <a:lnTo>
                      <a:pt x="1301" y="47"/>
                    </a:lnTo>
                    <a:lnTo>
                      <a:pt x="1287" y="54"/>
                    </a:lnTo>
                    <a:lnTo>
                      <a:pt x="1279" y="69"/>
                    </a:lnTo>
                    <a:lnTo>
                      <a:pt x="1269" y="80"/>
                    </a:lnTo>
                    <a:lnTo>
                      <a:pt x="1262" y="94"/>
                    </a:lnTo>
                    <a:lnTo>
                      <a:pt x="1254" y="105"/>
                    </a:lnTo>
                    <a:lnTo>
                      <a:pt x="1247" y="124"/>
                    </a:lnTo>
                    <a:lnTo>
                      <a:pt x="1244" y="138"/>
                    </a:lnTo>
                    <a:lnTo>
                      <a:pt x="1240" y="156"/>
                    </a:lnTo>
                    <a:lnTo>
                      <a:pt x="1236" y="171"/>
                    </a:lnTo>
                    <a:lnTo>
                      <a:pt x="1236" y="192"/>
                    </a:lnTo>
                    <a:lnTo>
                      <a:pt x="1236" y="293"/>
                    </a:lnTo>
                    <a:lnTo>
                      <a:pt x="1240" y="398"/>
                    </a:lnTo>
                    <a:lnTo>
                      <a:pt x="1247" y="500"/>
                    </a:lnTo>
                    <a:lnTo>
                      <a:pt x="1257" y="602"/>
                    </a:lnTo>
                    <a:cubicBezTo>
                      <a:pt x="1272" y="732"/>
                      <a:pt x="1287" y="866"/>
                      <a:pt x="1301" y="997"/>
                    </a:cubicBezTo>
                    <a:lnTo>
                      <a:pt x="1309" y="1094"/>
                    </a:lnTo>
                    <a:lnTo>
                      <a:pt x="1316" y="1196"/>
                    </a:lnTo>
                    <a:lnTo>
                      <a:pt x="1319" y="1293"/>
                    </a:lnTo>
                    <a:lnTo>
                      <a:pt x="1316" y="1395"/>
                    </a:lnTo>
                    <a:lnTo>
                      <a:pt x="1312" y="1497"/>
                    </a:lnTo>
                    <a:cubicBezTo>
                      <a:pt x="1309" y="1529"/>
                      <a:pt x="1305" y="1566"/>
                      <a:pt x="1301" y="1598"/>
                    </a:cubicBezTo>
                    <a:lnTo>
                      <a:pt x="1294" y="1653"/>
                    </a:lnTo>
                    <a:lnTo>
                      <a:pt x="1287" y="1703"/>
                    </a:lnTo>
                    <a:lnTo>
                      <a:pt x="1276" y="1758"/>
                    </a:lnTo>
                    <a:lnTo>
                      <a:pt x="1265" y="1808"/>
                    </a:lnTo>
                    <a:lnTo>
                      <a:pt x="1247" y="1873"/>
                    </a:lnTo>
                    <a:lnTo>
                      <a:pt x="1229" y="1939"/>
                    </a:lnTo>
                    <a:lnTo>
                      <a:pt x="1207" y="2004"/>
                    </a:lnTo>
                    <a:lnTo>
                      <a:pt x="1185" y="2066"/>
                    </a:lnTo>
                    <a:lnTo>
                      <a:pt x="1164" y="2131"/>
                    </a:lnTo>
                    <a:lnTo>
                      <a:pt x="1138" y="2193"/>
                    </a:lnTo>
                    <a:lnTo>
                      <a:pt x="1113" y="2254"/>
                    </a:lnTo>
                    <a:lnTo>
                      <a:pt x="1084" y="2315"/>
                    </a:lnTo>
                    <a:lnTo>
                      <a:pt x="1023" y="2439"/>
                    </a:lnTo>
                    <a:lnTo>
                      <a:pt x="953" y="2559"/>
                    </a:lnTo>
                    <a:lnTo>
                      <a:pt x="881" y="2675"/>
                    </a:lnTo>
                    <a:lnTo>
                      <a:pt x="805" y="2787"/>
                    </a:lnTo>
                    <a:lnTo>
                      <a:pt x="722" y="2895"/>
                    </a:lnTo>
                    <a:lnTo>
                      <a:pt x="635" y="3001"/>
                    </a:lnTo>
                    <a:lnTo>
                      <a:pt x="544" y="3102"/>
                    </a:lnTo>
                    <a:lnTo>
                      <a:pt x="446" y="3200"/>
                    </a:lnTo>
                    <a:lnTo>
                      <a:pt x="349" y="3294"/>
                    </a:lnTo>
                    <a:lnTo>
                      <a:pt x="247" y="3381"/>
                    </a:lnTo>
                    <a:lnTo>
                      <a:pt x="138" y="3464"/>
                    </a:lnTo>
                    <a:lnTo>
                      <a:pt x="33" y="3544"/>
                    </a:lnTo>
                    <a:lnTo>
                      <a:pt x="26" y="3548"/>
                    </a:lnTo>
                    <a:lnTo>
                      <a:pt x="18" y="3551"/>
                    </a:lnTo>
                    <a:lnTo>
                      <a:pt x="15" y="3559"/>
                    </a:lnTo>
                    <a:lnTo>
                      <a:pt x="11" y="3562"/>
                    </a:lnTo>
                    <a:lnTo>
                      <a:pt x="8" y="3569"/>
                    </a:lnTo>
                    <a:lnTo>
                      <a:pt x="4" y="3576"/>
                    </a:lnTo>
                    <a:lnTo>
                      <a:pt x="4" y="3581"/>
                    </a:lnTo>
                    <a:lnTo>
                      <a:pt x="1" y="3588"/>
                    </a:lnTo>
                    <a:lnTo>
                      <a:pt x="1" y="3595"/>
                    </a:lnTo>
                    <a:lnTo>
                      <a:pt x="1" y="3598"/>
                    </a:lnTo>
                    <a:lnTo>
                      <a:pt x="1" y="3606"/>
                    </a:lnTo>
                    <a:lnTo>
                      <a:pt x="1" y="3613"/>
                    </a:lnTo>
                    <a:lnTo>
                      <a:pt x="1" y="3616"/>
                    </a:lnTo>
                    <a:lnTo>
                      <a:pt x="4" y="3624"/>
                    </a:lnTo>
                    <a:lnTo>
                      <a:pt x="8" y="3628"/>
                    </a:lnTo>
                    <a:lnTo>
                      <a:pt x="8" y="3635"/>
                    </a:lnTo>
                    <a:lnTo>
                      <a:pt x="11" y="3638"/>
                    </a:lnTo>
                    <a:lnTo>
                      <a:pt x="15" y="3642"/>
                    </a:lnTo>
                    <a:lnTo>
                      <a:pt x="18" y="3649"/>
                    </a:lnTo>
                    <a:lnTo>
                      <a:pt x="22" y="3653"/>
                    </a:lnTo>
                    <a:lnTo>
                      <a:pt x="29" y="3656"/>
                    </a:lnTo>
                    <a:lnTo>
                      <a:pt x="33" y="3660"/>
                    </a:lnTo>
                    <a:lnTo>
                      <a:pt x="40" y="3660"/>
                    </a:lnTo>
                    <a:lnTo>
                      <a:pt x="44" y="3663"/>
                    </a:lnTo>
                    <a:lnTo>
                      <a:pt x="51" y="3668"/>
                    </a:lnTo>
                    <a:lnTo>
                      <a:pt x="76" y="3668"/>
                    </a:lnTo>
                    <a:lnTo>
                      <a:pt x="83" y="3663"/>
                    </a:lnTo>
                    <a:lnTo>
                      <a:pt x="91" y="3663"/>
                    </a:lnTo>
                    <a:lnTo>
                      <a:pt x="98" y="3660"/>
                    </a:lnTo>
                    <a:cubicBezTo>
                      <a:pt x="142" y="3638"/>
                      <a:pt x="185" y="3616"/>
                      <a:pt x="229" y="3591"/>
                    </a:cubicBezTo>
                    <a:cubicBezTo>
                      <a:pt x="269" y="3569"/>
                      <a:pt x="312" y="3548"/>
                      <a:pt x="352" y="3522"/>
                    </a:cubicBezTo>
                    <a:cubicBezTo>
                      <a:pt x="392" y="3501"/>
                      <a:pt x="431" y="3476"/>
                      <a:pt x="471" y="3450"/>
                    </a:cubicBezTo>
                    <a:lnTo>
                      <a:pt x="588" y="3374"/>
                    </a:lnTo>
                    <a:lnTo>
                      <a:pt x="700" y="3294"/>
                    </a:lnTo>
                    <a:lnTo>
                      <a:pt x="805" y="3211"/>
                    </a:lnTo>
                    <a:lnTo>
                      <a:pt x="856" y="3168"/>
                    </a:lnTo>
                    <a:lnTo>
                      <a:pt x="906" y="3124"/>
                    </a:lnTo>
                    <a:lnTo>
                      <a:pt x="953" y="3076"/>
                    </a:lnTo>
                    <a:lnTo>
                      <a:pt x="1004" y="3029"/>
                    </a:lnTo>
                    <a:lnTo>
                      <a:pt x="1048" y="2982"/>
                    </a:lnTo>
                    <a:lnTo>
                      <a:pt x="1095" y="2935"/>
                    </a:lnTo>
                    <a:lnTo>
                      <a:pt x="1138" y="2885"/>
                    </a:lnTo>
                    <a:lnTo>
                      <a:pt x="1182" y="2830"/>
                    </a:lnTo>
                    <a:lnTo>
                      <a:pt x="1222" y="2780"/>
                    </a:lnTo>
                    <a:lnTo>
                      <a:pt x="1262" y="2725"/>
                    </a:lnTo>
                    <a:lnTo>
                      <a:pt x="1301" y="2671"/>
                    </a:lnTo>
                    <a:lnTo>
                      <a:pt x="1341" y="2613"/>
                    </a:lnTo>
                    <a:lnTo>
                      <a:pt x="1377" y="2554"/>
                    </a:lnTo>
                    <a:lnTo>
                      <a:pt x="1410" y="2494"/>
                    </a:lnTo>
                    <a:lnTo>
                      <a:pt x="1446" y="2432"/>
                    </a:lnTo>
                    <a:lnTo>
                      <a:pt x="1479" y="2370"/>
                    </a:lnTo>
                    <a:lnTo>
                      <a:pt x="1511" y="2305"/>
                    </a:lnTo>
                    <a:lnTo>
                      <a:pt x="1540" y="2240"/>
                    </a:lnTo>
                    <a:lnTo>
                      <a:pt x="1570" y="2171"/>
                    </a:lnTo>
                    <a:lnTo>
                      <a:pt x="1598" y="2102"/>
                    </a:lnTo>
                    <a:cubicBezTo>
                      <a:pt x="1613" y="2066"/>
                      <a:pt x="1627" y="2026"/>
                      <a:pt x="1642" y="1989"/>
                    </a:cubicBezTo>
                    <a:cubicBezTo>
                      <a:pt x="1653" y="1950"/>
                      <a:pt x="1667" y="1910"/>
                      <a:pt x="1678" y="1870"/>
                    </a:cubicBezTo>
                    <a:cubicBezTo>
                      <a:pt x="1692" y="1830"/>
                      <a:pt x="1704" y="1787"/>
                      <a:pt x="1714" y="1747"/>
                    </a:cubicBezTo>
                    <a:lnTo>
                      <a:pt x="1747" y="1616"/>
                    </a:lnTo>
                    <a:lnTo>
                      <a:pt x="1776" y="1486"/>
                    </a:lnTo>
                    <a:lnTo>
                      <a:pt x="1798" y="1355"/>
                    </a:lnTo>
                    <a:lnTo>
                      <a:pt x="1812" y="1221"/>
                    </a:lnTo>
                    <a:lnTo>
                      <a:pt x="1819" y="1153"/>
                    </a:lnTo>
                    <a:lnTo>
                      <a:pt x="1823" y="1087"/>
                    </a:lnTo>
                    <a:lnTo>
                      <a:pt x="1823" y="1019"/>
                    </a:lnTo>
                    <a:lnTo>
                      <a:pt x="1823" y="953"/>
                    </a:lnTo>
                    <a:lnTo>
                      <a:pt x="1823" y="888"/>
                    </a:lnTo>
                    <a:lnTo>
                      <a:pt x="1819" y="819"/>
                    </a:lnTo>
                    <a:lnTo>
                      <a:pt x="1816" y="754"/>
                    </a:lnTo>
                    <a:lnTo>
                      <a:pt x="1809" y="689"/>
                    </a:lnTo>
                    <a:lnTo>
                      <a:pt x="1798" y="624"/>
                    </a:lnTo>
                    <a:lnTo>
                      <a:pt x="1787" y="562"/>
                    </a:lnTo>
                    <a:lnTo>
                      <a:pt x="1772" y="500"/>
                    </a:lnTo>
                    <a:lnTo>
                      <a:pt x="1754" y="438"/>
                    </a:lnTo>
                    <a:lnTo>
                      <a:pt x="1736" y="377"/>
                    </a:lnTo>
                    <a:lnTo>
                      <a:pt x="1714" y="319"/>
                    </a:lnTo>
                    <a:lnTo>
                      <a:pt x="1689" y="258"/>
                    </a:lnTo>
                    <a:lnTo>
                      <a:pt x="1664" y="203"/>
                    </a:lnTo>
                    <a:lnTo>
                      <a:pt x="1635" y="149"/>
                    </a:lnTo>
                    <a:lnTo>
                      <a:pt x="1602" y="94"/>
                    </a:lnTo>
                    <a:lnTo>
                      <a:pt x="1591" y="80"/>
                    </a:lnTo>
                    <a:lnTo>
                      <a:pt x="1580" y="65"/>
                    </a:lnTo>
                    <a:lnTo>
                      <a:pt x="1570" y="54"/>
                    </a:lnTo>
                    <a:lnTo>
                      <a:pt x="1555" y="44"/>
                    </a:lnTo>
                    <a:lnTo>
                      <a:pt x="1544" y="32"/>
                    </a:lnTo>
                    <a:lnTo>
                      <a:pt x="1530" y="25"/>
                    </a:lnTo>
                    <a:lnTo>
                      <a:pt x="1515" y="18"/>
                    </a:lnTo>
                    <a:lnTo>
                      <a:pt x="1501" y="15"/>
                    </a:lnTo>
                    <a:lnTo>
                      <a:pt x="1486" y="7"/>
                    </a:lnTo>
                    <a:lnTo>
                      <a:pt x="1471" y="4"/>
                    </a:lnTo>
                    <a:lnTo>
                      <a:pt x="1453" y="4"/>
                    </a:lnTo>
                    <a:lnTo>
                      <a:pt x="1439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809138" y="572050"/>
                <a:ext cx="147000" cy="135550"/>
              </a:xfrm>
              <a:custGeom>
                <a:avLst/>
                <a:gdLst/>
                <a:ahLst/>
                <a:cxnLst/>
                <a:rect l="l" t="t" r="r" b="b"/>
                <a:pathLst>
                  <a:path w="5880" h="5422" extrusionOk="0">
                    <a:moveTo>
                      <a:pt x="1896" y="4718"/>
                    </a:moveTo>
                    <a:lnTo>
                      <a:pt x="2001" y="4780"/>
                    </a:lnTo>
                    <a:lnTo>
                      <a:pt x="2110" y="4835"/>
                    </a:lnTo>
                    <a:lnTo>
                      <a:pt x="1998" y="4784"/>
                    </a:lnTo>
                    <a:lnTo>
                      <a:pt x="1889" y="4726"/>
                    </a:lnTo>
                    <a:lnTo>
                      <a:pt x="1892" y="4722"/>
                    </a:lnTo>
                    <a:lnTo>
                      <a:pt x="1896" y="4718"/>
                    </a:lnTo>
                    <a:close/>
                    <a:moveTo>
                      <a:pt x="556" y="533"/>
                    </a:moveTo>
                    <a:lnTo>
                      <a:pt x="556" y="642"/>
                    </a:lnTo>
                    <a:lnTo>
                      <a:pt x="556" y="747"/>
                    </a:lnTo>
                    <a:lnTo>
                      <a:pt x="559" y="856"/>
                    </a:lnTo>
                    <a:lnTo>
                      <a:pt x="566" y="965"/>
                    </a:lnTo>
                    <a:lnTo>
                      <a:pt x="577" y="1069"/>
                    </a:lnTo>
                    <a:lnTo>
                      <a:pt x="588" y="1174"/>
                    </a:lnTo>
                    <a:lnTo>
                      <a:pt x="606" y="1283"/>
                    </a:lnTo>
                    <a:lnTo>
                      <a:pt x="621" y="1388"/>
                    </a:lnTo>
                    <a:lnTo>
                      <a:pt x="643" y="1490"/>
                    </a:lnTo>
                    <a:lnTo>
                      <a:pt x="664" y="1595"/>
                    </a:lnTo>
                    <a:lnTo>
                      <a:pt x="690" y="1700"/>
                    </a:lnTo>
                    <a:lnTo>
                      <a:pt x="715" y="1801"/>
                    </a:lnTo>
                    <a:lnTo>
                      <a:pt x="748" y="1903"/>
                    </a:lnTo>
                    <a:lnTo>
                      <a:pt x="777" y="2004"/>
                    </a:lnTo>
                    <a:lnTo>
                      <a:pt x="813" y="2106"/>
                    </a:lnTo>
                    <a:lnTo>
                      <a:pt x="849" y="2204"/>
                    </a:lnTo>
                    <a:lnTo>
                      <a:pt x="885" y="2301"/>
                    </a:lnTo>
                    <a:lnTo>
                      <a:pt x="929" y="2400"/>
                    </a:lnTo>
                    <a:lnTo>
                      <a:pt x="969" y="2494"/>
                    </a:lnTo>
                    <a:lnTo>
                      <a:pt x="1016" y="2588"/>
                    </a:lnTo>
                    <a:lnTo>
                      <a:pt x="1063" y="2682"/>
                    </a:lnTo>
                    <a:lnTo>
                      <a:pt x="1110" y="2773"/>
                    </a:lnTo>
                    <a:lnTo>
                      <a:pt x="1165" y="2867"/>
                    </a:lnTo>
                    <a:lnTo>
                      <a:pt x="1215" y="2954"/>
                    </a:lnTo>
                    <a:lnTo>
                      <a:pt x="1270" y="3044"/>
                    </a:lnTo>
                    <a:lnTo>
                      <a:pt x="1327" y="3131"/>
                    </a:lnTo>
                    <a:lnTo>
                      <a:pt x="1389" y="3215"/>
                    </a:lnTo>
                    <a:lnTo>
                      <a:pt x="1447" y="3298"/>
                    </a:lnTo>
                    <a:lnTo>
                      <a:pt x="1512" y="3382"/>
                    </a:lnTo>
                    <a:lnTo>
                      <a:pt x="1574" y="3461"/>
                    </a:lnTo>
                    <a:lnTo>
                      <a:pt x="1643" y="3541"/>
                    </a:lnTo>
                    <a:lnTo>
                      <a:pt x="1708" y="3617"/>
                    </a:lnTo>
                    <a:lnTo>
                      <a:pt x="1780" y="3693"/>
                    </a:lnTo>
                    <a:lnTo>
                      <a:pt x="1849" y="3765"/>
                    </a:lnTo>
                    <a:lnTo>
                      <a:pt x="1922" y="3835"/>
                    </a:lnTo>
                    <a:lnTo>
                      <a:pt x="1998" y="3907"/>
                    </a:lnTo>
                    <a:lnTo>
                      <a:pt x="2074" y="3972"/>
                    </a:lnTo>
                    <a:lnTo>
                      <a:pt x="2153" y="4037"/>
                    </a:lnTo>
                    <a:lnTo>
                      <a:pt x="2230" y="4099"/>
                    </a:lnTo>
                    <a:lnTo>
                      <a:pt x="2313" y="4161"/>
                    </a:lnTo>
                    <a:lnTo>
                      <a:pt x="2393" y="4222"/>
                    </a:lnTo>
                    <a:lnTo>
                      <a:pt x="2476" y="4277"/>
                    </a:lnTo>
                    <a:lnTo>
                      <a:pt x="2563" y="4330"/>
                    </a:lnTo>
                    <a:lnTo>
                      <a:pt x="2650" y="4382"/>
                    </a:lnTo>
                    <a:lnTo>
                      <a:pt x="2737" y="4432"/>
                    </a:lnTo>
                    <a:lnTo>
                      <a:pt x="2824" y="4479"/>
                    </a:lnTo>
                    <a:lnTo>
                      <a:pt x="2914" y="4523"/>
                    </a:lnTo>
                    <a:lnTo>
                      <a:pt x="3005" y="4566"/>
                    </a:lnTo>
                    <a:lnTo>
                      <a:pt x="3100" y="4603"/>
                    </a:lnTo>
                    <a:lnTo>
                      <a:pt x="3194" y="4639"/>
                    </a:lnTo>
                    <a:lnTo>
                      <a:pt x="3287" y="4675"/>
                    </a:lnTo>
                    <a:lnTo>
                      <a:pt x="3382" y="4704"/>
                    </a:lnTo>
                    <a:lnTo>
                      <a:pt x="3480" y="4733"/>
                    </a:lnTo>
                    <a:lnTo>
                      <a:pt x="3578" y="4758"/>
                    </a:lnTo>
                    <a:lnTo>
                      <a:pt x="3675" y="4780"/>
                    </a:lnTo>
                    <a:lnTo>
                      <a:pt x="3777" y="4798"/>
                    </a:lnTo>
                    <a:lnTo>
                      <a:pt x="3879" y="4817"/>
                    </a:lnTo>
                    <a:lnTo>
                      <a:pt x="3980" y="4827"/>
                    </a:lnTo>
                    <a:lnTo>
                      <a:pt x="4082" y="4838"/>
                    </a:lnTo>
                    <a:lnTo>
                      <a:pt x="4183" y="4845"/>
                    </a:lnTo>
                    <a:lnTo>
                      <a:pt x="4288" y="4849"/>
                    </a:lnTo>
                    <a:lnTo>
                      <a:pt x="4393" y="4849"/>
                    </a:lnTo>
                    <a:lnTo>
                      <a:pt x="4498" y="4845"/>
                    </a:lnTo>
                    <a:lnTo>
                      <a:pt x="4603" y="4842"/>
                    </a:lnTo>
                    <a:lnTo>
                      <a:pt x="4455" y="4882"/>
                    </a:lnTo>
                    <a:lnTo>
                      <a:pt x="4270" y="4911"/>
                    </a:lnTo>
                    <a:lnTo>
                      <a:pt x="4179" y="4922"/>
                    </a:lnTo>
                    <a:lnTo>
                      <a:pt x="4088" y="4932"/>
                    </a:lnTo>
                    <a:lnTo>
                      <a:pt x="3998" y="4939"/>
                    </a:lnTo>
                    <a:lnTo>
                      <a:pt x="3908" y="4944"/>
                    </a:lnTo>
                    <a:lnTo>
                      <a:pt x="3814" y="4947"/>
                    </a:lnTo>
                    <a:lnTo>
                      <a:pt x="3632" y="4947"/>
                    </a:lnTo>
                    <a:lnTo>
                      <a:pt x="3541" y="4944"/>
                    </a:lnTo>
                    <a:lnTo>
                      <a:pt x="3451" y="4936"/>
                    </a:lnTo>
                    <a:lnTo>
                      <a:pt x="3361" y="4929"/>
                    </a:lnTo>
                    <a:lnTo>
                      <a:pt x="3274" y="4918"/>
                    </a:lnTo>
                    <a:lnTo>
                      <a:pt x="3183" y="4904"/>
                    </a:lnTo>
                    <a:lnTo>
                      <a:pt x="3092" y="4889"/>
                    </a:lnTo>
                    <a:lnTo>
                      <a:pt x="3005" y="4871"/>
                    </a:lnTo>
                    <a:lnTo>
                      <a:pt x="2914" y="4849"/>
                    </a:lnTo>
                    <a:lnTo>
                      <a:pt x="2827" y="4827"/>
                    </a:lnTo>
                    <a:lnTo>
                      <a:pt x="2740" y="4798"/>
                    </a:lnTo>
                    <a:lnTo>
                      <a:pt x="2653" y="4773"/>
                    </a:lnTo>
                    <a:lnTo>
                      <a:pt x="2566" y="4740"/>
                    </a:lnTo>
                    <a:lnTo>
                      <a:pt x="2480" y="4704"/>
                    </a:lnTo>
                    <a:lnTo>
                      <a:pt x="2393" y="4668"/>
                    </a:lnTo>
                    <a:lnTo>
                      <a:pt x="2309" y="4628"/>
                    </a:lnTo>
                    <a:lnTo>
                      <a:pt x="2222" y="4584"/>
                    </a:lnTo>
                    <a:lnTo>
                      <a:pt x="2139" y="4537"/>
                    </a:lnTo>
                    <a:lnTo>
                      <a:pt x="2056" y="4487"/>
                    </a:lnTo>
                    <a:lnTo>
                      <a:pt x="1972" y="4436"/>
                    </a:lnTo>
                    <a:lnTo>
                      <a:pt x="1892" y="4382"/>
                    </a:lnTo>
                    <a:lnTo>
                      <a:pt x="1809" y="4320"/>
                    </a:lnTo>
                    <a:lnTo>
                      <a:pt x="1730" y="4258"/>
                    </a:lnTo>
                    <a:lnTo>
                      <a:pt x="1650" y="4193"/>
                    </a:lnTo>
                    <a:lnTo>
                      <a:pt x="1556" y="4110"/>
                    </a:lnTo>
                    <a:lnTo>
                      <a:pt x="1465" y="4026"/>
                    </a:lnTo>
                    <a:lnTo>
                      <a:pt x="1382" y="3936"/>
                    </a:lnTo>
                    <a:lnTo>
                      <a:pt x="1298" y="3845"/>
                    </a:lnTo>
                    <a:lnTo>
                      <a:pt x="1218" y="3755"/>
                    </a:lnTo>
                    <a:lnTo>
                      <a:pt x="1143" y="3656"/>
                    </a:lnTo>
                    <a:lnTo>
                      <a:pt x="1074" y="3559"/>
                    </a:lnTo>
                    <a:lnTo>
                      <a:pt x="1004" y="3461"/>
                    </a:lnTo>
                    <a:lnTo>
                      <a:pt x="944" y="3360"/>
                    </a:lnTo>
                    <a:lnTo>
                      <a:pt x="882" y="3255"/>
                    </a:lnTo>
                    <a:lnTo>
                      <a:pt x="827" y="3149"/>
                    </a:lnTo>
                    <a:lnTo>
                      <a:pt x="773" y="3041"/>
                    </a:lnTo>
                    <a:lnTo>
                      <a:pt x="726" y="2932"/>
                    </a:lnTo>
                    <a:lnTo>
                      <a:pt x="678" y="2823"/>
                    </a:lnTo>
                    <a:lnTo>
                      <a:pt x="639" y="2711"/>
                    </a:lnTo>
                    <a:lnTo>
                      <a:pt x="603" y="2599"/>
                    </a:lnTo>
                    <a:lnTo>
                      <a:pt x="566" y="2482"/>
                    </a:lnTo>
                    <a:lnTo>
                      <a:pt x="537" y="2367"/>
                    </a:lnTo>
                    <a:lnTo>
                      <a:pt x="512" y="2251"/>
                    </a:lnTo>
                    <a:lnTo>
                      <a:pt x="490" y="2134"/>
                    </a:lnTo>
                    <a:lnTo>
                      <a:pt x="469" y="2015"/>
                    </a:lnTo>
                    <a:lnTo>
                      <a:pt x="454" y="1895"/>
                    </a:lnTo>
                    <a:lnTo>
                      <a:pt x="444" y="1780"/>
                    </a:lnTo>
                    <a:lnTo>
                      <a:pt x="436" y="1660"/>
                    </a:lnTo>
                    <a:lnTo>
                      <a:pt x="432" y="1540"/>
                    </a:lnTo>
                    <a:lnTo>
                      <a:pt x="432" y="1417"/>
                    </a:lnTo>
                    <a:lnTo>
                      <a:pt x="436" y="1298"/>
                    </a:lnTo>
                    <a:lnTo>
                      <a:pt x="444" y="1178"/>
                    </a:lnTo>
                    <a:lnTo>
                      <a:pt x="454" y="1059"/>
                    </a:lnTo>
                    <a:lnTo>
                      <a:pt x="469" y="939"/>
                    </a:lnTo>
                    <a:lnTo>
                      <a:pt x="487" y="819"/>
                    </a:lnTo>
                    <a:lnTo>
                      <a:pt x="509" y="699"/>
                    </a:lnTo>
                    <a:lnTo>
                      <a:pt x="556" y="533"/>
                    </a:lnTo>
                    <a:close/>
                    <a:moveTo>
                      <a:pt x="624" y="0"/>
                    </a:moveTo>
                    <a:lnTo>
                      <a:pt x="617" y="4"/>
                    </a:lnTo>
                    <a:lnTo>
                      <a:pt x="610" y="8"/>
                    </a:lnTo>
                    <a:lnTo>
                      <a:pt x="606" y="12"/>
                    </a:lnTo>
                    <a:lnTo>
                      <a:pt x="603" y="15"/>
                    </a:lnTo>
                    <a:lnTo>
                      <a:pt x="599" y="18"/>
                    </a:lnTo>
                    <a:lnTo>
                      <a:pt x="599" y="22"/>
                    </a:lnTo>
                    <a:lnTo>
                      <a:pt x="596" y="25"/>
                    </a:lnTo>
                    <a:lnTo>
                      <a:pt x="596" y="30"/>
                    </a:lnTo>
                    <a:lnTo>
                      <a:pt x="596" y="33"/>
                    </a:lnTo>
                    <a:lnTo>
                      <a:pt x="591" y="55"/>
                    </a:lnTo>
                    <a:lnTo>
                      <a:pt x="584" y="58"/>
                    </a:lnTo>
                    <a:lnTo>
                      <a:pt x="577" y="62"/>
                    </a:lnTo>
                    <a:lnTo>
                      <a:pt x="577" y="65"/>
                    </a:lnTo>
                    <a:lnTo>
                      <a:pt x="574" y="69"/>
                    </a:lnTo>
                    <a:lnTo>
                      <a:pt x="570" y="73"/>
                    </a:lnTo>
                    <a:lnTo>
                      <a:pt x="570" y="77"/>
                    </a:lnTo>
                    <a:lnTo>
                      <a:pt x="523" y="182"/>
                    </a:lnTo>
                    <a:lnTo>
                      <a:pt x="483" y="291"/>
                    </a:lnTo>
                    <a:lnTo>
                      <a:pt x="444" y="395"/>
                    </a:lnTo>
                    <a:lnTo>
                      <a:pt x="410" y="504"/>
                    </a:lnTo>
                    <a:lnTo>
                      <a:pt x="374" y="562"/>
                    </a:lnTo>
                    <a:lnTo>
                      <a:pt x="338" y="620"/>
                    </a:lnTo>
                    <a:lnTo>
                      <a:pt x="305" y="682"/>
                    </a:lnTo>
                    <a:lnTo>
                      <a:pt x="277" y="743"/>
                    </a:lnTo>
                    <a:lnTo>
                      <a:pt x="248" y="805"/>
                    </a:lnTo>
                    <a:lnTo>
                      <a:pt x="218" y="866"/>
                    </a:lnTo>
                    <a:lnTo>
                      <a:pt x="193" y="928"/>
                    </a:lnTo>
                    <a:lnTo>
                      <a:pt x="171" y="993"/>
                    </a:lnTo>
                    <a:lnTo>
                      <a:pt x="146" y="1055"/>
                    </a:lnTo>
                    <a:lnTo>
                      <a:pt x="128" y="1120"/>
                    </a:lnTo>
                    <a:lnTo>
                      <a:pt x="106" y="1186"/>
                    </a:lnTo>
                    <a:lnTo>
                      <a:pt x="91" y="1251"/>
                    </a:lnTo>
                    <a:lnTo>
                      <a:pt x="74" y="1316"/>
                    </a:lnTo>
                    <a:lnTo>
                      <a:pt x="59" y="1385"/>
                    </a:lnTo>
                    <a:lnTo>
                      <a:pt x="37" y="1519"/>
                    </a:lnTo>
                    <a:lnTo>
                      <a:pt x="19" y="1653"/>
                    </a:lnTo>
                    <a:lnTo>
                      <a:pt x="9" y="1791"/>
                    </a:lnTo>
                    <a:lnTo>
                      <a:pt x="1" y="1928"/>
                    </a:lnTo>
                    <a:lnTo>
                      <a:pt x="4" y="2066"/>
                    </a:lnTo>
                    <a:lnTo>
                      <a:pt x="9" y="2204"/>
                    </a:lnTo>
                    <a:lnTo>
                      <a:pt x="23" y="2341"/>
                    </a:lnTo>
                    <a:lnTo>
                      <a:pt x="37" y="2482"/>
                    </a:lnTo>
                    <a:lnTo>
                      <a:pt x="63" y="2621"/>
                    </a:lnTo>
                    <a:lnTo>
                      <a:pt x="91" y="2755"/>
                    </a:lnTo>
                    <a:lnTo>
                      <a:pt x="124" y="2892"/>
                    </a:lnTo>
                    <a:lnTo>
                      <a:pt x="161" y="3026"/>
                    </a:lnTo>
                    <a:lnTo>
                      <a:pt x="204" y="3161"/>
                    </a:lnTo>
                    <a:lnTo>
                      <a:pt x="255" y="3291"/>
                    </a:lnTo>
                    <a:lnTo>
                      <a:pt x="305" y="3417"/>
                    </a:lnTo>
                    <a:lnTo>
                      <a:pt x="364" y="3544"/>
                    </a:lnTo>
                    <a:lnTo>
                      <a:pt x="429" y="3668"/>
                    </a:lnTo>
                    <a:lnTo>
                      <a:pt x="494" y="3791"/>
                    </a:lnTo>
                    <a:lnTo>
                      <a:pt x="566" y="3907"/>
                    </a:lnTo>
                    <a:lnTo>
                      <a:pt x="643" y="4023"/>
                    </a:lnTo>
                    <a:lnTo>
                      <a:pt x="718" y="4131"/>
                    </a:lnTo>
                    <a:lnTo>
                      <a:pt x="805" y="4240"/>
                    </a:lnTo>
                    <a:lnTo>
                      <a:pt x="892" y="4342"/>
                    </a:lnTo>
                    <a:lnTo>
                      <a:pt x="983" y="4439"/>
                    </a:lnTo>
                    <a:lnTo>
                      <a:pt x="1078" y="4534"/>
                    </a:lnTo>
                    <a:lnTo>
                      <a:pt x="1168" y="4610"/>
                    </a:lnTo>
                    <a:lnTo>
                      <a:pt x="1262" y="4690"/>
                    </a:lnTo>
                    <a:lnTo>
                      <a:pt x="1357" y="4762"/>
                    </a:lnTo>
                    <a:lnTo>
                      <a:pt x="1461" y="4831"/>
                    </a:lnTo>
                    <a:lnTo>
                      <a:pt x="1566" y="4896"/>
                    </a:lnTo>
                    <a:lnTo>
                      <a:pt x="1675" y="4961"/>
                    </a:lnTo>
                    <a:lnTo>
                      <a:pt x="1787" y="5019"/>
                    </a:lnTo>
                    <a:lnTo>
                      <a:pt x="1900" y="5074"/>
                    </a:lnTo>
                    <a:lnTo>
                      <a:pt x="2019" y="5125"/>
                    </a:lnTo>
                    <a:lnTo>
                      <a:pt x="2139" y="5175"/>
                    </a:lnTo>
                    <a:lnTo>
                      <a:pt x="2262" y="5218"/>
                    </a:lnTo>
                    <a:lnTo>
                      <a:pt x="2386" y="5258"/>
                    </a:lnTo>
                    <a:lnTo>
                      <a:pt x="2513" y="5295"/>
                    </a:lnTo>
                    <a:lnTo>
                      <a:pt x="2640" y="5324"/>
                    </a:lnTo>
                    <a:lnTo>
                      <a:pt x="2766" y="5352"/>
                    </a:lnTo>
                    <a:lnTo>
                      <a:pt x="2896" y="5374"/>
                    </a:lnTo>
                    <a:lnTo>
                      <a:pt x="3027" y="5392"/>
                    </a:lnTo>
                    <a:lnTo>
                      <a:pt x="3157" y="5407"/>
                    </a:lnTo>
                    <a:lnTo>
                      <a:pt x="3287" y="5418"/>
                    </a:lnTo>
                    <a:lnTo>
                      <a:pt x="3418" y="5422"/>
                    </a:lnTo>
                    <a:lnTo>
                      <a:pt x="3548" y="5422"/>
                    </a:lnTo>
                    <a:lnTo>
                      <a:pt x="3679" y="5418"/>
                    </a:lnTo>
                    <a:lnTo>
                      <a:pt x="3806" y="5407"/>
                    </a:lnTo>
                    <a:lnTo>
                      <a:pt x="3936" y="5392"/>
                    </a:lnTo>
                    <a:lnTo>
                      <a:pt x="4060" y="5374"/>
                    </a:lnTo>
                    <a:lnTo>
                      <a:pt x="4187" y="5349"/>
                    </a:lnTo>
                    <a:lnTo>
                      <a:pt x="4309" y="5317"/>
                    </a:lnTo>
                    <a:lnTo>
                      <a:pt x="4429" y="5284"/>
                    </a:lnTo>
                    <a:lnTo>
                      <a:pt x="4549" y="5240"/>
                    </a:lnTo>
                    <a:lnTo>
                      <a:pt x="4665" y="5193"/>
                    </a:lnTo>
                    <a:lnTo>
                      <a:pt x="4722" y="5168"/>
                    </a:lnTo>
                    <a:lnTo>
                      <a:pt x="4777" y="5143"/>
                    </a:lnTo>
                    <a:lnTo>
                      <a:pt x="4836" y="5113"/>
                    </a:lnTo>
                    <a:lnTo>
                      <a:pt x="4889" y="5085"/>
                    </a:lnTo>
                    <a:lnTo>
                      <a:pt x="4955" y="5063"/>
                    </a:lnTo>
                    <a:lnTo>
                      <a:pt x="5020" y="5038"/>
                    </a:lnTo>
                    <a:lnTo>
                      <a:pt x="5089" y="5012"/>
                    </a:lnTo>
                    <a:lnTo>
                      <a:pt x="5154" y="4987"/>
                    </a:lnTo>
                    <a:lnTo>
                      <a:pt x="5216" y="4958"/>
                    </a:lnTo>
                    <a:lnTo>
                      <a:pt x="5281" y="4929"/>
                    </a:lnTo>
                    <a:lnTo>
                      <a:pt x="5343" y="4896"/>
                    </a:lnTo>
                    <a:lnTo>
                      <a:pt x="5404" y="4864"/>
                    </a:lnTo>
                    <a:lnTo>
                      <a:pt x="5466" y="4827"/>
                    </a:lnTo>
                    <a:lnTo>
                      <a:pt x="5523" y="4791"/>
                    </a:lnTo>
                    <a:lnTo>
                      <a:pt x="5585" y="4755"/>
                    </a:lnTo>
                    <a:lnTo>
                      <a:pt x="5643" y="4715"/>
                    </a:lnTo>
                    <a:lnTo>
                      <a:pt x="5701" y="4675"/>
                    </a:lnTo>
                    <a:lnTo>
                      <a:pt x="5756" y="4631"/>
                    </a:lnTo>
                    <a:lnTo>
                      <a:pt x="5810" y="4588"/>
                    </a:lnTo>
                    <a:lnTo>
                      <a:pt x="5864" y="4541"/>
                    </a:lnTo>
                    <a:lnTo>
                      <a:pt x="5871" y="4534"/>
                    </a:lnTo>
                    <a:lnTo>
                      <a:pt x="5875" y="4526"/>
                    </a:lnTo>
                    <a:lnTo>
                      <a:pt x="5875" y="4523"/>
                    </a:lnTo>
                    <a:lnTo>
                      <a:pt x="5879" y="4516"/>
                    </a:lnTo>
                    <a:lnTo>
                      <a:pt x="5879" y="4509"/>
                    </a:lnTo>
                    <a:lnTo>
                      <a:pt x="5875" y="4501"/>
                    </a:lnTo>
                    <a:lnTo>
                      <a:pt x="5875" y="4497"/>
                    </a:lnTo>
                    <a:lnTo>
                      <a:pt x="5871" y="4491"/>
                    </a:lnTo>
                    <a:lnTo>
                      <a:pt x="5871" y="4487"/>
                    </a:lnTo>
                    <a:lnTo>
                      <a:pt x="5871" y="4479"/>
                    </a:lnTo>
                    <a:lnTo>
                      <a:pt x="5871" y="4476"/>
                    </a:lnTo>
                    <a:lnTo>
                      <a:pt x="5871" y="4469"/>
                    </a:lnTo>
                    <a:lnTo>
                      <a:pt x="5871" y="4465"/>
                    </a:lnTo>
                    <a:lnTo>
                      <a:pt x="5868" y="4457"/>
                    </a:lnTo>
                    <a:lnTo>
                      <a:pt x="5868" y="4454"/>
                    </a:lnTo>
                    <a:lnTo>
                      <a:pt x="5864" y="4451"/>
                    </a:lnTo>
                    <a:lnTo>
                      <a:pt x="5861" y="4447"/>
                    </a:lnTo>
                    <a:lnTo>
                      <a:pt x="5857" y="4444"/>
                    </a:lnTo>
                    <a:lnTo>
                      <a:pt x="5853" y="4439"/>
                    </a:lnTo>
                    <a:lnTo>
                      <a:pt x="5850" y="4436"/>
                    </a:lnTo>
                    <a:lnTo>
                      <a:pt x="5846" y="4432"/>
                    </a:lnTo>
                    <a:lnTo>
                      <a:pt x="5828" y="4432"/>
                    </a:lnTo>
                    <a:cubicBezTo>
                      <a:pt x="5752" y="4439"/>
                      <a:pt x="5672" y="4451"/>
                      <a:pt x="5597" y="4457"/>
                    </a:cubicBezTo>
                    <a:cubicBezTo>
                      <a:pt x="5517" y="4465"/>
                      <a:pt x="5440" y="4469"/>
                      <a:pt x="5361" y="4476"/>
                    </a:cubicBezTo>
                    <a:lnTo>
                      <a:pt x="5132" y="4487"/>
                    </a:lnTo>
                    <a:lnTo>
                      <a:pt x="4788" y="4487"/>
                    </a:lnTo>
                    <a:lnTo>
                      <a:pt x="4672" y="4483"/>
                    </a:lnTo>
                    <a:lnTo>
                      <a:pt x="4560" y="4476"/>
                    </a:lnTo>
                    <a:lnTo>
                      <a:pt x="4448" y="4465"/>
                    </a:lnTo>
                    <a:lnTo>
                      <a:pt x="4335" y="4454"/>
                    </a:lnTo>
                    <a:lnTo>
                      <a:pt x="4222" y="4439"/>
                    </a:lnTo>
                    <a:lnTo>
                      <a:pt x="4110" y="4422"/>
                    </a:lnTo>
                    <a:lnTo>
                      <a:pt x="3998" y="4404"/>
                    </a:lnTo>
                    <a:lnTo>
                      <a:pt x="3889" y="4382"/>
                    </a:lnTo>
                    <a:lnTo>
                      <a:pt x="3781" y="4357"/>
                    </a:lnTo>
                    <a:lnTo>
                      <a:pt x="3668" y="4330"/>
                    </a:lnTo>
                    <a:lnTo>
                      <a:pt x="3560" y="4302"/>
                    </a:lnTo>
                    <a:lnTo>
                      <a:pt x="3454" y="4265"/>
                    </a:lnTo>
                    <a:lnTo>
                      <a:pt x="3346" y="4230"/>
                    </a:lnTo>
                    <a:lnTo>
                      <a:pt x="3240" y="4193"/>
                    </a:lnTo>
                    <a:lnTo>
                      <a:pt x="3132" y="4150"/>
                    </a:lnTo>
                    <a:lnTo>
                      <a:pt x="3027" y="4106"/>
                    </a:lnTo>
                    <a:lnTo>
                      <a:pt x="2922" y="4056"/>
                    </a:lnTo>
                    <a:lnTo>
                      <a:pt x="2820" y="4004"/>
                    </a:lnTo>
                    <a:lnTo>
                      <a:pt x="2715" y="3950"/>
                    </a:lnTo>
                    <a:lnTo>
                      <a:pt x="2613" y="3892"/>
                    </a:lnTo>
                    <a:lnTo>
                      <a:pt x="2513" y="3830"/>
                    </a:lnTo>
                    <a:lnTo>
                      <a:pt x="2411" y="3765"/>
                    </a:lnTo>
                    <a:lnTo>
                      <a:pt x="2313" y="3696"/>
                    </a:lnTo>
                    <a:lnTo>
                      <a:pt x="2205" y="3621"/>
                    </a:lnTo>
                    <a:lnTo>
                      <a:pt x="2103" y="3537"/>
                    </a:lnTo>
                    <a:lnTo>
                      <a:pt x="2001" y="3450"/>
                    </a:lnTo>
                    <a:lnTo>
                      <a:pt x="1904" y="3363"/>
                    </a:lnTo>
                    <a:lnTo>
                      <a:pt x="1809" y="3273"/>
                    </a:lnTo>
                    <a:lnTo>
                      <a:pt x="1719" y="3175"/>
                    </a:lnTo>
                    <a:lnTo>
                      <a:pt x="1632" y="3077"/>
                    </a:lnTo>
                    <a:lnTo>
                      <a:pt x="1548" y="2979"/>
                    </a:lnTo>
                    <a:lnTo>
                      <a:pt x="1469" y="2874"/>
                    </a:lnTo>
                    <a:lnTo>
                      <a:pt x="1392" y="2769"/>
                    </a:lnTo>
                    <a:lnTo>
                      <a:pt x="1320" y="2661"/>
                    </a:lnTo>
                    <a:lnTo>
                      <a:pt x="1251" y="2548"/>
                    </a:lnTo>
                    <a:lnTo>
                      <a:pt x="1186" y="2435"/>
                    </a:lnTo>
                    <a:lnTo>
                      <a:pt x="1125" y="2323"/>
                    </a:lnTo>
                    <a:lnTo>
                      <a:pt x="1066" y="2204"/>
                    </a:lnTo>
                    <a:lnTo>
                      <a:pt x="1012" y="2088"/>
                    </a:lnTo>
                    <a:lnTo>
                      <a:pt x="961" y="1965"/>
                    </a:lnTo>
                    <a:lnTo>
                      <a:pt x="918" y="1845"/>
                    </a:lnTo>
                    <a:lnTo>
                      <a:pt x="874" y="1721"/>
                    </a:lnTo>
                    <a:lnTo>
                      <a:pt x="835" y="1595"/>
                    </a:lnTo>
                    <a:lnTo>
                      <a:pt x="798" y="1472"/>
                    </a:lnTo>
                    <a:lnTo>
                      <a:pt x="770" y="1345"/>
                    </a:lnTo>
                    <a:lnTo>
                      <a:pt x="740" y="1214"/>
                    </a:lnTo>
                    <a:lnTo>
                      <a:pt x="718" y="1087"/>
                    </a:lnTo>
                    <a:lnTo>
                      <a:pt x="700" y="957"/>
                    </a:lnTo>
                    <a:lnTo>
                      <a:pt x="686" y="826"/>
                    </a:lnTo>
                    <a:lnTo>
                      <a:pt x="675" y="699"/>
                    </a:lnTo>
                    <a:lnTo>
                      <a:pt x="668" y="569"/>
                    </a:lnTo>
                    <a:lnTo>
                      <a:pt x="664" y="435"/>
                    </a:lnTo>
                    <a:lnTo>
                      <a:pt x="664" y="305"/>
                    </a:lnTo>
                    <a:lnTo>
                      <a:pt x="671" y="174"/>
                    </a:lnTo>
                    <a:lnTo>
                      <a:pt x="683" y="44"/>
                    </a:lnTo>
                    <a:lnTo>
                      <a:pt x="683" y="40"/>
                    </a:lnTo>
                    <a:lnTo>
                      <a:pt x="683" y="37"/>
                    </a:lnTo>
                    <a:lnTo>
                      <a:pt x="683" y="33"/>
                    </a:lnTo>
                    <a:lnTo>
                      <a:pt x="678" y="30"/>
                    </a:lnTo>
                    <a:lnTo>
                      <a:pt x="678" y="25"/>
                    </a:lnTo>
                    <a:lnTo>
                      <a:pt x="675" y="22"/>
                    </a:lnTo>
                    <a:lnTo>
                      <a:pt x="675" y="18"/>
                    </a:lnTo>
                    <a:lnTo>
                      <a:pt x="671" y="15"/>
                    </a:lnTo>
                    <a:lnTo>
                      <a:pt x="664" y="12"/>
                    </a:lnTo>
                    <a:lnTo>
                      <a:pt x="657" y="8"/>
                    </a:lnTo>
                    <a:lnTo>
                      <a:pt x="650" y="4"/>
                    </a:ln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372488" y="523750"/>
                <a:ext cx="137100" cy="65450"/>
              </a:xfrm>
              <a:custGeom>
                <a:avLst/>
                <a:gdLst/>
                <a:ahLst/>
                <a:cxnLst/>
                <a:rect l="l" t="t" r="r" b="b"/>
                <a:pathLst>
                  <a:path w="5484" h="2618" extrusionOk="0">
                    <a:moveTo>
                      <a:pt x="1642" y="795"/>
                    </a:moveTo>
                    <a:lnTo>
                      <a:pt x="1703" y="798"/>
                    </a:lnTo>
                    <a:lnTo>
                      <a:pt x="1765" y="802"/>
                    </a:lnTo>
                    <a:lnTo>
                      <a:pt x="1859" y="813"/>
                    </a:lnTo>
                    <a:lnTo>
                      <a:pt x="1957" y="823"/>
                    </a:lnTo>
                    <a:lnTo>
                      <a:pt x="2055" y="842"/>
                    </a:lnTo>
                    <a:lnTo>
                      <a:pt x="2150" y="860"/>
                    </a:lnTo>
                    <a:lnTo>
                      <a:pt x="2345" y="907"/>
                    </a:lnTo>
                    <a:lnTo>
                      <a:pt x="2537" y="954"/>
                    </a:lnTo>
                    <a:cubicBezTo>
                      <a:pt x="2606" y="983"/>
                      <a:pt x="2678" y="1012"/>
                      <a:pt x="2755" y="1041"/>
                    </a:cubicBezTo>
                    <a:cubicBezTo>
                      <a:pt x="2827" y="1074"/>
                      <a:pt x="2899" y="1106"/>
                      <a:pt x="2972" y="1139"/>
                    </a:cubicBezTo>
                    <a:lnTo>
                      <a:pt x="3193" y="1244"/>
                    </a:lnTo>
                    <a:lnTo>
                      <a:pt x="3411" y="1349"/>
                    </a:lnTo>
                    <a:cubicBezTo>
                      <a:pt x="3479" y="1389"/>
                      <a:pt x="3552" y="1425"/>
                      <a:pt x="3620" y="1462"/>
                    </a:cubicBezTo>
                    <a:cubicBezTo>
                      <a:pt x="3693" y="1501"/>
                      <a:pt x="3762" y="1537"/>
                      <a:pt x="3831" y="1577"/>
                    </a:cubicBezTo>
                    <a:cubicBezTo>
                      <a:pt x="3899" y="1614"/>
                      <a:pt x="3965" y="1653"/>
                      <a:pt x="4030" y="1690"/>
                    </a:cubicBezTo>
                    <a:cubicBezTo>
                      <a:pt x="4095" y="1730"/>
                      <a:pt x="4160" y="1766"/>
                      <a:pt x="4222" y="1802"/>
                    </a:cubicBezTo>
                    <a:lnTo>
                      <a:pt x="4113" y="1777"/>
                    </a:lnTo>
                    <a:lnTo>
                      <a:pt x="4001" y="1755"/>
                    </a:lnTo>
                    <a:lnTo>
                      <a:pt x="3889" y="1740"/>
                    </a:lnTo>
                    <a:lnTo>
                      <a:pt x="3777" y="1726"/>
                    </a:lnTo>
                    <a:lnTo>
                      <a:pt x="3664" y="1718"/>
                    </a:lnTo>
                    <a:cubicBezTo>
                      <a:pt x="3628" y="1715"/>
                      <a:pt x="3592" y="1715"/>
                      <a:pt x="3555" y="1711"/>
                    </a:cubicBezTo>
                    <a:cubicBezTo>
                      <a:pt x="3483" y="1708"/>
                      <a:pt x="3411" y="1708"/>
                      <a:pt x="3345" y="1704"/>
                    </a:cubicBezTo>
                    <a:lnTo>
                      <a:pt x="3178" y="1704"/>
                    </a:lnTo>
                    <a:lnTo>
                      <a:pt x="3011" y="1708"/>
                    </a:lnTo>
                    <a:lnTo>
                      <a:pt x="2845" y="1711"/>
                    </a:lnTo>
                    <a:lnTo>
                      <a:pt x="2678" y="1723"/>
                    </a:lnTo>
                    <a:lnTo>
                      <a:pt x="2516" y="1733"/>
                    </a:lnTo>
                    <a:lnTo>
                      <a:pt x="2349" y="1748"/>
                    </a:lnTo>
                    <a:lnTo>
                      <a:pt x="2019" y="1788"/>
                    </a:lnTo>
                    <a:lnTo>
                      <a:pt x="2016" y="1788"/>
                    </a:lnTo>
                    <a:lnTo>
                      <a:pt x="2011" y="1791"/>
                    </a:lnTo>
                    <a:lnTo>
                      <a:pt x="2008" y="1791"/>
                    </a:lnTo>
                    <a:lnTo>
                      <a:pt x="2004" y="1795"/>
                    </a:lnTo>
                    <a:lnTo>
                      <a:pt x="2004" y="1798"/>
                    </a:lnTo>
                    <a:lnTo>
                      <a:pt x="2001" y="1802"/>
                    </a:lnTo>
                    <a:lnTo>
                      <a:pt x="2001" y="1805"/>
                    </a:lnTo>
                    <a:lnTo>
                      <a:pt x="2001" y="1810"/>
                    </a:lnTo>
                    <a:lnTo>
                      <a:pt x="2004" y="1813"/>
                    </a:lnTo>
                    <a:lnTo>
                      <a:pt x="2004" y="1817"/>
                    </a:lnTo>
                    <a:lnTo>
                      <a:pt x="2008" y="1820"/>
                    </a:lnTo>
                    <a:lnTo>
                      <a:pt x="2008" y="1823"/>
                    </a:lnTo>
                    <a:lnTo>
                      <a:pt x="2011" y="1827"/>
                    </a:lnTo>
                    <a:lnTo>
                      <a:pt x="2016" y="1827"/>
                    </a:lnTo>
                    <a:lnTo>
                      <a:pt x="2019" y="1831"/>
                    </a:lnTo>
                    <a:lnTo>
                      <a:pt x="2023" y="1831"/>
                    </a:lnTo>
                    <a:lnTo>
                      <a:pt x="2193" y="1845"/>
                    </a:lnTo>
                    <a:lnTo>
                      <a:pt x="2364" y="1863"/>
                    </a:lnTo>
                    <a:lnTo>
                      <a:pt x="2533" y="1885"/>
                    </a:lnTo>
                    <a:lnTo>
                      <a:pt x="2700" y="1907"/>
                    </a:lnTo>
                    <a:lnTo>
                      <a:pt x="2867" y="1936"/>
                    </a:lnTo>
                    <a:lnTo>
                      <a:pt x="3033" y="1965"/>
                    </a:lnTo>
                    <a:lnTo>
                      <a:pt x="3200" y="1997"/>
                    </a:lnTo>
                    <a:lnTo>
                      <a:pt x="3367" y="2034"/>
                    </a:lnTo>
                    <a:cubicBezTo>
                      <a:pt x="3381" y="2037"/>
                      <a:pt x="3399" y="2041"/>
                      <a:pt x="3414" y="2044"/>
                    </a:cubicBezTo>
                    <a:cubicBezTo>
                      <a:pt x="3200" y="2049"/>
                      <a:pt x="2986" y="2052"/>
                      <a:pt x="2777" y="2056"/>
                    </a:cubicBezTo>
                    <a:lnTo>
                      <a:pt x="2617" y="2052"/>
                    </a:lnTo>
                    <a:lnTo>
                      <a:pt x="2461" y="2049"/>
                    </a:lnTo>
                    <a:lnTo>
                      <a:pt x="2309" y="2041"/>
                    </a:lnTo>
                    <a:lnTo>
                      <a:pt x="2153" y="2027"/>
                    </a:lnTo>
                    <a:lnTo>
                      <a:pt x="2004" y="2009"/>
                    </a:lnTo>
                    <a:lnTo>
                      <a:pt x="1929" y="1997"/>
                    </a:lnTo>
                    <a:lnTo>
                      <a:pt x="1856" y="1984"/>
                    </a:lnTo>
                    <a:lnTo>
                      <a:pt x="1783" y="1965"/>
                    </a:lnTo>
                    <a:lnTo>
                      <a:pt x="1711" y="1947"/>
                    </a:lnTo>
                    <a:lnTo>
                      <a:pt x="1638" y="1929"/>
                    </a:lnTo>
                    <a:lnTo>
                      <a:pt x="1566" y="1903"/>
                    </a:lnTo>
                    <a:lnTo>
                      <a:pt x="1497" y="1882"/>
                    </a:lnTo>
                    <a:lnTo>
                      <a:pt x="1424" y="1853"/>
                    </a:lnTo>
                    <a:lnTo>
                      <a:pt x="1356" y="1823"/>
                    </a:lnTo>
                    <a:lnTo>
                      <a:pt x="1287" y="1788"/>
                    </a:lnTo>
                    <a:lnTo>
                      <a:pt x="1222" y="1755"/>
                    </a:lnTo>
                    <a:lnTo>
                      <a:pt x="1156" y="1715"/>
                    </a:lnTo>
                    <a:lnTo>
                      <a:pt x="1088" y="1671"/>
                    </a:lnTo>
                    <a:lnTo>
                      <a:pt x="1026" y="1628"/>
                    </a:lnTo>
                    <a:lnTo>
                      <a:pt x="1004" y="1603"/>
                    </a:lnTo>
                    <a:lnTo>
                      <a:pt x="989" y="1577"/>
                    </a:lnTo>
                    <a:lnTo>
                      <a:pt x="975" y="1552"/>
                    </a:lnTo>
                    <a:lnTo>
                      <a:pt x="961" y="1527"/>
                    </a:lnTo>
                    <a:lnTo>
                      <a:pt x="950" y="1497"/>
                    </a:lnTo>
                    <a:lnTo>
                      <a:pt x="942" y="1469"/>
                    </a:lnTo>
                    <a:lnTo>
                      <a:pt x="935" y="1440"/>
                    </a:lnTo>
                    <a:lnTo>
                      <a:pt x="932" y="1410"/>
                    </a:lnTo>
                    <a:lnTo>
                      <a:pt x="929" y="1382"/>
                    </a:lnTo>
                    <a:lnTo>
                      <a:pt x="924" y="1353"/>
                    </a:lnTo>
                    <a:lnTo>
                      <a:pt x="924" y="1320"/>
                    </a:lnTo>
                    <a:lnTo>
                      <a:pt x="929" y="1291"/>
                    </a:lnTo>
                    <a:lnTo>
                      <a:pt x="932" y="1262"/>
                    </a:lnTo>
                    <a:lnTo>
                      <a:pt x="935" y="1229"/>
                    </a:lnTo>
                    <a:lnTo>
                      <a:pt x="942" y="1201"/>
                    </a:lnTo>
                    <a:lnTo>
                      <a:pt x="954" y="1171"/>
                    </a:lnTo>
                    <a:lnTo>
                      <a:pt x="961" y="1142"/>
                    </a:lnTo>
                    <a:lnTo>
                      <a:pt x="972" y="1114"/>
                    </a:lnTo>
                    <a:lnTo>
                      <a:pt x="986" y="1084"/>
                    </a:lnTo>
                    <a:lnTo>
                      <a:pt x="1001" y="1059"/>
                    </a:lnTo>
                    <a:lnTo>
                      <a:pt x="1015" y="1034"/>
                    </a:lnTo>
                    <a:lnTo>
                      <a:pt x="1033" y="1009"/>
                    </a:lnTo>
                    <a:lnTo>
                      <a:pt x="1051" y="983"/>
                    </a:lnTo>
                    <a:lnTo>
                      <a:pt x="1073" y="962"/>
                    </a:lnTo>
                    <a:lnTo>
                      <a:pt x="1091" y="940"/>
                    </a:lnTo>
                    <a:lnTo>
                      <a:pt x="1116" y="918"/>
                    </a:lnTo>
                    <a:lnTo>
                      <a:pt x="1138" y="900"/>
                    </a:lnTo>
                    <a:lnTo>
                      <a:pt x="1163" y="882"/>
                    </a:lnTo>
                    <a:lnTo>
                      <a:pt x="1189" y="867"/>
                    </a:lnTo>
                    <a:lnTo>
                      <a:pt x="1215" y="853"/>
                    </a:lnTo>
                    <a:lnTo>
                      <a:pt x="1243" y="842"/>
                    </a:lnTo>
                    <a:lnTo>
                      <a:pt x="1272" y="835"/>
                    </a:lnTo>
                    <a:lnTo>
                      <a:pt x="1334" y="820"/>
                    </a:lnTo>
                    <a:lnTo>
                      <a:pt x="1392" y="809"/>
                    </a:lnTo>
                    <a:lnTo>
                      <a:pt x="1454" y="798"/>
                    </a:lnTo>
                    <a:lnTo>
                      <a:pt x="1516" y="795"/>
                    </a:lnTo>
                    <a:close/>
                    <a:moveTo>
                      <a:pt x="1255" y="1"/>
                    </a:moveTo>
                    <a:lnTo>
                      <a:pt x="1149" y="12"/>
                    </a:lnTo>
                    <a:lnTo>
                      <a:pt x="1048" y="22"/>
                    </a:lnTo>
                    <a:lnTo>
                      <a:pt x="1001" y="34"/>
                    </a:lnTo>
                    <a:lnTo>
                      <a:pt x="950" y="41"/>
                    </a:lnTo>
                    <a:lnTo>
                      <a:pt x="902" y="55"/>
                    </a:lnTo>
                    <a:lnTo>
                      <a:pt x="855" y="66"/>
                    </a:lnTo>
                    <a:lnTo>
                      <a:pt x="808" y="81"/>
                    </a:lnTo>
                    <a:lnTo>
                      <a:pt x="762" y="95"/>
                    </a:lnTo>
                    <a:lnTo>
                      <a:pt x="715" y="114"/>
                    </a:lnTo>
                    <a:lnTo>
                      <a:pt x="671" y="131"/>
                    </a:lnTo>
                    <a:lnTo>
                      <a:pt x="628" y="153"/>
                    </a:lnTo>
                    <a:lnTo>
                      <a:pt x="584" y="175"/>
                    </a:lnTo>
                    <a:lnTo>
                      <a:pt x="541" y="201"/>
                    </a:lnTo>
                    <a:lnTo>
                      <a:pt x="501" y="222"/>
                    </a:lnTo>
                    <a:lnTo>
                      <a:pt x="461" y="251"/>
                    </a:lnTo>
                    <a:lnTo>
                      <a:pt x="421" y="280"/>
                    </a:lnTo>
                    <a:lnTo>
                      <a:pt x="385" y="309"/>
                    </a:lnTo>
                    <a:lnTo>
                      <a:pt x="348" y="341"/>
                    </a:lnTo>
                    <a:lnTo>
                      <a:pt x="323" y="367"/>
                    </a:lnTo>
                    <a:lnTo>
                      <a:pt x="298" y="392"/>
                    </a:lnTo>
                    <a:lnTo>
                      <a:pt x="272" y="422"/>
                    </a:lnTo>
                    <a:lnTo>
                      <a:pt x="250" y="447"/>
                    </a:lnTo>
                    <a:lnTo>
                      <a:pt x="228" y="475"/>
                    </a:lnTo>
                    <a:lnTo>
                      <a:pt x="207" y="505"/>
                    </a:lnTo>
                    <a:lnTo>
                      <a:pt x="185" y="534"/>
                    </a:lnTo>
                    <a:lnTo>
                      <a:pt x="168" y="566"/>
                    </a:lnTo>
                    <a:lnTo>
                      <a:pt x="149" y="595"/>
                    </a:lnTo>
                    <a:lnTo>
                      <a:pt x="131" y="628"/>
                    </a:lnTo>
                    <a:lnTo>
                      <a:pt x="113" y="661"/>
                    </a:lnTo>
                    <a:lnTo>
                      <a:pt x="98" y="693"/>
                    </a:lnTo>
                    <a:lnTo>
                      <a:pt x="69" y="762"/>
                    </a:lnTo>
                    <a:lnTo>
                      <a:pt x="47" y="831"/>
                    </a:lnTo>
                    <a:lnTo>
                      <a:pt x="29" y="900"/>
                    </a:lnTo>
                    <a:lnTo>
                      <a:pt x="22" y="936"/>
                    </a:lnTo>
                    <a:lnTo>
                      <a:pt x="15" y="972"/>
                    </a:lnTo>
                    <a:lnTo>
                      <a:pt x="11" y="1009"/>
                    </a:lnTo>
                    <a:lnTo>
                      <a:pt x="7" y="1044"/>
                    </a:lnTo>
                    <a:lnTo>
                      <a:pt x="4" y="1077"/>
                    </a:lnTo>
                    <a:lnTo>
                      <a:pt x="1" y="1114"/>
                    </a:lnTo>
                    <a:lnTo>
                      <a:pt x="1" y="1149"/>
                    </a:lnTo>
                    <a:lnTo>
                      <a:pt x="4" y="1186"/>
                    </a:lnTo>
                    <a:lnTo>
                      <a:pt x="4" y="1223"/>
                    </a:lnTo>
                    <a:lnTo>
                      <a:pt x="7" y="1258"/>
                    </a:lnTo>
                    <a:lnTo>
                      <a:pt x="11" y="1295"/>
                    </a:lnTo>
                    <a:lnTo>
                      <a:pt x="19" y="1331"/>
                    </a:lnTo>
                    <a:lnTo>
                      <a:pt x="26" y="1367"/>
                    </a:lnTo>
                    <a:lnTo>
                      <a:pt x="33" y="1403"/>
                    </a:lnTo>
                    <a:cubicBezTo>
                      <a:pt x="41" y="1422"/>
                      <a:pt x="47" y="1443"/>
                      <a:pt x="54" y="1465"/>
                    </a:cubicBezTo>
                    <a:lnTo>
                      <a:pt x="76" y="1530"/>
                    </a:lnTo>
                    <a:cubicBezTo>
                      <a:pt x="87" y="1552"/>
                      <a:pt x="94" y="1574"/>
                      <a:pt x="106" y="1596"/>
                    </a:cubicBezTo>
                    <a:lnTo>
                      <a:pt x="138" y="1661"/>
                    </a:lnTo>
                    <a:lnTo>
                      <a:pt x="174" y="1723"/>
                    </a:lnTo>
                    <a:lnTo>
                      <a:pt x="196" y="1755"/>
                    </a:lnTo>
                    <a:lnTo>
                      <a:pt x="218" y="1783"/>
                    </a:lnTo>
                    <a:lnTo>
                      <a:pt x="240" y="1813"/>
                    </a:lnTo>
                    <a:lnTo>
                      <a:pt x="261" y="1842"/>
                    </a:lnTo>
                    <a:lnTo>
                      <a:pt x="287" y="1867"/>
                    </a:lnTo>
                    <a:lnTo>
                      <a:pt x="312" y="1892"/>
                    </a:lnTo>
                    <a:lnTo>
                      <a:pt x="345" y="1940"/>
                    </a:lnTo>
                    <a:lnTo>
                      <a:pt x="385" y="1987"/>
                    </a:lnTo>
                    <a:lnTo>
                      <a:pt x="424" y="2030"/>
                    </a:lnTo>
                    <a:lnTo>
                      <a:pt x="464" y="2074"/>
                    </a:lnTo>
                    <a:lnTo>
                      <a:pt x="508" y="2114"/>
                    </a:lnTo>
                    <a:lnTo>
                      <a:pt x="555" y="2153"/>
                    </a:lnTo>
                    <a:lnTo>
                      <a:pt x="602" y="2193"/>
                    </a:lnTo>
                    <a:lnTo>
                      <a:pt x="649" y="2230"/>
                    </a:lnTo>
                    <a:lnTo>
                      <a:pt x="700" y="2266"/>
                    </a:lnTo>
                    <a:lnTo>
                      <a:pt x="750" y="2298"/>
                    </a:lnTo>
                    <a:lnTo>
                      <a:pt x="802" y="2331"/>
                    </a:lnTo>
                    <a:lnTo>
                      <a:pt x="855" y="2360"/>
                    </a:lnTo>
                    <a:lnTo>
                      <a:pt x="910" y="2389"/>
                    </a:lnTo>
                    <a:lnTo>
                      <a:pt x="964" y="2411"/>
                    </a:lnTo>
                    <a:lnTo>
                      <a:pt x="1019" y="2436"/>
                    </a:lnTo>
                    <a:lnTo>
                      <a:pt x="1073" y="2454"/>
                    </a:lnTo>
                    <a:lnTo>
                      <a:pt x="1171" y="2487"/>
                    </a:lnTo>
                    <a:lnTo>
                      <a:pt x="1269" y="2512"/>
                    </a:lnTo>
                    <a:lnTo>
                      <a:pt x="1367" y="2534"/>
                    </a:lnTo>
                    <a:lnTo>
                      <a:pt x="1468" y="2549"/>
                    </a:lnTo>
                    <a:lnTo>
                      <a:pt x="1566" y="2563"/>
                    </a:lnTo>
                    <a:lnTo>
                      <a:pt x="1668" y="2571"/>
                    </a:lnTo>
                    <a:lnTo>
                      <a:pt x="1769" y="2578"/>
                    </a:lnTo>
                    <a:lnTo>
                      <a:pt x="1870" y="2581"/>
                    </a:lnTo>
                    <a:lnTo>
                      <a:pt x="1972" y="2578"/>
                    </a:lnTo>
                    <a:lnTo>
                      <a:pt x="2073" y="2578"/>
                    </a:lnTo>
                    <a:lnTo>
                      <a:pt x="2171" y="2571"/>
                    </a:lnTo>
                    <a:lnTo>
                      <a:pt x="2272" y="2563"/>
                    </a:lnTo>
                    <a:lnTo>
                      <a:pt x="2476" y="2541"/>
                    </a:lnTo>
                    <a:cubicBezTo>
                      <a:pt x="2541" y="2534"/>
                      <a:pt x="2610" y="2527"/>
                      <a:pt x="2675" y="2516"/>
                    </a:cubicBezTo>
                    <a:cubicBezTo>
                      <a:pt x="2798" y="2501"/>
                      <a:pt x="2918" y="2484"/>
                      <a:pt x="3033" y="2469"/>
                    </a:cubicBezTo>
                    <a:cubicBezTo>
                      <a:pt x="3153" y="2454"/>
                      <a:pt x="3269" y="2440"/>
                      <a:pt x="3381" y="2425"/>
                    </a:cubicBezTo>
                    <a:cubicBezTo>
                      <a:pt x="3436" y="2422"/>
                      <a:pt x="3494" y="2414"/>
                      <a:pt x="3548" y="2407"/>
                    </a:cubicBezTo>
                    <a:cubicBezTo>
                      <a:pt x="3606" y="2404"/>
                      <a:pt x="3660" y="2400"/>
                      <a:pt x="3715" y="2397"/>
                    </a:cubicBezTo>
                    <a:lnTo>
                      <a:pt x="3881" y="2385"/>
                    </a:lnTo>
                    <a:lnTo>
                      <a:pt x="4045" y="2382"/>
                    </a:lnTo>
                    <a:lnTo>
                      <a:pt x="4212" y="2382"/>
                    </a:lnTo>
                    <a:lnTo>
                      <a:pt x="4374" y="2392"/>
                    </a:lnTo>
                    <a:lnTo>
                      <a:pt x="4458" y="2397"/>
                    </a:lnTo>
                    <a:lnTo>
                      <a:pt x="4541" y="2407"/>
                    </a:lnTo>
                    <a:lnTo>
                      <a:pt x="4625" y="2418"/>
                    </a:lnTo>
                    <a:lnTo>
                      <a:pt x="4707" y="2429"/>
                    </a:lnTo>
                    <a:lnTo>
                      <a:pt x="4791" y="2444"/>
                    </a:lnTo>
                    <a:lnTo>
                      <a:pt x="4874" y="2462"/>
                    </a:lnTo>
                    <a:lnTo>
                      <a:pt x="4961" y="2479"/>
                    </a:lnTo>
                    <a:lnTo>
                      <a:pt x="5045" y="2501"/>
                    </a:lnTo>
                    <a:lnTo>
                      <a:pt x="5132" y="2527"/>
                    </a:lnTo>
                    <a:lnTo>
                      <a:pt x="5219" y="2552"/>
                    </a:lnTo>
                    <a:lnTo>
                      <a:pt x="5306" y="2581"/>
                    </a:lnTo>
                    <a:lnTo>
                      <a:pt x="5396" y="2614"/>
                    </a:lnTo>
                    <a:lnTo>
                      <a:pt x="5403" y="2614"/>
                    </a:lnTo>
                    <a:lnTo>
                      <a:pt x="5407" y="2618"/>
                    </a:lnTo>
                    <a:lnTo>
                      <a:pt x="5433" y="2618"/>
                    </a:lnTo>
                    <a:lnTo>
                      <a:pt x="5436" y="2614"/>
                    </a:lnTo>
                    <a:lnTo>
                      <a:pt x="5443" y="2610"/>
                    </a:lnTo>
                    <a:lnTo>
                      <a:pt x="5447" y="2610"/>
                    </a:lnTo>
                    <a:lnTo>
                      <a:pt x="5451" y="2606"/>
                    </a:lnTo>
                    <a:lnTo>
                      <a:pt x="5461" y="2599"/>
                    </a:lnTo>
                    <a:lnTo>
                      <a:pt x="5468" y="2592"/>
                    </a:lnTo>
                    <a:lnTo>
                      <a:pt x="5473" y="2581"/>
                    </a:lnTo>
                    <a:lnTo>
                      <a:pt x="5480" y="2571"/>
                    </a:lnTo>
                    <a:lnTo>
                      <a:pt x="5483" y="2559"/>
                    </a:lnTo>
                    <a:lnTo>
                      <a:pt x="5483" y="2549"/>
                    </a:lnTo>
                    <a:lnTo>
                      <a:pt x="5483" y="2538"/>
                    </a:lnTo>
                    <a:lnTo>
                      <a:pt x="5483" y="2523"/>
                    </a:lnTo>
                    <a:lnTo>
                      <a:pt x="5480" y="2519"/>
                    </a:lnTo>
                    <a:lnTo>
                      <a:pt x="5480" y="2512"/>
                    </a:lnTo>
                    <a:lnTo>
                      <a:pt x="5476" y="2509"/>
                    </a:lnTo>
                    <a:lnTo>
                      <a:pt x="5473" y="2505"/>
                    </a:lnTo>
                    <a:lnTo>
                      <a:pt x="5468" y="2498"/>
                    </a:lnTo>
                    <a:lnTo>
                      <a:pt x="5465" y="2494"/>
                    </a:lnTo>
                    <a:lnTo>
                      <a:pt x="5447" y="2479"/>
                    </a:lnTo>
                    <a:lnTo>
                      <a:pt x="5433" y="2465"/>
                    </a:lnTo>
                    <a:lnTo>
                      <a:pt x="5433" y="2462"/>
                    </a:lnTo>
                    <a:lnTo>
                      <a:pt x="5429" y="2457"/>
                    </a:lnTo>
                    <a:lnTo>
                      <a:pt x="5429" y="2451"/>
                    </a:lnTo>
                    <a:lnTo>
                      <a:pt x="5425" y="2447"/>
                    </a:lnTo>
                    <a:cubicBezTo>
                      <a:pt x="5367" y="2385"/>
                      <a:pt x="5313" y="2320"/>
                      <a:pt x="5255" y="2258"/>
                    </a:cubicBezTo>
                    <a:cubicBezTo>
                      <a:pt x="5194" y="2193"/>
                      <a:pt x="5135" y="2128"/>
                      <a:pt x="5074" y="2063"/>
                    </a:cubicBezTo>
                    <a:cubicBezTo>
                      <a:pt x="5012" y="2001"/>
                      <a:pt x="4947" y="1936"/>
                      <a:pt x="4886" y="1870"/>
                    </a:cubicBezTo>
                    <a:cubicBezTo>
                      <a:pt x="4820" y="1810"/>
                      <a:pt x="4755" y="1744"/>
                      <a:pt x="4690" y="1679"/>
                    </a:cubicBezTo>
                    <a:lnTo>
                      <a:pt x="4490" y="1494"/>
                    </a:lnTo>
                    <a:lnTo>
                      <a:pt x="4280" y="1309"/>
                    </a:lnTo>
                    <a:lnTo>
                      <a:pt x="4175" y="1218"/>
                    </a:lnTo>
                    <a:lnTo>
                      <a:pt x="4066" y="1131"/>
                    </a:lnTo>
                    <a:lnTo>
                      <a:pt x="3954" y="1044"/>
                    </a:lnTo>
                    <a:lnTo>
                      <a:pt x="3845" y="962"/>
                    </a:lnTo>
                    <a:lnTo>
                      <a:pt x="3733" y="882"/>
                    </a:lnTo>
                    <a:lnTo>
                      <a:pt x="3617" y="802"/>
                    </a:lnTo>
                    <a:lnTo>
                      <a:pt x="3501" y="726"/>
                    </a:lnTo>
                    <a:lnTo>
                      <a:pt x="3385" y="649"/>
                    </a:lnTo>
                    <a:lnTo>
                      <a:pt x="3265" y="581"/>
                    </a:lnTo>
                    <a:lnTo>
                      <a:pt x="3146" y="512"/>
                    </a:lnTo>
                    <a:lnTo>
                      <a:pt x="3026" y="447"/>
                    </a:lnTo>
                    <a:lnTo>
                      <a:pt x="2903" y="388"/>
                    </a:lnTo>
                    <a:lnTo>
                      <a:pt x="2780" y="331"/>
                    </a:lnTo>
                    <a:lnTo>
                      <a:pt x="2657" y="276"/>
                    </a:lnTo>
                    <a:lnTo>
                      <a:pt x="2530" y="229"/>
                    </a:lnTo>
                    <a:lnTo>
                      <a:pt x="2403" y="186"/>
                    </a:lnTo>
                    <a:lnTo>
                      <a:pt x="2277" y="146"/>
                    </a:lnTo>
                    <a:lnTo>
                      <a:pt x="2146" y="109"/>
                    </a:lnTo>
                    <a:lnTo>
                      <a:pt x="2016" y="81"/>
                    </a:lnTo>
                    <a:lnTo>
                      <a:pt x="1885" y="55"/>
                    </a:lnTo>
                    <a:lnTo>
                      <a:pt x="1780" y="34"/>
                    </a:lnTo>
                    <a:lnTo>
                      <a:pt x="1675" y="19"/>
                    </a:lnTo>
                    <a:lnTo>
                      <a:pt x="1566" y="8"/>
                    </a:lnTo>
                    <a:lnTo>
                      <a:pt x="1461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382363" y="606275"/>
                <a:ext cx="234475" cy="478575"/>
              </a:xfrm>
              <a:custGeom>
                <a:avLst/>
                <a:gdLst/>
                <a:ahLst/>
                <a:cxnLst/>
                <a:rect l="l" t="t" r="r" b="b"/>
                <a:pathLst>
                  <a:path w="9379" h="19143" extrusionOk="0">
                    <a:moveTo>
                      <a:pt x="3964" y="4614"/>
                    </a:moveTo>
                    <a:lnTo>
                      <a:pt x="3958" y="4676"/>
                    </a:lnTo>
                    <a:lnTo>
                      <a:pt x="3947" y="4741"/>
                    </a:lnTo>
                    <a:lnTo>
                      <a:pt x="3936" y="4803"/>
                    </a:lnTo>
                    <a:lnTo>
                      <a:pt x="3921" y="4861"/>
                    </a:lnTo>
                    <a:lnTo>
                      <a:pt x="3907" y="4923"/>
                    </a:lnTo>
                    <a:lnTo>
                      <a:pt x="3889" y="4980"/>
                    </a:lnTo>
                    <a:lnTo>
                      <a:pt x="3871" y="5038"/>
                    </a:lnTo>
                    <a:lnTo>
                      <a:pt x="3849" y="5097"/>
                    </a:lnTo>
                    <a:lnTo>
                      <a:pt x="3827" y="5151"/>
                    </a:lnTo>
                    <a:lnTo>
                      <a:pt x="3802" y="5205"/>
                    </a:lnTo>
                    <a:lnTo>
                      <a:pt x="3773" y="5256"/>
                    </a:lnTo>
                    <a:lnTo>
                      <a:pt x="3740" y="5306"/>
                    </a:lnTo>
                    <a:lnTo>
                      <a:pt x="3708" y="5358"/>
                    </a:lnTo>
                    <a:lnTo>
                      <a:pt x="3675" y="5405"/>
                    </a:lnTo>
                    <a:lnTo>
                      <a:pt x="3635" y="5448"/>
                    </a:lnTo>
                    <a:lnTo>
                      <a:pt x="3595" y="5491"/>
                    </a:lnTo>
                    <a:lnTo>
                      <a:pt x="3556" y="5535"/>
                    </a:lnTo>
                    <a:lnTo>
                      <a:pt x="3508" y="5575"/>
                    </a:lnTo>
                    <a:lnTo>
                      <a:pt x="3461" y="5614"/>
                    </a:lnTo>
                    <a:lnTo>
                      <a:pt x="3410" y="5647"/>
                    </a:lnTo>
                    <a:lnTo>
                      <a:pt x="3356" y="5684"/>
                    </a:lnTo>
                    <a:lnTo>
                      <a:pt x="3302" y="5712"/>
                    </a:lnTo>
                    <a:lnTo>
                      <a:pt x="3244" y="5745"/>
                    </a:lnTo>
                    <a:lnTo>
                      <a:pt x="3182" y="5771"/>
                    </a:lnTo>
                    <a:lnTo>
                      <a:pt x="3117" y="5796"/>
                    </a:lnTo>
                    <a:cubicBezTo>
                      <a:pt x="3095" y="5803"/>
                      <a:pt x="3073" y="5810"/>
                      <a:pt x="3051" y="5818"/>
                    </a:cubicBezTo>
                    <a:cubicBezTo>
                      <a:pt x="3026" y="5821"/>
                      <a:pt x="3004" y="5828"/>
                      <a:pt x="2979" y="5836"/>
                    </a:cubicBezTo>
                    <a:cubicBezTo>
                      <a:pt x="2957" y="5839"/>
                      <a:pt x="2932" y="5846"/>
                      <a:pt x="2907" y="5850"/>
                    </a:cubicBezTo>
                    <a:cubicBezTo>
                      <a:pt x="2882" y="5858"/>
                      <a:pt x="2856" y="5861"/>
                      <a:pt x="2830" y="5865"/>
                    </a:cubicBezTo>
                    <a:cubicBezTo>
                      <a:pt x="2805" y="5868"/>
                      <a:pt x="2780" y="5872"/>
                      <a:pt x="2751" y="5875"/>
                    </a:cubicBezTo>
                    <a:cubicBezTo>
                      <a:pt x="2725" y="5879"/>
                      <a:pt x="2696" y="5883"/>
                      <a:pt x="2668" y="5883"/>
                    </a:cubicBezTo>
                    <a:cubicBezTo>
                      <a:pt x="2643" y="5886"/>
                      <a:pt x="2613" y="5886"/>
                      <a:pt x="2584" y="5890"/>
                    </a:cubicBezTo>
                    <a:lnTo>
                      <a:pt x="2490" y="5890"/>
                    </a:lnTo>
                    <a:cubicBezTo>
                      <a:pt x="2457" y="5890"/>
                      <a:pt x="2429" y="5890"/>
                      <a:pt x="2399" y="5886"/>
                    </a:cubicBezTo>
                    <a:cubicBezTo>
                      <a:pt x="2367" y="5886"/>
                      <a:pt x="2338" y="5883"/>
                      <a:pt x="2309" y="5883"/>
                    </a:cubicBezTo>
                    <a:cubicBezTo>
                      <a:pt x="2280" y="5879"/>
                      <a:pt x="2255" y="5875"/>
                      <a:pt x="2225" y="5872"/>
                    </a:cubicBezTo>
                    <a:cubicBezTo>
                      <a:pt x="2196" y="5865"/>
                      <a:pt x="2168" y="5861"/>
                      <a:pt x="2142" y="5853"/>
                    </a:cubicBezTo>
                    <a:lnTo>
                      <a:pt x="2062" y="5836"/>
                    </a:lnTo>
                    <a:lnTo>
                      <a:pt x="1982" y="5814"/>
                    </a:lnTo>
                    <a:lnTo>
                      <a:pt x="1910" y="5788"/>
                    </a:lnTo>
                    <a:lnTo>
                      <a:pt x="1838" y="5759"/>
                    </a:lnTo>
                    <a:lnTo>
                      <a:pt x="1765" y="5727"/>
                    </a:lnTo>
                    <a:lnTo>
                      <a:pt x="1700" y="5691"/>
                    </a:lnTo>
                    <a:lnTo>
                      <a:pt x="1635" y="5651"/>
                    </a:lnTo>
                    <a:lnTo>
                      <a:pt x="1573" y="5611"/>
                    </a:lnTo>
                    <a:lnTo>
                      <a:pt x="1512" y="5567"/>
                    </a:lnTo>
                    <a:lnTo>
                      <a:pt x="1454" y="5517"/>
                    </a:lnTo>
                    <a:lnTo>
                      <a:pt x="1399" y="5470"/>
                    </a:lnTo>
                    <a:lnTo>
                      <a:pt x="1447" y="5491"/>
                    </a:lnTo>
                    <a:lnTo>
                      <a:pt x="1490" y="5517"/>
                    </a:lnTo>
                    <a:lnTo>
                      <a:pt x="1537" y="5538"/>
                    </a:lnTo>
                    <a:lnTo>
                      <a:pt x="1584" y="5557"/>
                    </a:lnTo>
                    <a:lnTo>
                      <a:pt x="1678" y="5592"/>
                    </a:lnTo>
                    <a:lnTo>
                      <a:pt x="1768" y="5625"/>
                    </a:lnTo>
                    <a:lnTo>
                      <a:pt x="1867" y="5651"/>
                    </a:lnTo>
                    <a:lnTo>
                      <a:pt x="1961" y="5669"/>
                    </a:lnTo>
                    <a:lnTo>
                      <a:pt x="2055" y="5687"/>
                    </a:lnTo>
                    <a:lnTo>
                      <a:pt x="2149" y="5694"/>
                    </a:lnTo>
                    <a:lnTo>
                      <a:pt x="2243" y="5698"/>
                    </a:lnTo>
                    <a:lnTo>
                      <a:pt x="2338" y="5698"/>
                    </a:lnTo>
                    <a:lnTo>
                      <a:pt x="2432" y="5694"/>
                    </a:lnTo>
                    <a:lnTo>
                      <a:pt x="2526" y="5684"/>
                    </a:lnTo>
                    <a:lnTo>
                      <a:pt x="2616" y="5669"/>
                    </a:lnTo>
                    <a:lnTo>
                      <a:pt x="2708" y="5651"/>
                    </a:lnTo>
                    <a:lnTo>
                      <a:pt x="2798" y="5625"/>
                    </a:lnTo>
                    <a:lnTo>
                      <a:pt x="2889" y="5597"/>
                    </a:lnTo>
                    <a:lnTo>
                      <a:pt x="2972" y="5564"/>
                    </a:lnTo>
                    <a:lnTo>
                      <a:pt x="3059" y="5527"/>
                    </a:lnTo>
                    <a:lnTo>
                      <a:pt x="3143" y="5484"/>
                    </a:lnTo>
                    <a:lnTo>
                      <a:pt x="3222" y="5440"/>
                    </a:lnTo>
                    <a:lnTo>
                      <a:pt x="3302" y="5390"/>
                    </a:lnTo>
                    <a:lnTo>
                      <a:pt x="3377" y="5339"/>
                    </a:lnTo>
                    <a:lnTo>
                      <a:pt x="3450" y="5281"/>
                    </a:lnTo>
                    <a:lnTo>
                      <a:pt x="3523" y="5219"/>
                    </a:lnTo>
                    <a:lnTo>
                      <a:pt x="3588" y="5158"/>
                    </a:lnTo>
                    <a:lnTo>
                      <a:pt x="3653" y="5089"/>
                    </a:lnTo>
                    <a:lnTo>
                      <a:pt x="3715" y="5017"/>
                    </a:lnTo>
                    <a:lnTo>
                      <a:pt x="3773" y="4944"/>
                    </a:lnTo>
                    <a:lnTo>
                      <a:pt x="3827" y="4864"/>
                    </a:lnTo>
                    <a:lnTo>
                      <a:pt x="3878" y="4784"/>
                    </a:lnTo>
                    <a:lnTo>
                      <a:pt x="3921" y="4701"/>
                    </a:lnTo>
                    <a:lnTo>
                      <a:pt x="3964" y="4614"/>
                    </a:lnTo>
                    <a:close/>
                    <a:moveTo>
                      <a:pt x="8291" y="3495"/>
                    </a:moveTo>
                    <a:lnTo>
                      <a:pt x="8324" y="3582"/>
                    </a:lnTo>
                    <a:lnTo>
                      <a:pt x="8357" y="3672"/>
                    </a:lnTo>
                    <a:lnTo>
                      <a:pt x="8390" y="3762"/>
                    </a:lnTo>
                    <a:lnTo>
                      <a:pt x="8418" y="3853"/>
                    </a:lnTo>
                    <a:lnTo>
                      <a:pt x="8443" y="3944"/>
                    </a:lnTo>
                    <a:lnTo>
                      <a:pt x="8465" y="4035"/>
                    </a:lnTo>
                    <a:lnTo>
                      <a:pt x="8487" y="4125"/>
                    </a:lnTo>
                    <a:lnTo>
                      <a:pt x="8505" y="4219"/>
                    </a:lnTo>
                    <a:lnTo>
                      <a:pt x="8523" y="4310"/>
                    </a:lnTo>
                    <a:lnTo>
                      <a:pt x="8538" y="4404"/>
                    </a:lnTo>
                    <a:lnTo>
                      <a:pt x="8549" y="4498"/>
                    </a:lnTo>
                    <a:lnTo>
                      <a:pt x="8557" y="4589"/>
                    </a:lnTo>
                    <a:lnTo>
                      <a:pt x="8564" y="4684"/>
                    </a:lnTo>
                    <a:lnTo>
                      <a:pt x="8567" y="4777"/>
                    </a:lnTo>
                    <a:lnTo>
                      <a:pt x="8567" y="4871"/>
                    </a:lnTo>
                    <a:lnTo>
                      <a:pt x="8564" y="4966"/>
                    </a:lnTo>
                    <a:lnTo>
                      <a:pt x="8557" y="5064"/>
                    </a:lnTo>
                    <a:lnTo>
                      <a:pt x="8549" y="5158"/>
                    </a:lnTo>
                    <a:lnTo>
                      <a:pt x="8538" y="5252"/>
                    </a:lnTo>
                    <a:lnTo>
                      <a:pt x="8523" y="5350"/>
                    </a:lnTo>
                    <a:lnTo>
                      <a:pt x="8502" y="5445"/>
                    </a:lnTo>
                    <a:lnTo>
                      <a:pt x="8483" y="5542"/>
                    </a:lnTo>
                    <a:lnTo>
                      <a:pt x="8458" y="5640"/>
                    </a:lnTo>
                    <a:lnTo>
                      <a:pt x="8430" y="5734"/>
                    </a:lnTo>
                    <a:lnTo>
                      <a:pt x="8397" y="5832"/>
                    </a:lnTo>
                    <a:lnTo>
                      <a:pt x="8361" y="5930"/>
                    </a:lnTo>
                    <a:lnTo>
                      <a:pt x="8324" y="6027"/>
                    </a:lnTo>
                    <a:lnTo>
                      <a:pt x="8281" y="6125"/>
                    </a:lnTo>
                    <a:lnTo>
                      <a:pt x="8234" y="6223"/>
                    </a:lnTo>
                    <a:lnTo>
                      <a:pt x="8183" y="6321"/>
                    </a:lnTo>
                    <a:lnTo>
                      <a:pt x="8129" y="6419"/>
                    </a:lnTo>
                    <a:lnTo>
                      <a:pt x="8074" y="6517"/>
                    </a:lnTo>
                    <a:lnTo>
                      <a:pt x="8020" y="6604"/>
                    </a:lnTo>
                    <a:lnTo>
                      <a:pt x="7962" y="6687"/>
                    </a:lnTo>
                    <a:lnTo>
                      <a:pt x="7904" y="6771"/>
                    </a:lnTo>
                    <a:lnTo>
                      <a:pt x="7846" y="6850"/>
                    </a:lnTo>
                    <a:lnTo>
                      <a:pt x="7788" y="6930"/>
                    </a:lnTo>
                    <a:lnTo>
                      <a:pt x="7722" y="7010"/>
                    </a:lnTo>
                    <a:lnTo>
                      <a:pt x="7661" y="7086"/>
                    </a:lnTo>
                    <a:lnTo>
                      <a:pt x="7596" y="7162"/>
                    </a:lnTo>
                    <a:lnTo>
                      <a:pt x="7530" y="7234"/>
                    </a:lnTo>
                    <a:lnTo>
                      <a:pt x="7462" y="7307"/>
                    </a:lnTo>
                    <a:lnTo>
                      <a:pt x="7324" y="7448"/>
                    </a:lnTo>
                    <a:lnTo>
                      <a:pt x="7179" y="7582"/>
                    </a:lnTo>
                    <a:lnTo>
                      <a:pt x="7030" y="7713"/>
                    </a:lnTo>
                    <a:lnTo>
                      <a:pt x="6875" y="7836"/>
                    </a:lnTo>
                    <a:lnTo>
                      <a:pt x="6719" y="7955"/>
                    </a:lnTo>
                    <a:lnTo>
                      <a:pt x="6560" y="8075"/>
                    </a:lnTo>
                    <a:lnTo>
                      <a:pt x="6393" y="8188"/>
                    </a:lnTo>
                    <a:lnTo>
                      <a:pt x="6226" y="8296"/>
                    </a:lnTo>
                    <a:lnTo>
                      <a:pt x="6060" y="8405"/>
                    </a:lnTo>
                    <a:lnTo>
                      <a:pt x="5886" y="8510"/>
                    </a:lnTo>
                    <a:lnTo>
                      <a:pt x="5712" y="8611"/>
                    </a:lnTo>
                    <a:lnTo>
                      <a:pt x="5360" y="8810"/>
                    </a:lnTo>
                    <a:lnTo>
                      <a:pt x="5005" y="9003"/>
                    </a:lnTo>
                    <a:cubicBezTo>
                      <a:pt x="4765" y="9133"/>
                      <a:pt x="4530" y="9260"/>
                      <a:pt x="4291" y="9387"/>
                    </a:cubicBezTo>
                    <a:cubicBezTo>
                      <a:pt x="4175" y="9452"/>
                      <a:pt x="4059" y="9517"/>
                      <a:pt x="3939" y="9583"/>
                    </a:cubicBezTo>
                    <a:cubicBezTo>
                      <a:pt x="3827" y="9651"/>
                      <a:pt x="3711" y="9717"/>
                      <a:pt x="3595" y="9782"/>
                    </a:cubicBezTo>
                    <a:lnTo>
                      <a:pt x="3429" y="9887"/>
                    </a:lnTo>
                    <a:lnTo>
                      <a:pt x="3262" y="9992"/>
                    </a:lnTo>
                    <a:lnTo>
                      <a:pt x="3099" y="10101"/>
                    </a:lnTo>
                    <a:lnTo>
                      <a:pt x="2939" y="10213"/>
                    </a:lnTo>
                    <a:lnTo>
                      <a:pt x="2740" y="10362"/>
                    </a:lnTo>
                    <a:lnTo>
                      <a:pt x="2643" y="10438"/>
                    </a:lnTo>
                    <a:lnTo>
                      <a:pt x="2548" y="10514"/>
                    </a:lnTo>
                    <a:lnTo>
                      <a:pt x="2457" y="10593"/>
                    </a:lnTo>
                    <a:lnTo>
                      <a:pt x="2363" y="10673"/>
                    </a:lnTo>
                    <a:lnTo>
                      <a:pt x="2276" y="10753"/>
                    </a:lnTo>
                    <a:lnTo>
                      <a:pt x="2189" y="10837"/>
                    </a:lnTo>
                    <a:lnTo>
                      <a:pt x="2102" y="10924"/>
                    </a:lnTo>
                    <a:lnTo>
                      <a:pt x="2019" y="11006"/>
                    </a:lnTo>
                    <a:lnTo>
                      <a:pt x="1939" y="11093"/>
                    </a:lnTo>
                    <a:lnTo>
                      <a:pt x="1860" y="11185"/>
                    </a:lnTo>
                    <a:lnTo>
                      <a:pt x="1780" y="11275"/>
                    </a:lnTo>
                    <a:lnTo>
                      <a:pt x="1708" y="11366"/>
                    </a:lnTo>
                    <a:lnTo>
                      <a:pt x="1635" y="11459"/>
                    </a:lnTo>
                    <a:lnTo>
                      <a:pt x="1562" y="11554"/>
                    </a:lnTo>
                    <a:lnTo>
                      <a:pt x="1642" y="11419"/>
                    </a:lnTo>
                    <a:lnTo>
                      <a:pt x="1686" y="11354"/>
                    </a:lnTo>
                    <a:lnTo>
                      <a:pt x="1729" y="11293"/>
                    </a:lnTo>
                    <a:lnTo>
                      <a:pt x="1816" y="11173"/>
                    </a:lnTo>
                    <a:lnTo>
                      <a:pt x="1907" y="11054"/>
                    </a:lnTo>
                    <a:lnTo>
                      <a:pt x="2001" y="10938"/>
                    </a:lnTo>
                    <a:lnTo>
                      <a:pt x="2102" y="10822"/>
                    </a:lnTo>
                    <a:lnTo>
                      <a:pt x="2208" y="10710"/>
                    </a:lnTo>
                    <a:lnTo>
                      <a:pt x="2316" y="10598"/>
                    </a:lnTo>
                    <a:lnTo>
                      <a:pt x="2429" y="10484"/>
                    </a:lnTo>
                    <a:lnTo>
                      <a:pt x="2544" y="10376"/>
                    </a:lnTo>
                    <a:lnTo>
                      <a:pt x="2668" y="10267"/>
                    </a:lnTo>
                    <a:lnTo>
                      <a:pt x="2790" y="10158"/>
                    </a:lnTo>
                    <a:cubicBezTo>
                      <a:pt x="2874" y="10086"/>
                      <a:pt x="2957" y="10017"/>
                      <a:pt x="3044" y="9945"/>
                    </a:cubicBezTo>
                    <a:cubicBezTo>
                      <a:pt x="3131" y="9876"/>
                      <a:pt x="3222" y="9804"/>
                      <a:pt x="3309" y="9735"/>
                    </a:cubicBezTo>
                    <a:cubicBezTo>
                      <a:pt x="3399" y="9666"/>
                      <a:pt x="3494" y="9597"/>
                      <a:pt x="3584" y="9524"/>
                    </a:cubicBezTo>
                    <a:cubicBezTo>
                      <a:pt x="3678" y="9456"/>
                      <a:pt x="3773" y="9387"/>
                      <a:pt x="3867" y="9318"/>
                    </a:cubicBezTo>
                    <a:cubicBezTo>
                      <a:pt x="3961" y="9250"/>
                      <a:pt x="4056" y="9180"/>
                      <a:pt x="4153" y="9111"/>
                    </a:cubicBezTo>
                    <a:cubicBezTo>
                      <a:pt x="4345" y="8977"/>
                      <a:pt x="4541" y="8840"/>
                      <a:pt x="4733" y="8702"/>
                    </a:cubicBezTo>
                    <a:cubicBezTo>
                      <a:pt x="4929" y="8564"/>
                      <a:pt x="5125" y="8423"/>
                      <a:pt x="5317" y="8285"/>
                    </a:cubicBezTo>
                    <a:lnTo>
                      <a:pt x="5603" y="8075"/>
                    </a:lnTo>
                    <a:cubicBezTo>
                      <a:pt x="5697" y="8002"/>
                      <a:pt x="5791" y="7930"/>
                      <a:pt x="5886" y="7861"/>
                    </a:cubicBezTo>
                    <a:cubicBezTo>
                      <a:pt x="5976" y="7788"/>
                      <a:pt x="6070" y="7716"/>
                      <a:pt x="6161" y="7644"/>
                    </a:cubicBezTo>
                    <a:cubicBezTo>
                      <a:pt x="6247" y="7567"/>
                      <a:pt x="6339" y="7495"/>
                      <a:pt x="6426" y="7419"/>
                    </a:cubicBezTo>
                    <a:lnTo>
                      <a:pt x="6556" y="7307"/>
                    </a:lnTo>
                    <a:lnTo>
                      <a:pt x="6682" y="7194"/>
                    </a:lnTo>
                    <a:lnTo>
                      <a:pt x="6806" y="7079"/>
                    </a:lnTo>
                    <a:lnTo>
                      <a:pt x="6926" y="6959"/>
                    </a:lnTo>
                    <a:lnTo>
                      <a:pt x="7042" y="6843"/>
                    </a:lnTo>
                    <a:lnTo>
                      <a:pt x="7157" y="6723"/>
                    </a:lnTo>
                    <a:lnTo>
                      <a:pt x="7266" y="6600"/>
                    </a:lnTo>
                    <a:lnTo>
                      <a:pt x="7371" y="6477"/>
                    </a:lnTo>
                    <a:lnTo>
                      <a:pt x="7473" y="6350"/>
                    </a:lnTo>
                    <a:lnTo>
                      <a:pt x="7570" y="6223"/>
                    </a:lnTo>
                    <a:lnTo>
                      <a:pt x="7661" y="6092"/>
                    </a:lnTo>
                    <a:lnTo>
                      <a:pt x="7748" y="5962"/>
                    </a:lnTo>
                    <a:lnTo>
                      <a:pt x="7828" y="5828"/>
                    </a:lnTo>
                    <a:lnTo>
                      <a:pt x="7904" y="5691"/>
                    </a:lnTo>
                    <a:lnTo>
                      <a:pt x="7976" y="5553"/>
                    </a:lnTo>
                    <a:lnTo>
                      <a:pt x="8042" y="5411"/>
                    </a:lnTo>
                    <a:lnTo>
                      <a:pt x="8100" y="5266"/>
                    </a:lnTo>
                    <a:lnTo>
                      <a:pt x="8154" y="5122"/>
                    </a:lnTo>
                    <a:lnTo>
                      <a:pt x="8176" y="5045"/>
                    </a:lnTo>
                    <a:lnTo>
                      <a:pt x="8201" y="4970"/>
                    </a:lnTo>
                    <a:lnTo>
                      <a:pt x="8219" y="4897"/>
                    </a:lnTo>
                    <a:lnTo>
                      <a:pt x="8237" y="4821"/>
                    </a:lnTo>
                    <a:lnTo>
                      <a:pt x="8256" y="4741"/>
                    </a:lnTo>
                    <a:lnTo>
                      <a:pt x="8270" y="4665"/>
                    </a:lnTo>
                    <a:lnTo>
                      <a:pt x="8284" y="4585"/>
                    </a:lnTo>
                    <a:lnTo>
                      <a:pt x="8299" y="4505"/>
                    </a:lnTo>
                    <a:lnTo>
                      <a:pt x="8306" y="4426"/>
                    </a:lnTo>
                    <a:lnTo>
                      <a:pt x="8317" y="4346"/>
                    </a:lnTo>
                    <a:lnTo>
                      <a:pt x="8321" y="4263"/>
                    </a:lnTo>
                    <a:lnTo>
                      <a:pt x="8328" y="4183"/>
                    </a:lnTo>
                    <a:lnTo>
                      <a:pt x="8328" y="4100"/>
                    </a:lnTo>
                    <a:lnTo>
                      <a:pt x="8328" y="4016"/>
                    </a:lnTo>
                    <a:lnTo>
                      <a:pt x="8328" y="3929"/>
                    </a:lnTo>
                    <a:lnTo>
                      <a:pt x="8324" y="3846"/>
                    </a:lnTo>
                    <a:lnTo>
                      <a:pt x="8321" y="3759"/>
                    </a:lnTo>
                    <a:lnTo>
                      <a:pt x="8313" y="3672"/>
                    </a:lnTo>
                    <a:lnTo>
                      <a:pt x="8303" y="3582"/>
                    </a:lnTo>
                    <a:lnTo>
                      <a:pt x="8291" y="3495"/>
                    </a:lnTo>
                    <a:close/>
                    <a:moveTo>
                      <a:pt x="5936" y="12083"/>
                    </a:moveTo>
                    <a:lnTo>
                      <a:pt x="6045" y="12087"/>
                    </a:lnTo>
                    <a:lnTo>
                      <a:pt x="6154" y="12093"/>
                    </a:lnTo>
                    <a:cubicBezTo>
                      <a:pt x="6190" y="12098"/>
                      <a:pt x="6230" y="12101"/>
                      <a:pt x="6269" y="12105"/>
                    </a:cubicBezTo>
                    <a:cubicBezTo>
                      <a:pt x="6306" y="12112"/>
                      <a:pt x="6346" y="12115"/>
                      <a:pt x="6382" y="12123"/>
                    </a:cubicBezTo>
                    <a:lnTo>
                      <a:pt x="6494" y="12145"/>
                    </a:lnTo>
                    <a:lnTo>
                      <a:pt x="6603" y="12170"/>
                    </a:lnTo>
                    <a:lnTo>
                      <a:pt x="6708" y="12195"/>
                    </a:lnTo>
                    <a:lnTo>
                      <a:pt x="6809" y="12228"/>
                    </a:lnTo>
                    <a:lnTo>
                      <a:pt x="6911" y="12264"/>
                    </a:lnTo>
                    <a:lnTo>
                      <a:pt x="7008" y="12304"/>
                    </a:lnTo>
                    <a:lnTo>
                      <a:pt x="7103" y="12347"/>
                    </a:lnTo>
                    <a:lnTo>
                      <a:pt x="7197" y="12394"/>
                    </a:lnTo>
                    <a:lnTo>
                      <a:pt x="7288" y="12446"/>
                    </a:lnTo>
                    <a:lnTo>
                      <a:pt x="7375" y="12500"/>
                    </a:lnTo>
                    <a:lnTo>
                      <a:pt x="7458" y="12554"/>
                    </a:lnTo>
                    <a:lnTo>
                      <a:pt x="7542" y="12615"/>
                    </a:lnTo>
                    <a:lnTo>
                      <a:pt x="7622" y="12677"/>
                    </a:lnTo>
                    <a:lnTo>
                      <a:pt x="7697" y="12742"/>
                    </a:lnTo>
                    <a:lnTo>
                      <a:pt x="7769" y="12807"/>
                    </a:lnTo>
                    <a:lnTo>
                      <a:pt x="7843" y="12881"/>
                    </a:lnTo>
                    <a:lnTo>
                      <a:pt x="7908" y="12953"/>
                    </a:lnTo>
                    <a:lnTo>
                      <a:pt x="7973" y="13028"/>
                    </a:lnTo>
                    <a:lnTo>
                      <a:pt x="8035" y="13105"/>
                    </a:lnTo>
                    <a:lnTo>
                      <a:pt x="8096" y="13185"/>
                    </a:lnTo>
                    <a:lnTo>
                      <a:pt x="8154" y="13264"/>
                    </a:lnTo>
                    <a:lnTo>
                      <a:pt x="8204" y="13351"/>
                    </a:lnTo>
                    <a:lnTo>
                      <a:pt x="8256" y="13435"/>
                    </a:lnTo>
                    <a:lnTo>
                      <a:pt x="8306" y="13522"/>
                    </a:lnTo>
                    <a:lnTo>
                      <a:pt x="8350" y="13612"/>
                    </a:lnTo>
                    <a:lnTo>
                      <a:pt x="8393" y="13702"/>
                    </a:lnTo>
                    <a:lnTo>
                      <a:pt x="8433" y="13794"/>
                    </a:lnTo>
                    <a:lnTo>
                      <a:pt x="8470" y="13888"/>
                    </a:lnTo>
                    <a:lnTo>
                      <a:pt x="8502" y="13982"/>
                    </a:lnTo>
                    <a:lnTo>
                      <a:pt x="8530" y="14080"/>
                    </a:lnTo>
                    <a:lnTo>
                      <a:pt x="8560" y="14177"/>
                    </a:lnTo>
                    <a:lnTo>
                      <a:pt x="8585" y="14276"/>
                    </a:lnTo>
                    <a:lnTo>
                      <a:pt x="8604" y="14373"/>
                    </a:lnTo>
                    <a:lnTo>
                      <a:pt x="8622" y="14475"/>
                    </a:lnTo>
                    <a:lnTo>
                      <a:pt x="8639" y="14572"/>
                    </a:lnTo>
                    <a:lnTo>
                      <a:pt x="8650" y="14674"/>
                    </a:lnTo>
                    <a:lnTo>
                      <a:pt x="8657" y="14776"/>
                    </a:lnTo>
                    <a:lnTo>
                      <a:pt x="8665" y="14877"/>
                    </a:lnTo>
                    <a:lnTo>
                      <a:pt x="8669" y="14982"/>
                    </a:lnTo>
                    <a:lnTo>
                      <a:pt x="8669" y="15084"/>
                    </a:lnTo>
                    <a:lnTo>
                      <a:pt x="8665" y="15185"/>
                    </a:lnTo>
                    <a:lnTo>
                      <a:pt x="8657" y="15286"/>
                    </a:lnTo>
                    <a:lnTo>
                      <a:pt x="8647" y="15391"/>
                    </a:lnTo>
                    <a:lnTo>
                      <a:pt x="8636" y="15493"/>
                    </a:lnTo>
                    <a:lnTo>
                      <a:pt x="8617" y="15594"/>
                    </a:lnTo>
                    <a:lnTo>
                      <a:pt x="8600" y="15696"/>
                    </a:lnTo>
                    <a:lnTo>
                      <a:pt x="8578" y="15798"/>
                    </a:lnTo>
                    <a:lnTo>
                      <a:pt x="8552" y="15895"/>
                    </a:lnTo>
                    <a:lnTo>
                      <a:pt x="8523" y="15997"/>
                    </a:lnTo>
                    <a:lnTo>
                      <a:pt x="8491" y="16094"/>
                    </a:lnTo>
                    <a:lnTo>
                      <a:pt x="8455" y="16192"/>
                    </a:lnTo>
                    <a:lnTo>
                      <a:pt x="8415" y="16286"/>
                    </a:lnTo>
                    <a:lnTo>
                      <a:pt x="8371" y="16385"/>
                    </a:lnTo>
                    <a:lnTo>
                      <a:pt x="8328" y="16479"/>
                    </a:lnTo>
                    <a:lnTo>
                      <a:pt x="8277" y="16569"/>
                    </a:lnTo>
                    <a:lnTo>
                      <a:pt x="8226" y="16659"/>
                    </a:lnTo>
                    <a:lnTo>
                      <a:pt x="8169" y="16751"/>
                    </a:lnTo>
                    <a:lnTo>
                      <a:pt x="8110" y="16838"/>
                    </a:lnTo>
                    <a:lnTo>
                      <a:pt x="8049" y="16925"/>
                    </a:lnTo>
                    <a:lnTo>
                      <a:pt x="7983" y="17012"/>
                    </a:lnTo>
                    <a:lnTo>
                      <a:pt x="7911" y="17091"/>
                    </a:lnTo>
                    <a:lnTo>
                      <a:pt x="7839" y="17174"/>
                    </a:lnTo>
                    <a:lnTo>
                      <a:pt x="7777" y="17236"/>
                    </a:lnTo>
                    <a:lnTo>
                      <a:pt x="7846" y="17142"/>
                    </a:lnTo>
                    <a:lnTo>
                      <a:pt x="7911" y="17047"/>
                    </a:lnTo>
                    <a:lnTo>
                      <a:pt x="7973" y="16953"/>
                    </a:lnTo>
                    <a:lnTo>
                      <a:pt x="8030" y="16855"/>
                    </a:lnTo>
                    <a:lnTo>
                      <a:pt x="8085" y="16754"/>
                    </a:lnTo>
                    <a:lnTo>
                      <a:pt x="8132" y="16652"/>
                    </a:lnTo>
                    <a:lnTo>
                      <a:pt x="8179" y="16551"/>
                    </a:lnTo>
                    <a:lnTo>
                      <a:pt x="8223" y="16446"/>
                    </a:lnTo>
                    <a:lnTo>
                      <a:pt x="8263" y="16341"/>
                    </a:lnTo>
                    <a:lnTo>
                      <a:pt x="8296" y="16232"/>
                    </a:lnTo>
                    <a:lnTo>
                      <a:pt x="8328" y="16124"/>
                    </a:lnTo>
                    <a:lnTo>
                      <a:pt x="8353" y="16015"/>
                    </a:lnTo>
                    <a:lnTo>
                      <a:pt x="8375" y="15906"/>
                    </a:lnTo>
                    <a:lnTo>
                      <a:pt x="8393" y="15798"/>
                    </a:lnTo>
                    <a:lnTo>
                      <a:pt x="8404" y="15689"/>
                    </a:lnTo>
                    <a:lnTo>
                      <a:pt x="8411" y="15577"/>
                    </a:lnTo>
                    <a:lnTo>
                      <a:pt x="8415" y="15468"/>
                    </a:lnTo>
                    <a:lnTo>
                      <a:pt x="8415" y="15355"/>
                    </a:lnTo>
                    <a:lnTo>
                      <a:pt x="8408" y="15243"/>
                    </a:lnTo>
                    <a:lnTo>
                      <a:pt x="8397" y="15134"/>
                    </a:lnTo>
                    <a:lnTo>
                      <a:pt x="8383" y="15022"/>
                    </a:lnTo>
                    <a:lnTo>
                      <a:pt x="8361" y="14913"/>
                    </a:lnTo>
                    <a:lnTo>
                      <a:pt x="8335" y="14804"/>
                    </a:lnTo>
                    <a:lnTo>
                      <a:pt x="8303" y="14696"/>
                    </a:lnTo>
                    <a:lnTo>
                      <a:pt x="8266" y="14587"/>
                    </a:lnTo>
                    <a:lnTo>
                      <a:pt x="8223" y="14482"/>
                    </a:lnTo>
                    <a:lnTo>
                      <a:pt x="8176" y="14376"/>
                    </a:lnTo>
                    <a:lnTo>
                      <a:pt x="8122" y="14272"/>
                    </a:lnTo>
                    <a:lnTo>
                      <a:pt x="8060" y="14167"/>
                    </a:lnTo>
                    <a:lnTo>
                      <a:pt x="7995" y="14065"/>
                    </a:lnTo>
                    <a:lnTo>
                      <a:pt x="7926" y="13968"/>
                    </a:lnTo>
                    <a:lnTo>
                      <a:pt x="7846" y="13869"/>
                    </a:lnTo>
                    <a:lnTo>
                      <a:pt x="7799" y="13815"/>
                    </a:lnTo>
                    <a:lnTo>
                      <a:pt x="7752" y="13761"/>
                    </a:lnTo>
                    <a:lnTo>
                      <a:pt x="7697" y="13710"/>
                    </a:lnTo>
                    <a:lnTo>
                      <a:pt x="7643" y="13659"/>
                    </a:lnTo>
                    <a:lnTo>
                      <a:pt x="7585" y="13608"/>
                    </a:lnTo>
                    <a:lnTo>
                      <a:pt x="7523" y="13562"/>
                    </a:lnTo>
                    <a:lnTo>
                      <a:pt x="7462" y="13518"/>
                    </a:lnTo>
                    <a:lnTo>
                      <a:pt x="7396" y="13475"/>
                    </a:lnTo>
                    <a:lnTo>
                      <a:pt x="7331" y="13431"/>
                    </a:lnTo>
                    <a:lnTo>
                      <a:pt x="7262" y="13388"/>
                    </a:lnTo>
                    <a:lnTo>
                      <a:pt x="7190" y="13351"/>
                    </a:lnTo>
                    <a:lnTo>
                      <a:pt x="7117" y="13311"/>
                    </a:lnTo>
                    <a:lnTo>
                      <a:pt x="7045" y="13275"/>
                    </a:lnTo>
                    <a:lnTo>
                      <a:pt x="6969" y="13242"/>
                    </a:lnTo>
                    <a:lnTo>
                      <a:pt x="6893" y="13210"/>
                    </a:lnTo>
                    <a:lnTo>
                      <a:pt x="6817" y="13177"/>
                    </a:lnTo>
                    <a:lnTo>
                      <a:pt x="6737" y="13148"/>
                    </a:lnTo>
                    <a:lnTo>
                      <a:pt x="6657" y="13123"/>
                    </a:lnTo>
                    <a:lnTo>
                      <a:pt x="6578" y="13098"/>
                    </a:lnTo>
                    <a:lnTo>
                      <a:pt x="6494" y="13076"/>
                    </a:lnTo>
                    <a:lnTo>
                      <a:pt x="6411" y="13054"/>
                    </a:lnTo>
                    <a:lnTo>
                      <a:pt x="6331" y="13036"/>
                    </a:lnTo>
                    <a:lnTo>
                      <a:pt x="6247" y="13018"/>
                    </a:lnTo>
                    <a:lnTo>
                      <a:pt x="6165" y="13003"/>
                    </a:lnTo>
                    <a:lnTo>
                      <a:pt x="6078" y="12993"/>
                    </a:lnTo>
                    <a:lnTo>
                      <a:pt x="5994" y="12981"/>
                    </a:lnTo>
                    <a:lnTo>
                      <a:pt x="5911" y="12971"/>
                    </a:lnTo>
                    <a:lnTo>
                      <a:pt x="5827" y="12968"/>
                    </a:lnTo>
                    <a:lnTo>
                      <a:pt x="5744" y="12963"/>
                    </a:lnTo>
                    <a:lnTo>
                      <a:pt x="5660" y="12960"/>
                    </a:lnTo>
                    <a:lnTo>
                      <a:pt x="5581" y="12963"/>
                    </a:lnTo>
                    <a:lnTo>
                      <a:pt x="5498" y="12968"/>
                    </a:lnTo>
                    <a:lnTo>
                      <a:pt x="5418" y="12971"/>
                    </a:lnTo>
                    <a:lnTo>
                      <a:pt x="5334" y="12978"/>
                    </a:lnTo>
                    <a:lnTo>
                      <a:pt x="5259" y="12989"/>
                    </a:lnTo>
                    <a:lnTo>
                      <a:pt x="5179" y="13003"/>
                    </a:lnTo>
                    <a:lnTo>
                      <a:pt x="5103" y="13018"/>
                    </a:lnTo>
                    <a:lnTo>
                      <a:pt x="5026" y="13040"/>
                    </a:lnTo>
                    <a:lnTo>
                      <a:pt x="4951" y="13058"/>
                    </a:lnTo>
                    <a:lnTo>
                      <a:pt x="4878" y="13083"/>
                    </a:lnTo>
                    <a:lnTo>
                      <a:pt x="4809" y="13108"/>
                    </a:lnTo>
                    <a:lnTo>
                      <a:pt x="4740" y="13137"/>
                    </a:lnTo>
                    <a:lnTo>
                      <a:pt x="4672" y="13170"/>
                    </a:lnTo>
                    <a:lnTo>
                      <a:pt x="4606" y="13207"/>
                    </a:lnTo>
                    <a:lnTo>
                      <a:pt x="4545" y="13242"/>
                    </a:lnTo>
                    <a:lnTo>
                      <a:pt x="4483" y="13282"/>
                    </a:lnTo>
                    <a:lnTo>
                      <a:pt x="4425" y="13326"/>
                    </a:lnTo>
                    <a:lnTo>
                      <a:pt x="4367" y="13373"/>
                    </a:lnTo>
                    <a:lnTo>
                      <a:pt x="4317" y="13424"/>
                    </a:lnTo>
                    <a:lnTo>
                      <a:pt x="4265" y="13475"/>
                    </a:lnTo>
                    <a:lnTo>
                      <a:pt x="4215" y="13528"/>
                    </a:lnTo>
                    <a:lnTo>
                      <a:pt x="4171" y="13587"/>
                    </a:lnTo>
                    <a:lnTo>
                      <a:pt x="4128" y="13649"/>
                    </a:lnTo>
                    <a:lnTo>
                      <a:pt x="4091" y="13714"/>
                    </a:lnTo>
                    <a:lnTo>
                      <a:pt x="4056" y="13782"/>
                    </a:lnTo>
                    <a:lnTo>
                      <a:pt x="4023" y="13855"/>
                    </a:lnTo>
                    <a:lnTo>
                      <a:pt x="3994" y="13928"/>
                    </a:lnTo>
                    <a:cubicBezTo>
                      <a:pt x="3986" y="13953"/>
                      <a:pt x="3979" y="13978"/>
                      <a:pt x="3969" y="14007"/>
                    </a:cubicBezTo>
                    <a:cubicBezTo>
                      <a:pt x="3961" y="14033"/>
                      <a:pt x="3954" y="14058"/>
                      <a:pt x="3947" y="14087"/>
                    </a:cubicBezTo>
                    <a:cubicBezTo>
                      <a:pt x="3943" y="14116"/>
                      <a:pt x="3936" y="14142"/>
                      <a:pt x="3932" y="14170"/>
                    </a:cubicBezTo>
                    <a:cubicBezTo>
                      <a:pt x="3929" y="14199"/>
                      <a:pt x="3921" y="14229"/>
                      <a:pt x="3918" y="14261"/>
                    </a:cubicBezTo>
                    <a:cubicBezTo>
                      <a:pt x="3914" y="14289"/>
                      <a:pt x="3911" y="14319"/>
                      <a:pt x="3911" y="14351"/>
                    </a:cubicBezTo>
                    <a:cubicBezTo>
                      <a:pt x="3907" y="14381"/>
                      <a:pt x="3907" y="14413"/>
                      <a:pt x="3904" y="14446"/>
                    </a:cubicBezTo>
                    <a:lnTo>
                      <a:pt x="3904" y="14543"/>
                    </a:lnTo>
                    <a:lnTo>
                      <a:pt x="3907" y="14605"/>
                    </a:lnTo>
                    <a:lnTo>
                      <a:pt x="3911" y="14667"/>
                    </a:lnTo>
                    <a:lnTo>
                      <a:pt x="3921" y="14724"/>
                    </a:lnTo>
                    <a:lnTo>
                      <a:pt x="3932" y="14786"/>
                    </a:lnTo>
                    <a:lnTo>
                      <a:pt x="3943" y="14844"/>
                    </a:lnTo>
                    <a:lnTo>
                      <a:pt x="3961" y="14898"/>
                    </a:lnTo>
                    <a:lnTo>
                      <a:pt x="3979" y="14957"/>
                    </a:lnTo>
                    <a:lnTo>
                      <a:pt x="4001" y="15011"/>
                    </a:lnTo>
                    <a:lnTo>
                      <a:pt x="4026" y="15065"/>
                    </a:lnTo>
                    <a:lnTo>
                      <a:pt x="4051" y="15120"/>
                    </a:lnTo>
                    <a:lnTo>
                      <a:pt x="4081" y="15174"/>
                    </a:lnTo>
                    <a:lnTo>
                      <a:pt x="4110" y="15224"/>
                    </a:lnTo>
                    <a:lnTo>
                      <a:pt x="4143" y="15272"/>
                    </a:lnTo>
                    <a:lnTo>
                      <a:pt x="4178" y="15323"/>
                    </a:lnTo>
                    <a:lnTo>
                      <a:pt x="4215" y="15370"/>
                    </a:lnTo>
                    <a:lnTo>
                      <a:pt x="4251" y="15413"/>
                    </a:lnTo>
                    <a:lnTo>
                      <a:pt x="4295" y="15460"/>
                    </a:lnTo>
                    <a:lnTo>
                      <a:pt x="4334" y="15500"/>
                    </a:lnTo>
                    <a:lnTo>
                      <a:pt x="4378" y="15544"/>
                    </a:lnTo>
                    <a:lnTo>
                      <a:pt x="4425" y="15584"/>
                    </a:lnTo>
                    <a:lnTo>
                      <a:pt x="4472" y="15620"/>
                    </a:lnTo>
                    <a:lnTo>
                      <a:pt x="4519" y="15656"/>
                    </a:lnTo>
                    <a:lnTo>
                      <a:pt x="4570" y="15689"/>
                    </a:lnTo>
                    <a:lnTo>
                      <a:pt x="4621" y="15721"/>
                    </a:lnTo>
                    <a:lnTo>
                      <a:pt x="4672" y="15751"/>
                    </a:lnTo>
                    <a:lnTo>
                      <a:pt x="4722" y="15779"/>
                    </a:lnTo>
                    <a:lnTo>
                      <a:pt x="4777" y="15805"/>
                    </a:lnTo>
                    <a:lnTo>
                      <a:pt x="4834" y="15830"/>
                    </a:lnTo>
                    <a:lnTo>
                      <a:pt x="4889" y="15851"/>
                    </a:lnTo>
                    <a:lnTo>
                      <a:pt x="4947" y="15873"/>
                    </a:lnTo>
                    <a:lnTo>
                      <a:pt x="5001" y="15888"/>
                    </a:lnTo>
                    <a:lnTo>
                      <a:pt x="5059" y="15906"/>
                    </a:lnTo>
                    <a:lnTo>
                      <a:pt x="4907" y="15906"/>
                    </a:lnTo>
                    <a:lnTo>
                      <a:pt x="4856" y="15903"/>
                    </a:lnTo>
                    <a:lnTo>
                      <a:pt x="4806" y="15898"/>
                    </a:lnTo>
                    <a:lnTo>
                      <a:pt x="4759" y="15895"/>
                    </a:lnTo>
                    <a:lnTo>
                      <a:pt x="4708" y="15888"/>
                    </a:lnTo>
                    <a:lnTo>
                      <a:pt x="4660" y="15877"/>
                    </a:lnTo>
                    <a:lnTo>
                      <a:pt x="4613" y="15870"/>
                    </a:lnTo>
                    <a:lnTo>
                      <a:pt x="4566" y="15855"/>
                    </a:lnTo>
                    <a:lnTo>
                      <a:pt x="4519" y="15845"/>
                    </a:lnTo>
                    <a:lnTo>
                      <a:pt x="4472" y="15830"/>
                    </a:lnTo>
                    <a:lnTo>
                      <a:pt x="4429" y="15816"/>
                    </a:lnTo>
                    <a:lnTo>
                      <a:pt x="4382" y="15798"/>
                    </a:lnTo>
                    <a:lnTo>
                      <a:pt x="4338" y="15779"/>
                    </a:lnTo>
                    <a:lnTo>
                      <a:pt x="4298" y="15761"/>
                    </a:lnTo>
                    <a:lnTo>
                      <a:pt x="4255" y="15739"/>
                    </a:lnTo>
                    <a:lnTo>
                      <a:pt x="4211" y="15718"/>
                    </a:lnTo>
                    <a:lnTo>
                      <a:pt x="4171" y="15696"/>
                    </a:lnTo>
                    <a:lnTo>
                      <a:pt x="4131" y="15671"/>
                    </a:lnTo>
                    <a:lnTo>
                      <a:pt x="4091" y="15645"/>
                    </a:lnTo>
                    <a:lnTo>
                      <a:pt x="4056" y="15620"/>
                    </a:lnTo>
                    <a:lnTo>
                      <a:pt x="4019" y="15591"/>
                    </a:lnTo>
                    <a:lnTo>
                      <a:pt x="3983" y="15565"/>
                    </a:lnTo>
                    <a:lnTo>
                      <a:pt x="3947" y="15533"/>
                    </a:lnTo>
                    <a:lnTo>
                      <a:pt x="3911" y="15504"/>
                    </a:lnTo>
                    <a:lnTo>
                      <a:pt x="3878" y="15471"/>
                    </a:lnTo>
                    <a:lnTo>
                      <a:pt x="3845" y="15438"/>
                    </a:lnTo>
                    <a:lnTo>
                      <a:pt x="3812" y="15406"/>
                    </a:lnTo>
                    <a:lnTo>
                      <a:pt x="3784" y="15370"/>
                    </a:lnTo>
                    <a:lnTo>
                      <a:pt x="3751" y="15337"/>
                    </a:lnTo>
                    <a:lnTo>
                      <a:pt x="3722" y="15301"/>
                    </a:lnTo>
                    <a:lnTo>
                      <a:pt x="3697" y="15261"/>
                    </a:lnTo>
                    <a:lnTo>
                      <a:pt x="3668" y="15224"/>
                    </a:lnTo>
                    <a:lnTo>
                      <a:pt x="3643" y="15185"/>
                    </a:lnTo>
                    <a:lnTo>
                      <a:pt x="3621" y="15145"/>
                    </a:lnTo>
                    <a:lnTo>
                      <a:pt x="3595" y="15105"/>
                    </a:lnTo>
                    <a:lnTo>
                      <a:pt x="3573" y="15062"/>
                    </a:lnTo>
                    <a:lnTo>
                      <a:pt x="3551" y="15022"/>
                    </a:lnTo>
                    <a:lnTo>
                      <a:pt x="3534" y="14978"/>
                    </a:lnTo>
                    <a:lnTo>
                      <a:pt x="3516" y="14935"/>
                    </a:lnTo>
                    <a:lnTo>
                      <a:pt x="3497" y="14891"/>
                    </a:lnTo>
                    <a:lnTo>
                      <a:pt x="3483" y="14844"/>
                    </a:lnTo>
                    <a:lnTo>
                      <a:pt x="3464" y="14801"/>
                    </a:lnTo>
                    <a:lnTo>
                      <a:pt x="3454" y="14754"/>
                    </a:lnTo>
                    <a:lnTo>
                      <a:pt x="3439" y="14707"/>
                    </a:lnTo>
                    <a:lnTo>
                      <a:pt x="3429" y="14659"/>
                    </a:lnTo>
                    <a:lnTo>
                      <a:pt x="3421" y="14612"/>
                    </a:lnTo>
                    <a:lnTo>
                      <a:pt x="3410" y="14562"/>
                    </a:lnTo>
                    <a:lnTo>
                      <a:pt x="3407" y="14515"/>
                    </a:lnTo>
                    <a:lnTo>
                      <a:pt x="3399" y="14463"/>
                    </a:lnTo>
                    <a:lnTo>
                      <a:pt x="3396" y="14413"/>
                    </a:lnTo>
                    <a:lnTo>
                      <a:pt x="3392" y="14363"/>
                    </a:lnTo>
                    <a:lnTo>
                      <a:pt x="3392" y="14311"/>
                    </a:lnTo>
                    <a:lnTo>
                      <a:pt x="3392" y="14261"/>
                    </a:lnTo>
                    <a:lnTo>
                      <a:pt x="3392" y="14210"/>
                    </a:lnTo>
                    <a:lnTo>
                      <a:pt x="3396" y="14159"/>
                    </a:lnTo>
                    <a:lnTo>
                      <a:pt x="3404" y="14105"/>
                    </a:lnTo>
                    <a:lnTo>
                      <a:pt x="3407" y="14055"/>
                    </a:lnTo>
                    <a:lnTo>
                      <a:pt x="3417" y="14000"/>
                    </a:lnTo>
                    <a:lnTo>
                      <a:pt x="3425" y="13946"/>
                    </a:lnTo>
                    <a:lnTo>
                      <a:pt x="3436" y="13895"/>
                    </a:lnTo>
                    <a:lnTo>
                      <a:pt x="3450" y="13841"/>
                    </a:lnTo>
                    <a:lnTo>
                      <a:pt x="3464" y="13786"/>
                    </a:lnTo>
                    <a:lnTo>
                      <a:pt x="3497" y="13677"/>
                    </a:lnTo>
                    <a:lnTo>
                      <a:pt x="3534" y="13576"/>
                    </a:lnTo>
                    <a:lnTo>
                      <a:pt x="3577" y="13475"/>
                    </a:lnTo>
                    <a:lnTo>
                      <a:pt x="3624" y="13376"/>
                    </a:lnTo>
                    <a:lnTo>
                      <a:pt x="3678" y="13282"/>
                    </a:lnTo>
                    <a:lnTo>
                      <a:pt x="3733" y="13188"/>
                    </a:lnTo>
                    <a:lnTo>
                      <a:pt x="3795" y="13101"/>
                    </a:lnTo>
                    <a:lnTo>
                      <a:pt x="3860" y="13018"/>
                    </a:lnTo>
                    <a:lnTo>
                      <a:pt x="3929" y="12934"/>
                    </a:lnTo>
                    <a:lnTo>
                      <a:pt x="3998" y="12859"/>
                    </a:lnTo>
                    <a:lnTo>
                      <a:pt x="4073" y="12782"/>
                    </a:lnTo>
                    <a:lnTo>
                      <a:pt x="4153" y="12714"/>
                    </a:lnTo>
                    <a:lnTo>
                      <a:pt x="4233" y="12645"/>
                    </a:lnTo>
                    <a:lnTo>
                      <a:pt x="4320" y="12583"/>
                    </a:lnTo>
                    <a:lnTo>
                      <a:pt x="4407" y="12521"/>
                    </a:lnTo>
                    <a:lnTo>
                      <a:pt x="4498" y="12467"/>
                    </a:lnTo>
                    <a:lnTo>
                      <a:pt x="4588" y="12413"/>
                    </a:lnTo>
                    <a:lnTo>
                      <a:pt x="4682" y="12366"/>
                    </a:lnTo>
                    <a:lnTo>
                      <a:pt x="4780" y="12319"/>
                    </a:lnTo>
                    <a:lnTo>
                      <a:pt x="4878" y="12279"/>
                    </a:lnTo>
                    <a:lnTo>
                      <a:pt x="4979" y="12242"/>
                    </a:lnTo>
                    <a:lnTo>
                      <a:pt x="5081" y="12207"/>
                    </a:lnTo>
                    <a:lnTo>
                      <a:pt x="5186" y="12177"/>
                    </a:lnTo>
                    <a:lnTo>
                      <a:pt x="5291" y="12152"/>
                    </a:lnTo>
                    <a:lnTo>
                      <a:pt x="5396" y="12130"/>
                    </a:lnTo>
                    <a:lnTo>
                      <a:pt x="5501" y="12112"/>
                    </a:lnTo>
                    <a:lnTo>
                      <a:pt x="5610" y="12101"/>
                    </a:lnTo>
                    <a:lnTo>
                      <a:pt x="5719" y="12090"/>
                    </a:lnTo>
                    <a:lnTo>
                      <a:pt x="5827" y="12083"/>
                    </a:lnTo>
                    <a:close/>
                    <a:moveTo>
                      <a:pt x="4012" y="1"/>
                    </a:moveTo>
                    <a:lnTo>
                      <a:pt x="3885" y="9"/>
                    </a:lnTo>
                    <a:lnTo>
                      <a:pt x="3755" y="19"/>
                    </a:lnTo>
                    <a:lnTo>
                      <a:pt x="3628" y="34"/>
                    </a:lnTo>
                    <a:lnTo>
                      <a:pt x="3501" y="52"/>
                    </a:lnTo>
                    <a:lnTo>
                      <a:pt x="3374" y="74"/>
                    </a:lnTo>
                    <a:lnTo>
                      <a:pt x="3247" y="99"/>
                    </a:lnTo>
                    <a:lnTo>
                      <a:pt x="3124" y="128"/>
                    </a:lnTo>
                    <a:lnTo>
                      <a:pt x="2997" y="161"/>
                    </a:lnTo>
                    <a:lnTo>
                      <a:pt x="2874" y="197"/>
                    </a:lnTo>
                    <a:lnTo>
                      <a:pt x="2751" y="237"/>
                    </a:lnTo>
                    <a:lnTo>
                      <a:pt x="2631" y="284"/>
                    </a:lnTo>
                    <a:lnTo>
                      <a:pt x="2512" y="331"/>
                    </a:lnTo>
                    <a:lnTo>
                      <a:pt x="2392" y="385"/>
                    </a:lnTo>
                    <a:lnTo>
                      <a:pt x="2276" y="439"/>
                    </a:lnTo>
                    <a:lnTo>
                      <a:pt x="2160" y="501"/>
                    </a:lnTo>
                    <a:lnTo>
                      <a:pt x="2044" y="563"/>
                    </a:lnTo>
                    <a:lnTo>
                      <a:pt x="1932" y="632"/>
                    </a:lnTo>
                    <a:lnTo>
                      <a:pt x="1823" y="705"/>
                    </a:lnTo>
                    <a:lnTo>
                      <a:pt x="1715" y="780"/>
                    </a:lnTo>
                    <a:lnTo>
                      <a:pt x="1606" y="860"/>
                    </a:lnTo>
                    <a:lnTo>
                      <a:pt x="1504" y="947"/>
                    </a:lnTo>
                    <a:lnTo>
                      <a:pt x="1403" y="1034"/>
                    </a:lnTo>
                    <a:lnTo>
                      <a:pt x="1301" y="1125"/>
                    </a:lnTo>
                    <a:lnTo>
                      <a:pt x="1203" y="1222"/>
                    </a:lnTo>
                    <a:lnTo>
                      <a:pt x="1109" y="1324"/>
                    </a:lnTo>
                    <a:lnTo>
                      <a:pt x="1019" y="1426"/>
                    </a:lnTo>
                    <a:lnTo>
                      <a:pt x="932" y="1534"/>
                    </a:lnTo>
                    <a:lnTo>
                      <a:pt x="881" y="1603"/>
                    </a:lnTo>
                    <a:lnTo>
                      <a:pt x="830" y="1672"/>
                    </a:lnTo>
                    <a:lnTo>
                      <a:pt x="783" y="1740"/>
                    </a:lnTo>
                    <a:lnTo>
                      <a:pt x="740" y="1809"/>
                    </a:lnTo>
                    <a:lnTo>
                      <a:pt x="696" y="1882"/>
                    </a:lnTo>
                    <a:lnTo>
                      <a:pt x="653" y="1954"/>
                    </a:lnTo>
                    <a:lnTo>
                      <a:pt x="613" y="2031"/>
                    </a:lnTo>
                    <a:lnTo>
                      <a:pt x="577" y="2107"/>
                    </a:lnTo>
                    <a:lnTo>
                      <a:pt x="540" y="2183"/>
                    </a:lnTo>
                    <a:lnTo>
                      <a:pt x="507" y="2259"/>
                    </a:lnTo>
                    <a:lnTo>
                      <a:pt x="475" y="2339"/>
                    </a:lnTo>
                    <a:lnTo>
                      <a:pt x="447" y="2414"/>
                    </a:lnTo>
                    <a:lnTo>
                      <a:pt x="420" y="2494"/>
                    </a:lnTo>
                    <a:lnTo>
                      <a:pt x="395" y="2574"/>
                    </a:lnTo>
                    <a:lnTo>
                      <a:pt x="370" y="2657"/>
                    </a:lnTo>
                    <a:lnTo>
                      <a:pt x="352" y="2737"/>
                    </a:lnTo>
                    <a:lnTo>
                      <a:pt x="333" y="2821"/>
                    </a:lnTo>
                    <a:lnTo>
                      <a:pt x="316" y="2901"/>
                    </a:lnTo>
                    <a:lnTo>
                      <a:pt x="301" y="2983"/>
                    </a:lnTo>
                    <a:lnTo>
                      <a:pt x="290" y="3067"/>
                    </a:lnTo>
                    <a:lnTo>
                      <a:pt x="280" y="3147"/>
                    </a:lnTo>
                    <a:lnTo>
                      <a:pt x="276" y="3230"/>
                    </a:lnTo>
                    <a:lnTo>
                      <a:pt x="268" y="3314"/>
                    </a:lnTo>
                    <a:lnTo>
                      <a:pt x="268" y="3396"/>
                    </a:lnTo>
                    <a:lnTo>
                      <a:pt x="268" y="3480"/>
                    </a:lnTo>
                    <a:lnTo>
                      <a:pt x="268" y="3560"/>
                    </a:lnTo>
                    <a:lnTo>
                      <a:pt x="276" y="3643"/>
                    </a:lnTo>
                    <a:lnTo>
                      <a:pt x="283" y="3722"/>
                    </a:lnTo>
                    <a:lnTo>
                      <a:pt x="290" y="3806"/>
                    </a:lnTo>
                    <a:lnTo>
                      <a:pt x="305" y="3886"/>
                    </a:lnTo>
                    <a:lnTo>
                      <a:pt x="320" y="3966"/>
                    </a:lnTo>
                    <a:lnTo>
                      <a:pt x="338" y="4045"/>
                    </a:lnTo>
                    <a:lnTo>
                      <a:pt x="348" y="4162"/>
                    </a:lnTo>
                    <a:lnTo>
                      <a:pt x="367" y="4277"/>
                    </a:lnTo>
                    <a:lnTo>
                      <a:pt x="392" y="4393"/>
                    </a:lnTo>
                    <a:lnTo>
                      <a:pt x="420" y="4505"/>
                    </a:lnTo>
                    <a:lnTo>
                      <a:pt x="453" y="4618"/>
                    </a:lnTo>
                    <a:lnTo>
                      <a:pt x="490" y="4730"/>
                    </a:lnTo>
                    <a:lnTo>
                      <a:pt x="534" y="4839"/>
                    </a:lnTo>
                    <a:lnTo>
                      <a:pt x="580" y="4948"/>
                    </a:lnTo>
                    <a:lnTo>
                      <a:pt x="634" y="5053"/>
                    </a:lnTo>
                    <a:lnTo>
                      <a:pt x="689" y="5154"/>
                    </a:lnTo>
                    <a:lnTo>
                      <a:pt x="751" y="5252"/>
                    </a:lnTo>
                    <a:lnTo>
                      <a:pt x="812" y="5350"/>
                    </a:lnTo>
                    <a:lnTo>
                      <a:pt x="881" y="5445"/>
                    </a:lnTo>
                    <a:lnTo>
                      <a:pt x="954" y="5531"/>
                    </a:lnTo>
                    <a:lnTo>
                      <a:pt x="1029" y="5618"/>
                    </a:lnTo>
                    <a:lnTo>
                      <a:pt x="1109" y="5701"/>
                    </a:lnTo>
                    <a:lnTo>
                      <a:pt x="1193" y="5778"/>
                    </a:lnTo>
                    <a:lnTo>
                      <a:pt x="1280" y="5850"/>
                    </a:lnTo>
                    <a:lnTo>
                      <a:pt x="1327" y="5886"/>
                    </a:lnTo>
                    <a:lnTo>
                      <a:pt x="1370" y="5919"/>
                    </a:lnTo>
                    <a:lnTo>
                      <a:pt x="1417" y="5952"/>
                    </a:lnTo>
                    <a:lnTo>
                      <a:pt x="1464" y="5980"/>
                    </a:lnTo>
                    <a:lnTo>
                      <a:pt x="1515" y="6010"/>
                    </a:lnTo>
                    <a:lnTo>
                      <a:pt x="1562" y="6039"/>
                    </a:lnTo>
                    <a:lnTo>
                      <a:pt x="1613" y="6067"/>
                    </a:lnTo>
                    <a:lnTo>
                      <a:pt x="1664" y="6092"/>
                    </a:lnTo>
                    <a:lnTo>
                      <a:pt x="1715" y="6114"/>
                    </a:lnTo>
                    <a:lnTo>
                      <a:pt x="1765" y="6140"/>
                    </a:lnTo>
                    <a:lnTo>
                      <a:pt x="1820" y="6162"/>
                    </a:lnTo>
                    <a:lnTo>
                      <a:pt x="1874" y="6179"/>
                    </a:lnTo>
                    <a:lnTo>
                      <a:pt x="1929" y="6198"/>
                    </a:lnTo>
                    <a:lnTo>
                      <a:pt x="1982" y="6216"/>
                    </a:lnTo>
                    <a:lnTo>
                      <a:pt x="2037" y="6231"/>
                    </a:lnTo>
                    <a:lnTo>
                      <a:pt x="2095" y="6241"/>
                    </a:lnTo>
                    <a:lnTo>
                      <a:pt x="2153" y="6256"/>
                    </a:lnTo>
                    <a:lnTo>
                      <a:pt x="2208" y="6263"/>
                    </a:lnTo>
                    <a:lnTo>
                      <a:pt x="2269" y="6274"/>
                    </a:lnTo>
                    <a:lnTo>
                      <a:pt x="2327" y="6278"/>
                    </a:lnTo>
                    <a:lnTo>
                      <a:pt x="2385" y="6285"/>
                    </a:lnTo>
                    <a:lnTo>
                      <a:pt x="2447" y="6285"/>
                    </a:lnTo>
                    <a:lnTo>
                      <a:pt x="2504" y="6288"/>
                    </a:lnTo>
                    <a:lnTo>
                      <a:pt x="2566" y="6285"/>
                    </a:lnTo>
                    <a:lnTo>
                      <a:pt x="2628" y="6285"/>
                    </a:lnTo>
                    <a:lnTo>
                      <a:pt x="2693" y="6278"/>
                    </a:lnTo>
                    <a:lnTo>
                      <a:pt x="2755" y="6271"/>
                    </a:lnTo>
                    <a:lnTo>
                      <a:pt x="2820" y="6263"/>
                    </a:lnTo>
                    <a:lnTo>
                      <a:pt x="2877" y="6252"/>
                    </a:lnTo>
                    <a:lnTo>
                      <a:pt x="2936" y="6241"/>
                    </a:lnTo>
                    <a:lnTo>
                      <a:pt x="2994" y="6227"/>
                    </a:lnTo>
                    <a:lnTo>
                      <a:pt x="3051" y="6212"/>
                    </a:lnTo>
                    <a:lnTo>
                      <a:pt x="3110" y="6194"/>
                    </a:lnTo>
                    <a:lnTo>
                      <a:pt x="3168" y="6172"/>
                    </a:lnTo>
                    <a:lnTo>
                      <a:pt x="3222" y="6154"/>
                    </a:lnTo>
                    <a:lnTo>
                      <a:pt x="3277" y="6129"/>
                    </a:lnTo>
                    <a:lnTo>
                      <a:pt x="3330" y="6104"/>
                    </a:lnTo>
                    <a:lnTo>
                      <a:pt x="3385" y="6079"/>
                    </a:lnTo>
                    <a:lnTo>
                      <a:pt x="3436" y="6053"/>
                    </a:lnTo>
                    <a:lnTo>
                      <a:pt x="3491" y="6020"/>
                    </a:lnTo>
                    <a:lnTo>
                      <a:pt x="3537" y="5992"/>
                    </a:lnTo>
                    <a:lnTo>
                      <a:pt x="3588" y="5959"/>
                    </a:lnTo>
                    <a:lnTo>
                      <a:pt x="3635" y="5923"/>
                    </a:lnTo>
                    <a:lnTo>
                      <a:pt x="3682" y="5886"/>
                    </a:lnTo>
                    <a:lnTo>
                      <a:pt x="3730" y="5850"/>
                    </a:lnTo>
                    <a:lnTo>
                      <a:pt x="3773" y="5810"/>
                    </a:lnTo>
                    <a:lnTo>
                      <a:pt x="3817" y="5771"/>
                    </a:lnTo>
                    <a:lnTo>
                      <a:pt x="3856" y="5731"/>
                    </a:lnTo>
                    <a:lnTo>
                      <a:pt x="3896" y="5687"/>
                    </a:lnTo>
                    <a:lnTo>
                      <a:pt x="3936" y="5640"/>
                    </a:lnTo>
                    <a:lnTo>
                      <a:pt x="3972" y="5597"/>
                    </a:lnTo>
                    <a:lnTo>
                      <a:pt x="4008" y="5549"/>
                    </a:lnTo>
                    <a:lnTo>
                      <a:pt x="4041" y="5498"/>
                    </a:lnTo>
                    <a:lnTo>
                      <a:pt x="4073" y="5448"/>
                    </a:lnTo>
                    <a:lnTo>
                      <a:pt x="4106" y="5397"/>
                    </a:lnTo>
                    <a:lnTo>
                      <a:pt x="4135" y="5346"/>
                    </a:lnTo>
                    <a:lnTo>
                      <a:pt x="4160" y="5292"/>
                    </a:lnTo>
                    <a:lnTo>
                      <a:pt x="4186" y="5238"/>
                    </a:lnTo>
                    <a:lnTo>
                      <a:pt x="4208" y="5179"/>
                    </a:lnTo>
                    <a:lnTo>
                      <a:pt x="4230" y="5122"/>
                    </a:lnTo>
                    <a:lnTo>
                      <a:pt x="4255" y="5045"/>
                    </a:lnTo>
                    <a:lnTo>
                      <a:pt x="4277" y="4966"/>
                    </a:lnTo>
                    <a:lnTo>
                      <a:pt x="4295" y="4886"/>
                    </a:lnTo>
                    <a:lnTo>
                      <a:pt x="4309" y="4810"/>
                    </a:lnTo>
                    <a:lnTo>
                      <a:pt x="4317" y="4730"/>
                    </a:lnTo>
                    <a:lnTo>
                      <a:pt x="4324" y="4650"/>
                    </a:lnTo>
                    <a:lnTo>
                      <a:pt x="4327" y="4575"/>
                    </a:lnTo>
                    <a:lnTo>
                      <a:pt x="4327" y="4495"/>
                    </a:lnTo>
                    <a:lnTo>
                      <a:pt x="4324" y="4418"/>
                    </a:lnTo>
                    <a:lnTo>
                      <a:pt x="4317" y="4339"/>
                    </a:lnTo>
                    <a:lnTo>
                      <a:pt x="4305" y="4263"/>
                    </a:lnTo>
                    <a:lnTo>
                      <a:pt x="4295" y="4187"/>
                    </a:lnTo>
                    <a:lnTo>
                      <a:pt x="4277" y="4107"/>
                    </a:lnTo>
                    <a:lnTo>
                      <a:pt x="4258" y="4031"/>
                    </a:lnTo>
                    <a:lnTo>
                      <a:pt x="4240" y="3955"/>
                    </a:lnTo>
                    <a:lnTo>
                      <a:pt x="4215" y="3883"/>
                    </a:lnTo>
                    <a:lnTo>
                      <a:pt x="4193" y="3806"/>
                    </a:lnTo>
                    <a:lnTo>
                      <a:pt x="4165" y="3730"/>
                    </a:lnTo>
                    <a:lnTo>
                      <a:pt x="4135" y="3657"/>
                    </a:lnTo>
                    <a:lnTo>
                      <a:pt x="4103" y="3585"/>
                    </a:lnTo>
                    <a:lnTo>
                      <a:pt x="4038" y="3440"/>
                    </a:lnTo>
                    <a:lnTo>
                      <a:pt x="3964" y="3295"/>
                    </a:lnTo>
                    <a:lnTo>
                      <a:pt x="3885" y="3157"/>
                    </a:lnTo>
                    <a:lnTo>
                      <a:pt x="3805" y="3020"/>
                    </a:lnTo>
                    <a:lnTo>
                      <a:pt x="3718" y="2889"/>
                    </a:lnTo>
                    <a:cubicBezTo>
                      <a:pt x="3690" y="2846"/>
                      <a:pt x="3660" y="2802"/>
                      <a:pt x="3631" y="2759"/>
                    </a:cubicBezTo>
                    <a:lnTo>
                      <a:pt x="3628" y="2755"/>
                    </a:lnTo>
                    <a:lnTo>
                      <a:pt x="3624" y="2752"/>
                    </a:lnTo>
                    <a:lnTo>
                      <a:pt x="3621" y="2748"/>
                    </a:lnTo>
                    <a:lnTo>
                      <a:pt x="3617" y="2748"/>
                    </a:lnTo>
                    <a:lnTo>
                      <a:pt x="3613" y="2744"/>
                    </a:lnTo>
                    <a:lnTo>
                      <a:pt x="3606" y="2744"/>
                    </a:lnTo>
                    <a:lnTo>
                      <a:pt x="3603" y="2741"/>
                    </a:lnTo>
                    <a:lnTo>
                      <a:pt x="3599" y="2741"/>
                    </a:lnTo>
                    <a:lnTo>
                      <a:pt x="3591" y="2744"/>
                    </a:lnTo>
                    <a:lnTo>
                      <a:pt x="3584" y="2744"/>
                    </a:lnTo>
                    <a:lnTo>
                      <a:pt x="3577" y="2748"/>
                    </a:lnTo>
                    <a:lnTo>
                      <a:pt x="3570" y="2752"/>
                    </a:lnTo>
                    <a:lnTo>
                      <a:pt x="3516" y="2690"/>
                    </a:lnTo>
                    <a:lnTo>
                      <a:pt x="3457" y="2625"/>
                    </a:lnTo>
                    <a:lnTo>
                      <a:pt x="3396" y="2560"/>
                    </a:lnTo>
                    <a:lnTo>
                      <a:pt x="3334" y="2498"/>
                    </a:lnTo>
                    <a:lnTo>
                      <a:pt x="3330" y="2494"/>
                    </a:lnTo>
                    <a:lnTo>
                      <a:pt x="3327" y="2491"/>
                    </a:lnTo>
                    <a:lnTo>
                      <a:pt x="3317" y="2491"/>
                    </a:lnTo>
                    <a:lnTo>
                      <a:pt x="3312" y="2494"/>
                    </a:lnTo>
                    <a:lnTo>
                      <a:pt x="3309" y="2498"/>
                    </a:lnTo>
                    <a:lnTo>
                      <a:pt x="3305" y="2501"/>
                    </a:lnTo>
                    <a:lnTo>
                      <a:pt x="3305" y="2505"/>
                    </a:lnTo>
                    <a:lnTo>
                      <a:pt x="3305" y="2509"/>
                    </a:lnTo>
                    <a:lnTo>
                      <a:pt x="3305" y="2513"/>
                    </a:lnTo>
                    <a:lnTo>
                      <a:pt x="3305" y="2516"/>
                    </a:lnTo>
                    <a:lnTo>
                      <a:pt x="3305" y="2520"/>
                    </a:lnTo>
                    <a:lnTo>
                      <a:pt x="3309" y="2520"/>
                    </a:lnTo>
                    <a:lnTo>
                      <a:pt x="3338" y="2556"/>
                    </a:lnTo>
                    <a:lnTo>
                      <a:pt x="3364" y="2588"/>
                    </a:lnTo>
                    <a:lnTo>
                      <a:pt x="3389" y="2625"/>
                    </a:lnTo>
                    <a:lnTo>
                      <a:pt x="3414" y="2665"/>
                    </a:lnTo>
                    <a:lnTo>
                      <a:pt x="3439" y="2701"/>
                    </a:lnTo>
                    <a:lnTo>
                      <a:pt x="3461" y="2741"/>
                    </a:lnTo>
                    <a:lnTo>
                      <a:pt x="3483" y="2781"/>
                    </a:lnTo>
                    <a:lnTo>
                      <a:pt x="3501" y="2824"/>
                    </a:lnTo>
                    <a:lnTo>
                      <a:pt x="3523" y="2864"/>
                    </a:lnTo>
                    <a:lnTo>
                      <a:pt x="3541" y="2908"/>
                    </a:lnTo>
                    <a:lnTo>
                      <a:pt x="3573" y="2995"/>
                    </a:lnTo>
                    <a:lnTo>
                      <a:pt x="3599" y="3085"/>
                    </a:lnTo>
                    <a:lnTo>
                      <a:pt x="3624" y="3175"/>
                    </a:lnTo>
                    <a:lnTo>
                      <a:pt x="3643" y="3270"/>
                    </a:lnTo>
                    <a:lnTo>
                      <a:pt x="3657" y="3364"/>
                    </a:lnTo>
                    <a:lnTo>
                      <a:pt x="3668" y="3458"/>
                    </a:lnTo>
                    <a:lnTo>
                      <a:pt x="3675" y="3556"/>
                    </a:lnTo>
                    <a:lnTo>
                      <a:pt x="3675" y="3650"/>
                    </a:lnTo>
                    <a:lnTo>
                      <a:pt x="3671" y="3744"/>
                    </a:lnTo>
                    <a:lnTo>
                      <a:pt x="3664" y="3839"/>
                    </a:lnTo>
                    <a:lnTo>
                      <a:pt x="3653" y="3929"/>
                    </a:lnTo>
                    <a:lnTo>
                      <a:pt x="3646" y="3944"/>
                    </a:lnTo>
                    <a:lnTo>
                      <a:pt x="3643" y="3958"/>
                    </a:lnTo>
                    <a:lnTo>
                      <a:pt x="3635" y="3973"/>
                    </a:lnTo>
                    <a:lnTo>
                      <a:pt x="3631" y="3991"/>
                    </a:lnTo>
                    <a:cubicBezTo>
                      <a:pt x="3631" y="4013"/>
                      <a:pt x="3628" y="4031"/>
                      <a:pt x="3624" y="4053"/>
                    </a:cubicBezTo>
                    <a:lnTo>
                      <a:pt x="3613" y="4107"/>
                    </a:lnTo>
                    <a:cubicBezTo>
                      <a:pt x="3610" y="4125"/>
                      <a:pt x="3606" y="4143"/>
                      <a:pt x="3603" y="4162"/>
                    </a:cubicBezTo>
                    <a:lnTo>
                      <a:pt x="3570" y="4252"/>
                    </a:lnTo>
                    <a:lnTo>
                      <a:pt x="3534" y="4343"/>
                    </a:lnTo>
                    <a:lnTo>
                      <a:pt x="3491" y="4433"/>
                    </a:lnTo>
                    <a:lnTo>
                      <a:pt x="3447" y="4520"/>
                    </a:lnTo>
                    <a:lnTo>
                      <a:pt x="3421" y="4563"/>
                    </a:lnTo>
                    <a:lnTo>
                      <a:pt x="3392" y="4604"/>
                    </a:lnTo>
                    <a:lnTo>
                      <a:pt x="3367" y="4644"/>
                    </a:lnTo>
                    <a:lnTo>
                      <a:pt x="3338" y="4684"/>
                    </a:lnTo>
                    <a:lnTo>
                      <a:pt x="3309" y="4723"/>
                    </a:lnTo>
                    <a:lnTo>
                      <a:pt x="3280" y="4763"/>
                    </a:lnTo>
                    <a:lnTo>
                      <a:pt x="3247" y="4799"/>
                    </a:lnTo>
                    <a:lnTo>
                      <a:pt x="3215" y="4836"/>
                    </a:lnTo>
                    <a:lnTo>
                      <a:pt x="3178" y="4875"/>
                    </a:lnTo>
                    <a:lnTo>
                      <a:pt x="3138" y="4908"/>
                    </a:lnTo>
                    <a:lnTo>
                      <a:pt x="3066" y="4980"/>
                    </a:lnTo>
                    <a:lnTo>
                      <a:pt x="3030" y="4998"/>
                    </a:lnTo>
                    <a:lnTo>
                      <a:pt x="2990" y="5017"/>
                    </a:lnTo>
                    <a:lnTo>
                      <a:pt x="2954" y="5035"/>
                    </a:lnTo>
                    <a:lnTo>
                      <a:pt x="2914" y="5053"/>
                    </a:lnTo>
                    <a:lnTo>
                      <a:pt x="2877" y="5067"/>
                    </a:lnTo>
                    <a:lnTo>
                      <a:pt x="2838" y="5078"/>
                    </a:lnTo>
                    <a:lnTo>
                      <a:pt x="2798" y="5089"/>
                    </a:lnTo>
                    <a:lnTo>
                      <a:pt x="2755" y="5100"/>
                    </a:lnTo>
                    <a:lnTo>
                      <a:pt x="2715" y="5107"/>
                    </a:lnTo>
                    <a:lnTo>
                      <a:pt x="2675" y="5114"/>
                    </a:lnTo>
                    <a:lnTo>
                      <a:pt x="2631" y="5122"/>
                    </a:lnTo>
                    <a:lnTo>
                      <a:pt x="2591" y="5125"/>
                    </a:lnTo>
                    <a:lnTo>
                      <a:pt x="2548" y="5129"/>
                    </a:lnTo>
                    <a:lnTo>
                      <a:pt x="2461" y="5129"/>
                    </a:lnTo>
                    <a:lnTo>
                      <a:pt x="2417" y="5125"/>
                    </a:lnTo>
                    <a:lnTo>
                      <a:pt x="2374" y="5125"/>
                    </a:lnTo>
                    <a:lnTo>
                      <a:pt x="2334" y="5118"/>
                    </a:lnTo>
                    <a:lnTo>
                      <a:pt x="2290" y="5114"/>
                    </a:lnTo>
                    <a:lnTo>
                      <a:pt x="2247" y="5107"/>
                    </a:lnTo>
                    <a:lnTo>
                      <a:pt x="2160" y="5089"/>
                    </a:lnTo>
                    <a:lnTo>
                      <a:pt x="2073" y="5067"/>
                    </a:lnTo>
                    <a:lnTo>
                      <a:pt x="1986" y="5038"/>
                    </a:lnTo>
                    <a:lnTo>
                      <a:pt x="1903" y="5005"/>
                    </a:lnTo>
                    <a:lnTo>
                      <a:pt x="1816" y="4970"/>
                    </a:lnTo>
                    <a:lnTo>
                      <a:pt x="1736" y="4926"/>
                    </a:lnTo>
                    <a:lnTo>
                      <a:pt x="1653" y="4879"/>
                    </a:lnTo>
                    <a:lnTo>
                      <a:pt x="1577" y="4828"/>
                    </a:lnTo>
                    <a:lnTo>
                      <a:pt x="1497" y="4770"/>
                    </a:lnTo>
                    <a:lnTo>
                      <a:pt x="1425" y="4712"/>
                    </a:lnTo>
                    <a:lnTo>
                      <a:pt x="1352" y="4647"/>
                    </a:lnTo>
                    <a:lnTo>
                      <a:pt x="1287" y="4578"/>
                    </a:lnTo>
                    <a:lnTo>
                      <a:pt x="1221" y="4510"/>
                    </a:lnTo>
                    <a:lnTo>
                      <a:pt x="1160" y="4433"/>
                    </a:lnTo>
                    <a:lnTo>
                      <a:pt x="1131" y="4393"/>
                    </a:lnTo>
                    <a:lnTo>
                      <a:pt x="1106" y="4353"/>
                    </a:lnTo>
                    <a:lnTo>
                      <a:pt x="1077" y="4310"/>
                    </a:lnTo>
                    <a:lnTo>
                      <a:pt x="1051" y="4270"/>
                    </a:lnTo>
                    <a:lnTo>
                      <a:pt x="1029" y="4227"/>
                    </a:lnTo>
                    <a:lnTo>
                      <a:pt x="1004" y="4183"/>
                    </a:lnTo>
                    <a:lnTo>
                      <a:pt x="982" y="4140"/>
                    </a:lnTo>
                    <a:lnTo>
                      <a:pt x="964" y="4092"/>
                    </a:lnTo>
                    <a:lnTo>
                      <a:pt x="942" y="4049"/>
                    </a:lnTo>
                    <a:lnTo>
                      <a:pt x="925" y="4002"/>
                    </a:lnTo>
                    <a:lnTo>
                      <a:pt x="910" y="3955"/>
                    </a:lnTo>
                    <a:lnTo>
                      <a:pt x="895" y="3904"/>
                    </a:lnTo>
                    <a:lnTo>
                      <a:pt x="881" y="3857"/>
                    </a:lnTo>
                    <a:lnTo>
                      <a:pt x="870" y="3806"/>
                    </a:lnTo>
                    <a:lnTo>
                      <a:pt x="860" y="3756"/>
                    </a:lnTo>
                    <a:lnTo>
                      <a:pt x="848" y="3705"/>
                    </a:lnTo>
                    <a:lnTo>
                      <a:pt x="841" y="3640"/>
                    </a:lnTo>
                    <a:lnTo>
                      <a:pt x="834" y="3578"/>
                    </a:lnTo>
                    <a:lnTo>
                      <a:pt x="827" y="3516"/>
                    </a:lnTo>
                    <a:lnTo>
                      <a:pt x="823" y="3451"/>
                    </a:lnTo>
                    <a:lnTo>
                      <a:pt x="823" y="3389"/>
                    </a:lnTo>
                    <a:lnTo>
                      <a:pt x="823" y="3328"/>
                    </a:lnTo>
                    <a:lnTo>
                      <a:pt x="827" y="3266"/>
                    </a:lnTo>
                    <a:lnTo>
                      <a:pt x="830" y="3208"/>
                    </a:lnTo>
                    <a:lnTo>
                      <a:pt x="838" y="3147"/>
                    </a:lnTo>
                    <a:lnTo>
                      <a:pt x="845" y="3085"/>
                    </a:lnTo>
                    <a:lnTo>
                      <a:pt x="852" y="3027"/>
                    </a:lnTo>
                    <a:lnTo>
                      <a:pt x="867" y="2966"/>
                    </a:lnTo>
                    <a:lnTo>
                      <a:pt x="877" y="2908"/>
                    </a:lnTo>
                    <a:lnTo>
                      <a:pt x="892" y="2849"/>
                    </a:lnTo>
                    <a:lnTo>
                      <a:pt x="910" y="2792"/>
                    </a:lnTo>
                    <a:lnTo>
                      <a:pt x="925" y="2734"/>
                    </a:lnTo>
                    <a:lnTo>
                      <a:pt x="947" y="2675"/>
                    </a:lnTo>
                    <a:lnTo>
                      <a:pt x="964" y="2621"/>
                    </a:lnTo>
                    <a:lnTo>
                      <a:pt x="986" y="2563"/>
                    </a:lnTo>
                    <a:lnTo>
                      <a:pt x="1012" y="2509"/>
                    </a:lnTo>
                    <a:lnTo>
                      <a:pt x="1062" y="2401"/>
                    </a:lnTo>
                    <a:lnTo>
                      <a:pt x="1121" y="2292"/>
                    </a:lnTo>
                    <a:lnTo>
                      <a:pt x="1181" y="2187"/>
                    </a:lnTo>
                    <a:lnTo>
                      <a:pt x="1247" y="2085"/>
                    </a:lnTo>
                    <a:lnTo>
                      <a:pt x="1320" y="1983"/>
                    </a:lnTo>
                    <a:lnTo>
                      <a:pt x="1395" y="1886"/>
                    </a:lnTo>
                    <a:lnTo>
                      <a:pt x="1475" y="1792"/>
                    </a:lnTo>
                    <a:lnTo>
                      <a:pt x="1559" y="1700"/>
                    </a:lnTo>
                    <a:lnTo>
                      <a:pt x="1646" y="1613"/>
                    </a:lnTo>
                    <a:lnTo>
                      <a:pt x="1736" y="1526"/>
                    </a:lnTo>
                    <a:lnTo>
                      <a:pt x="1830" y="1444"/>
                    </a:lnTo>
                    <a:lnTo>
                      <a:pt x="1925" y="1364"/>
                    </a:lnTo>
                    <a:lnTo>
                      <a:pt x="2026" y="1287"/>
                    </a:lnTo>
                    <a:lnTo>
                      <a:pt x="2128" y="1215"/>
                    </a:lnTo>
                    <a:lnTo>
                      <a:pt x="2229" y="1146"/>
                    </a:lnTo>
                    <a:lnTo>
                      <a:pt x="2334" y="1081"/>
                    </a:lnTo>
                    <a:lnTo>
                      <a:pt x="2443" y="1019"/>
                    </a:lnTo>
                    <a:lnTo>
                      <a:pt x="2551" y="961"/>
                    </a:lnTo>
                    <a:lnTo>
                      <a:pt x="2660" y="911"/>
                    </a:lnTo>
                    <a:lnTo>
                      <a:pt x="2769" y="860"/>
                    </a:lnTo>
                    <a:lnTo>
                      <a:pt x="2882" y="813"/>
                    </a:lnTo>
                    <a:lnTo>
                      <a:pt x="2990" y="773"/>
                    </a:lnTo>
                    <a:lnTo>
                      <a:pt x="3099" y="737"/>
                    </a:lnTo>
                    <a:lnTo>
                      <a:pt x="3204" y="705"/>
                    </a:lnTo>
                    <a:lnTo>
                      <a:pt x="3312" y="675"/>
                    </a:lnTo>
                    <a:lnTo>
                      <a:pt x="3421" y="650"/>
                    </a:lnTo>
                    <a:lnTo>
                      <a:pt x="3530" y="628"/>
                    </a:lnTo>
                    <a:lnTo>
                      <a:pt x="3635" y="610"/>
                    </a:lnTo>
                    <a:lnTo>
                      <a:pt x="3744" y="596"/>
                    </a:lnTo>
                    <a:lnTo>
                      <a:pt x="3852" y="585"/>
                    </a:lnTo>
                    <a:lnTo>
                      <a:pt x="3961" y="574"/>
                    </a:lnTo>
                    <a:lnTo>
                      <a:pt x="4070" y="570"/>
                    </a:lnTo>
                    <a:lnTo>
                      <a:pt x="4178" y="566"/>
                    </a:lnTo>
                    <a:lnTo>
                      <a:pt x="4287" y="570"/>
                    </a:lnTo>
                    <a:lnTo>
                      <a:pt x="4396" y="574"/>
                    </a:lnTo>
                    <a:lnTo>
                      <a:pt x="4501" y="581"/>
                    </a:lnTo>
                    <a:lnTo>
                      <a:pt x="4610" y="592"/>
                    </a:lnTo>
                    <a:lnTo>
                      <a:pt x="4715" y="603"/>
                    </a:lnTo>
                    <a:lnTo>
                      <a:pt x="4820" y="621"/>
                    </a:lnTo>
                    <a:lnTo>
                      <a:pt x="4926" y="639"/>
                    </a:lnTo>
                    <a:lnTo>
                      <a:pt x="5030" y="661"/>
                    </a:lnTo>
                    <a:lnTo>
                      <a:pt x="5135" y="686"/>
                    </a:lnTo>
                    <a:lnTo>
                      <a:pt x="5237" y="715"/>
                    </a:lnTo>
                    <a:lnTo>
                      <a:pt x="5339" y="748"/>
                    </a:lnTo>
                    <a:lnTo>
                      <a:pt x="5440" y="780"/>
                    </a:lnTo>
                    <a:lnTo>
                      <a:pt x="5538" y="817"/>
                    </a:lnTo>
                    <a:lnTo>
                      <a:pt x="5635" y="857"/>
                    </a:lnTo>
                    <a:lnTo>
                      <a:pt x="5733" y="896"/>
                    </a:lnTo>
                    <a:lnTo>
                      <a:pt x="5827" y="939"/>
                    </a:lnTo>
                    <a:lnTo>
                      <a:pt x="5921" y="987"/>
                    </a:lnTo>
                    <a:lnTo>
                      <a:pt x="6016" y="1038"/>
                    </a:lnTo>
                    <a:lnTo>
                      <a:pt x="6107" y="1092"/>
                    </a:lnTo>
                    <a:lnTo>
                      <a:pt x="6197" y="1146"/>
                    </a:lnTo>
                    <a:lnTo>
                      <a:pt x="6284" y="1200"/>
                    </a:lnTo>
                    <a:lnTo>
                      <a:pt x="6371" y="1262"/>
                    </a:lnTo>
                    <a:lnTo>
                      <a:pt x="6454" y="1324"/>
                    </a:lnTo>
                    <a:lnTo>
                      <a:pt x="6538" y="1389"/>
                    </a:lnTo>
                    <a:lnTo>
                      <a:pt x="6617" y="1454"/>
                    </a:lnTo>
                    <a:lnTo>
                      <a:pt x="6697" y="1523"/>
                    </a:lnTo>
                    <a:lnTo>
                      <a:pt x="6769" y="1596"/>
                    </a:lnTo>
                    <a:lnTo>
                      <a:pt x="6846" y="1668"/>
                    </a:lnTo>
                    <a:lnTo>
                      <a:pt x="6918" y="1744"/>
                    </a:lnTo>
                    <a:lnTo>
                      <a:pt x="6987" y="1824"/>
                    </a:lnTo>
                    <a:lnTo>
                      <a:pt x="7052" y="1904"/>
                    </a:lnTo>
                    <a:lnTo>
                      <a:pt x="7117" y="1983"/>
                    </a:lnTo>
                    <a:lnTo>
                      <a:pt x="7179" y="2067"/>
                    </a:lnTo>
                    <a:lnTo>
                      <a:pt x="7237" y="2154"/>
                    </a:lnTo>
                    <a:lnTo>
                      <a:pt x="7295" y="2244"/>
                    </a:lnTo>
                    <a:lnTo>
                      <a:pt x="7346" y="2331"/>
                    </a:lnTo>
                    <a:lnTo>
                      <a:pt x="7396" y="2426"/>
                    </a:lnTo>
                    <a:lnTo>
                      <a:pt x="7443" y="2520"/>
                    </a:lnTo>
                    <a:lnTo>
                      <a:pt x="7491" y="2614"/>
                    </a:lnTo>
                    <a:lnTo>
                      <a:pt x="7530" y="2712"/>
                    </a:lnTo>
                    <a:lnTo>
                      <a:pt x="7570" y="2814"/>
                    </a:lnTo>
                    <a:lnTo>
                      <a:pt x="7603" y="2915"/>
                    </a:lnTo>
                    <a:lnTo>
                      <a:pt x="7636" y="3016"/>
                    </a:lnTo>
                    <a:lnTo>
                      <a:pt x="7665" y="3122"/>
                    </a:lnTo>
                    <a:lnTo>
                      <a:pt x="7687" y="3227"/>
                    </a:lnTo>
                    <a:lnTo>
                      <a:pt x="7709" y="3335"/>
                    </a:lnTo>
                    <a:lnTo>
                      <a:pt x="7726" y="3444"/>
                    </a:lnTo>
                    <a:lnTo>
                      <a:pt x="7741" y="3556"/>
                    </a:lnTo>
                    <a:lnTo>
                      <a:pt x="7752" y="3669"/>
                    </a:lnTo>
                    <a:lnTo>
                      <a:pt x="7759" y="3781"/>
                    </a:lnTo>
                    <a:lnTo>
                      <a:pt x="7759" y="3896"/>
                    </a:lnTo>
                    <a:lnTo>
                      <a:pt x="7759" y="4013"/>
                    </a:lnTo>
                    <a:lnTo>
                      <a:pt x="7752" y="4132"/>
                    </a:lnTo>
                    <a:lnTo>
                      <a:pt x="7741" y="4256"/>
                    </a:lnTo>
                    <a:lnTo>
                      <a:pt x="7726" y="4375"/>
                    </a:lnTo>
                    <a:lnTo>
                      <a:pt x="7709" y="4495"/>
                    </a:lnTo>
                    <a:lnTo>
                      <a:pt x="7687" y="4610"/>
                    </a:lnTo>
                    <a:lnTo>
                      <a:pt x="7661" y="4727"/>
                    </a:lnTo>
                    <a:lnTo>
                      <a:pt x="7632" y="4839"/>
                    </a:lnTo>
                    <a:lnTo>
                      <a:pt x="7600" y="4951"/>
                    </a:lnTo>
                    <a:lnTo>
                      <a:pt x="7563" y="5060"/>
                    </a:lnTo>
                    <a:lnTo>
                      <a:pt x="7527" y="5169"/>
                    </a:lnTo>
                    <a:lnTo>
                      <a:pt x="7483" y="5274"/>
                    </a:lnTo>
                    <a:lnTo>
                      <a:pt x="7436" y="5379"/>
                    </a:lnTo>
                    <a:lnTo>
                      <a:pt x="7389" y="5480"/>
                    </a:lnTo>
                    <a:lnTo>
                      <a:pt x="7335" y="5582"/>
                    </a:lnTo>
                    <a:lnTo>
                      <a:pt x="7281" y="5679"/>
                    </a:lnTo>
                    <a:lnTo>
                      <a:pt x="7222" y="5778"/>
                    </a:lnTo>
                    <a:lnTo>
                      <a:pt x="7165" y="5875"/>
                    </a:lnTo>
                    <a:lnTo>
                      <a:pt x="7100" y="5970"/>
                    </a:lnTo>
                    <a:lnTo>
                      <a:pt x="7035" y="6064"/>
                    </a:lnTo>
                    <a:lnTo>
                      <a:pt x="6965" y="6154"/>
                    </a:lnTo>
                    <a:lnTo>
                      <a:pt x="6896" y="6245"/>
                    </a:lnTo>
                    <a:lnTo>
                      <a:pt x="6824" y="6332"/>
                    </a:lnTo>
                    <a:lnTo>
                      <a:pt x="6748" y="6423"/>
                    </a:lnTo>
                    <a:lnTo>
                      <a:pt x="6672" y="6510"/>
                    </a:lnTo>
                    <a:lnTo>
                      <a:pt x="6592" y="6593"/>
                    </a:lnTo>
                    <a:lnTo>
                      <a:pt x="6513" y="6676"/>
                    </a:lnTo>
                    <a:lnTo>
                      <a:pt x="6429" y="6760"/>
                    </a:lnTo>
                    <a:lnTo>
                      <a:pt x="6259" y="6923"/>
                    </a:lnTo>
                    <a:lnTo>
                      <a:pt x="6081" y="7082"/>
                    </a:lnTo>
                    <a:lnTo>
                      <a:pt x="5900" y="7234"/>
                    </a:lnTo>
                    <a:lnTo>
                      <a:pt x="5712" y="7387"/>
                    </a:lnTo>
                    <a:lnTo>
                      <a:pt x="5523" y="7532"/>
                    </a:lnTo>
                    <a:lnTo>
                      <a:pt x="5327" y="7676"/>
                    </a:lnTo>
                    <a:lnTo>
                      <a:pt x="5132" y="7818"/>
                    </a:lnTo>
                    <a:lnTo>
                      <a:pt x="4730" y="8093"/>
                    </a:lnTo>
                    <a:cubicBezTo>
                      <a:pt x="4595" y="8184"/>
                      <a:pt x="4461" y="8271"/>
                      <a:pt x="4327" y="8362"/>
                    </a:cubicBezTo>
                    <a:cubicBezTo>
                      <a:pt x="4059" y="8535"/>
                      <a:pt x="3798" y="8709"/>
                      <a:pt x="3541" y="8880"/>
                    </a:cubicBezTo>
                    <a:cubicBezTo>
                      <a:pt x="3414" y="8967"/>
                      <a:pt x="3287" y="9049"/>
                      <a:pt x="3164" y="9133"/>
                    </a:cubicBezTo>
                    <a:cubicBezTo>
                      <a:pt x="3106" y="9176"/>
                      <a:pt x="3044" y="9220"/>
                      <a:pt x="2986" y="9263"/>
                    </a:cubicBezTo>
                    <a:cubicBezTo>
                      <a:pt x="2929" y="9307"/>
                      <a:pt x="2870" y="9350"/>
                      <a:pt x="2812" y="9390"/>
                    </a:cubicBezTo>
                    <a:lnTo>
                      <a:pt x="2675" y="9499"/>
                    </a:lnTo>
                    <a:lnTo>
                      <a:pt x="2537" y="9608"/>
                    </a:lnTo>
                    <a:lnTo>
                      <a:pt x="2403" y="9717"/>
                    </a:lnTo>
                    <a:lnTo>
                      <a:pt x="2273" y="9829"/>
                    </a:lnTo>
                    <a:lnTo>
                      <a:pt x="2146" y="9945"/>
                    </a:lnTo>
                    <a:lnTo>
                      <a:pt x="2019" y="10064"/>
                    </a:lnTo>
                    <a:lnTo>
                      <a:pt x="1899" y="10184"/>
                    </a:lnTo>
                    <a:lnTo>
                      <a:pt x="1780" y="10307"/>
                    </a:lnTo>
                    <a:lnTo>
                      <a:pt x="1664" y="10431"/>
                    </a:lnTo>
                    <a:lnTo>
                      <a:pt x="1551" y="10558"/>
                    </a:lnTo>
                    <a:lnTo>
                      <a:pt x="1442" y="10685"/>
                    </a:lnTo>
                    <a:lnTo>
                      <a:pt x="1338" y="10818"/>
                    </a:lnTo>
                    <a:lnTo>
                      <a:pt x="1236" y="10952"/>
                    </a:lnTo>
                    <a:lnTo>
                      <a:pt x="1138" y="11086"/>
                    </a:lnTo>
                    <a:lnTo>
                      <a:pt x="1047" y="11224"/>
                    </a:lnTo>
                    <a:lnTo>
                      <a:pt x="957" y="11366"/>
                    </a:lnTo>
                    <a:lnTo>
                      <a:pt x="874" y="11506"/>
                    </a:lnTo>
                    <a:lnTo>
                      <a:pt x="794" y="11652"/>
                    </a:lnTo>
                    <a:lnTo>
                      <a:pt x="718" y="11800"/>
                    </a:lnTo>
                    <a:lnTo>
                      <a:pt x="646" y="11953"/>
                    </a:lnTo>
                    <a:lnTo>
                      <a:pt x="580" y="12105"/>
                    </a:lnTo>
                    <a:lnTo>
                      <a:pt x="519" y="12257"/>
                    </a:lnTo>
                    <a:cubicBezTo>
                      <a:pt x="0" y="13714"/>
                      <a:pt x="189" y="15388"/>
                      <a:pt x="1001" y="16696"/>
                    </a:cubicBezTo>
                    <a:lnTo>
                      <a:pt x="1062" y="16798"/>
                    </a:lnTo>
                    <a:lnTo>
                      <a:pt x="1128" y="16892"/>
                    </a:lnTo>
                    <a:lnTo>
                      <a:pt x="1196" y="16990"/>
                    </a:lnTo>
                    <a:lnTo>
                      <a:pt x="1265" y="17084"/>
                    </a:lnTo>
                    <a:lnTo>
                      <a:pt x="1338" y="17178"/>
                    </a:lnTo>
                    <a:lnTo>
                      <a:pt x="1410" y="17268"/>
                    </a:lnTo>
                    <a:lnTo>
                      <a:pt x="1482" y="17360"/>
                    </a:lnTo>
                    <a:lnTo>
                      <a:pt x="1562" y="17447"/>
                    </a:lnTo>
                    <a:lnTo>
                      <a:pt x="1638" y="17534"/>
                    </a:lnTo>
                    <a:lnTo>
                      <a:pt x="1718" y="17616"/>
                    </a:lnTo>
                    <a:lnTo>
                      <a:pt x="1802" y="17700"/>
                    </a:lnTo>
                    <a:lnTo>
                      <a:pt x="1885" y="17780"/>
                    </a:lnTo>
                    <a:lnTo>
                      <a:pt x="1972" y="17860"/>
                    </a:lnTo>
                    <a:lnTo>
                      <a:pt x="2055" y="17935"/>
                    </a:lnTo>
                    <a:lnTo>
                      <a:pt x="2146" y="18012"/>
                    </a:lnTo>
                    <a:lnTo>
                      <a:pt x="2236" y="18084"/>
                    </a:lnTo>
                    <a:lnTo>
                      <a:pt x="2327" y="18153"/>
                    </a:lnTo>
                    <a:lnTo>
                      <a:pt x="2417" y="18221"/>
                    </a:lnTo>
                    <a:lnTo>
                      <a:pt x="2512" y="18290"/>
                    </a:lnTo>
                    <a:lnTo>
                      <a:pt x="2609" y="18352"/>
                    </a:lnTo>
                    <a:lnTo>
                      <a:pt x="2703" y="18417"/>
                    </a:lnTo>
                    <a:lnTo>
                      <a:pt x="2802" y="18475"/>
                    </a:lnTo>
                    <a:lnTo>
                      <a:pt x="2903" y="18534"/>
                    </a:lnTo>
                    <a:lnTo>
                      <a:pt x="3004" y="18588"/>
                    </a:lnTo>
                    <a:lnTo>
                      <a:pt x="3106" y="18642"/>
                    </a:lnTo>
                    <a:lnTo>
                      <a:pt x="3208" y="18693"/>
                    </a:lnTo>
                    <a:lnTo>
                      <a:pt x="3312" y="18740"/>
                    </a:lnTo>
                    <a:lnTo>
                      <a:pt x="3414" y="18787"/>
                    </a:lnTo>
                    <a:lnTo>
                      <a:pt x="3523" y="18830"/>
                    </a:lnTo>
                    <a:lnTo>
                      <a:pt x="3628" y="18870"/>
                    </a:lnTo>
                    <a:lnTo>
                      <a:pt x="3737" y="18907"/>
                    </a:lnTo>
                    <a:lnTo>
                      <a:pt x="3845" y="18942"/>
                    </a:lnTo>
                    <a:lnTo>
                      <a:pt x="3954" y="18975"/>
                    </a:lnTo>
                    <a:lnTo>
                      <a:pt x="4063" y="19004"/>
                    </a:lnTo>
                    <a:lnTo>
                      <a:pt x="4175" y="19029"/>
                    </a:lnTo>
                    <a:lnTo>
                      <a:pt x="4287" y="19055"/>
                    </a:lnTo>
                    <a:lnTo>
                      <a:pt x="4399" y="19077"/>
                    </a:lnTo>
                    <a:lnTo>
                      <a:pt x="4512" y="19095"/>
                    </a:lnTo>
                    <a:lnTo>
                      <a:pt x="4625" y="19109"/>
                    </a:lnTo>
                    <a:lnTo>
                      <a:pt x="4737" y="19124"/>
                    </a:lnTo>
                    <a:lnTo>
                      <a:pt x="4852" y="19131"/>
                    </a:lnTo>
                    <a:lnTo>
                      <a:pt x="4969" y="19138"/>
                    </a:lnTo>
                    <a:lnTo>
                      <a:pt x="5085" y="19142"/>
                    </a:lnTo>
                    <a:lnTo>
                      <a:pt x="5200" y="19142"/>
                    </a:lnTo>
                    <a:lnTo>
                      <a:pt x="5317" y="19138"/>
                    </a:lnTo>
                    <a:lnTo>
                      <a:pt x="5433" y="19131"/>
                    </a:lnTo>
                    <a:lnTo>
                      <a:pt x="5548" y="19124"/>
                    </a:lnTo>
                    <a:lnTo>
                      <a:pt x="5665" y="19109"/>
                    </a:lnTo>
                    <a:lnTo>
                      <a:pt x="5780" y="19095"/>
                    </a:lnTo>
                    <a:lnTo>
                      <a:pt x="5900" y="19073"/>
                    </a:lnTo>
                    <a:lnTo>
                      <a:pt x="6016" y="19051"/>
                    </a:lnTo>
                    <a:lnTo>
                      <a:pt x="6135" y="19026"/>
                    </a:lnTo>
                    <a:lnTo>
                      <a:pt x="6252" y="18997"/>
                    </a:lnTo>
                    <a:lnTo>
                      <a:pt x="6367" y="18961"/>
                    </a:lnTo>
                    <a:lnTo>
                      <a:pt x="6487" y="18925"/>
                    </a:lnTo>
                    <a:lnTo>
                      <a:pt x="6603" y="18885"/>
                    </a:lnTo>
                    <a:lnTo>
                      <a:pt x="6719" y="18842"/>
                    </a:lnTo>
                    <a:lnTo>
                      <a:pt x="6839" y="18790"/>
                    </a:lnTo>
                    <a:lnTo>
                      <a:pt x="6955" y="18740"/>
                    </a:lnTo>
                    <a:lnTo>
                      <a:pt x="7070" y="18686"/>
                    </a:lnTo>
                    <a:lnTo>
                      <a:pt x="7187" y="18624"/>
                    </a:lnTo>
                    <a:lnTo>
                      <a:pt x="7328" y="18548"/>
                    </a:lnTo>
                    <a:lnTo>
                      <a:pt x="7462" y="18464"/>
                    </a:lnTo>
                    <a:lnTo>
                      <a:pt x="7596" y="18381"/>
                    </a:lnTo>
                    <a:lnTo>
                      <a:pt x="7722" y="18287"/>
                    </a:lnTo>
                    <a:lnTo>
                      <a:pt x="7846" y="18193"/>
                    </a:lnTo>
                    <a:lnTo>
                      <a:pt x="7965" y="18091"/>
                    </a:lnTo>
                    <a:lnTo>
                      <a:pt x="8082" y="17986"/>
                    </a:lnTo>
                    <a:lnTo>
                      <a:pt x="8194" y="17877"/>
                    </a:lnTo>
                    <a:lnTo>
                      <a:pt x="8303" y="17765"/>
                    </a:lnTo>
                    <a:lnTo>
                      <a:pt x="8404" y="17649"/>
                    </a:lnTo>
                    <a:lnTo>
                      <a:pt x="8505" y="17529"/>
                    </a:lnTo>
                    <a:lnTo>
                      <a:pt x="8596" y="17410"/>
                    </a:lnTo>
                    <a:lnTo>
                      <a:pt x="8687" y="17283"/>
                    </a:lnTo>
                    <a:lnTo>
                      <a:pt x="8770" y="17153"/>
                    </a:lnTo>
                    <a:lnTo>
                      <a:pt x="8850" y="17019"/>
                    </a:lnTo>
                    <a:lnTo>
                      <a:pt x="8926" y="16885"/>
                    </a:lnTo>
                    <a:lnTo>
                      <a:pt x="8995" y="16746"/>
                    </a:lnTo>
                    <a:lnTo>
                      <a:pt x="9057" y="16609"/>
                    </a:lnTo>
                    <a:lnTo>
                      <a:pt x="9114" y="16464"/>
                    </a:lnTo>
                    <a:lnTo>
                      <a:pt x="9169" y="16319"/>
                    </a:lnTo>
                    <a:lnTo>
                      <a:pt x="9216" y="16174"/>
                    </a:lnTo>
                    <a:lnTo>
                      <a:pt x="9256" y="16025"/>
                    </a:lnTo>
                    <a:lnTo>
                      <a:pt x="9291" y="15873"/>
                    </a:lnTo>
                    <a:lnTo>
                      <a:pt x="9321" y="15721"/>
                    </a:lnTo>
                    <a:lnTo>
                      <a:pt x="9346" y="15569"/>
                    </a:lnTo>
                    <a:lnTo>
                      <a:pt x="9365" y="15417"/>
                    </a:lnTo>
                    <a:lnTo>
                      <a:pt x="9375" y="15261"/>
                    </a:lnTo>
                    <a:lnTo>
                      <a:pt x="9378" y="15105"/>
                    </a:lnTo>
                    <a:lnTo>
                      <a:pt x="9378" y="14946"/>
                    </a:lnTo>
                    <a:lnTo>
                      <a:pt x="9368" y="14790"/>
                    </a:lnTo>
                    <a:lnTo>
                      <a:pt x="9353" y="14630"/>
                    </a:lnTo>
                    <a:lnTo>
                      <a:pt x="9331" y="14471"/>
                    </a:lnTo>
                    <a:lnTo>
                      <a:pt x="9306" y="14326"/>
                    </a:lnTo>
                    <a:lnTo>
                      <a:pt x="9278" y="14181"/>
                    </a:lnTo>
                    <a:lnTo>
                      <a:pt x="9241" y="14036"/>
                    </a:lnTo>
                    <a:lnTo>
                      <a:pt x="9198" y="13898"/>
                    </a:lnTo>
                    <a:lnTo>
                      <a:pt x="9151" y="13757"/>
                    </a:lnTo>
                    <a:lnTo>
                      <a:pt x="9100" y="13623"/>
                    </a:lnTo>
                    <a:lnTo>
                      <a:pt x="9042" y="13489"/>
                    </a:lnTo>
                    <a:lnTo>
                      <a:pt x="8980" y="13359"/>
                    </a:lnTo>
                    <a:lnTo>
                      <a:pt x="8911" y="13232"/>
                    </a:lnTo>
                    <a:lnTo>
                      <a:pt x="8843" y="13108"/>
                    </a:lnTo>
                    <a:lnTo>
                      <a:pt x="8766" y="12985"/>
                    </a:lnTo>
                    <a:lnTo>
                      <a:pt x="8683" y="12869"/>
                    </a:lnTo>
                    <a:lnTo>
                      <a:pt x="8600" y="12754"/>
                    </a:lnTo>
                    <a:lnTo>
                      <a:pt x="8509" y="12641"/>
                    </a:lnTo>
                    <a:lnTo>
                      <a:pt x="8415" y="12536"/>
                    </a:lnTo>
                    <a:lnTo>
                      <a:pt x="8321" y="12434"/>
                    </a:lnTo>
                    <a:lnTo>
                      <a:pt x="8219" y="12333"/>
                    </a:lnTo>
                    <a:lnTo>
                      <a:pt x="8114" y="12239"/>
                    </a:lnTo>
                    <a:lnTo>
                      <a:pt x="8002" y="12148"/>
                    </a:lnTo>
                    <a:lnTo>
                      <a:pt x="7889" y="12065"/>
                    </a:lnTo>
                    <a:lnTo>
                      <a:pt x="7774" y="11981"/>
                    </a:lnTo>
                    <a:lnTo>
                      <a:pt x="7654" y="11906"/>
                    </a:lnTo>
                    <a:lnTo>
                      <a:pt x="7530" y="11837"/>
                    </a:lnTo>
                    <a:lnTo>
                      <a:pt x="7404" y="11767"/>
                    </a:lnTo>
                    <a:lnTo>
                      <a:pt x="7274" y="11710"/>
                    </a:lnTo>
                    <a:lnTo>
                      <a:pt x="7139" y="11652"/>
                    </a:lnTo>
                    <a:lnTo>
                      <a:pt x="7005" y="11605"/>
                    </a:lnTo>
                    <a:lnTo>
                      <a:pt x="6868" y="11561"/>
                    </a:lnTo>
                    <a:lnTo>
                      <a:pt x="6726" y="11521"/>
                    </a:lnTo>
                    <a:lnTo>
                      <a:pt x="6581" y="11489"/>
                    </a:lnTo>
                    <a:lnTo>
                      <a:pt x="6433" y="11463"/>
                    </a:lnTo>
                    <a:lnTo>
                      <a:pt x="6284" y="11446"/>
                    </a:lnTo>
                    <a:lnTo>
                      <a:pt x="6204" y="11438"/>
                    </a:lnTo>
                    <a:lnTo>
                      <a:pt x="6125" y="11431"/>
                    </a:lnTo>
                    <a:lnTo>
                      <a:pt x="6045" y="11427"/>
                    </a:lnTo>
                    <a:lnTo>
                      <a:pt x="5806" y="11427"/>
                    </a:lnTo>
                    <a:lnTo>
                      <a:pt x="5726" y="11431"/>
                    </a:lnTo>
                    <a:lnTo>
                      <a:pt x="5647" y="11438"/>
                    </a:lnTo>
                    <a:lnTo>
                      <a:pt x="5566" y="11446"/>
                    </a:lnTo>
                    <a:lnTo>
                      <a:pt x="5491" y="11452"/>
                    </a:lnTo>
                    <a:lnTo>
                      <a:pt x="5411" y="11463"/>
                    </a:lnTo>
                    <a:lnTo>
                      <a:pt x="5334" y="11478"/>
                    </a:lnTo>
                    <a:lnTo>
                      <a:pt x="5255" y="11492"/>
                    </a:lnTo>
                    <a:lnTo>
                      <a:pt x="5179" y="11506"/>
                    </a:lnTo>
                    <a:lnTo>
                      <a:pt x="5103" y="11525"/>
                    </a:lnTo>
                    <a:lnTo>
                      <a:pt x="5026" y="11546"/>
                    </a:lnTo>
                    <a:lnTo>
                      <a:pt x="4951" y="11565"/>
                    </a:lnTo>
                    <a:lnTo>
                      <a:pt x="4874" y="11590"/>
                    </a:lnTo>
                    <a:lnTo>
                      <a:pt x="4802" y="11615"/>
                    </a:lnTo>
                    <a:lnTo>
                      <a:pt x="4725" y="11641"/>
                    </a:lnTo>
                    <a:lnTo>
                      <a:pt x="4653" y="11666"/>
                    </a:lnTo>
                    <a:lnTo>
                      <a:pt x="4581" y="11699"/>
                    </a:lnTo>
                    <a:lnTo>
                      <a:pt x="4508" y="11728"/>
                    </a:lnTo>
                    <a:lnTo>
                      <a:pt x="4439" y="11760"/>
                    </a:lnTo>
                    <a:lnTo>
                      <a:pt x="4371" y="11797"/>
                    </a:lnTo>
                    <a:lnTo>
                      <a:pt x="4302" y="11833"/>
                    </a:lnTo>
                    <a:lnTo>
                      <a:pt x="4233" y="11869"/>
                    </a:lnTo>
                    <a:lnTo>
                      <a:pt x="4165" y="11909"/>
                    </a:lnTo>
                    <a:lnTo>
                      <a:pt x="4099" y="11949"/>
                    </a:lnTo>
                    <a:lnTo>
                      <a:pt x="4034" y="11989"/>
                    </a:lnTo>
                    <a:lnTo>
                      <a:pt x="3969" y="12033"/>
                    </a:lnTo>
                    <a:lnTo>
                      <a:pt x="3907" y="12080"/>
                    </a:lnTo>
                    <a:lnTo>
                      <a:pt x="3845" y="12123"/>
                    </a:lnTo>
                    <a:lnTo>
                      <a:pt x="3784" y="12173"/>
                    </a:lnTo>
                    <a:lnTo>
                      <a:pt x="3725" y="12220"/>
                    </a:lnTo>
                    <a:lnTo>
                      <a:pt x="3668" y="12272"/>
                    </a:lnTo>
                    <a:lnTo>
                      <a:pt x="3610" y="12322"/>
                    </a:lnTo>
                    <a:lnTo>
                      <a:pt x="3556" y="12376"/>
                    </a:lnTo>
                    <a:lnTo>
                      <a:pt x="3501" y="12431"/>
                    </a:lnTo>
                    <a:lnTo>
                      <a:pt x="3450" y="12489"/>
                    </a:lnTo>
                    <a:lnTo>
                      <a:pt x="3399" y="12543"/>
                    </a:lnTo>
                    <a:lnTo>
                      <a:pt x="3349" y="12605"/>
                    </a:lnTo>
                    <a:lnTo>
                      <a:pt x="3302" y="12663"/>
                    </a:lnTo>
                    <a:lnTo>
                      <a:pt x="3255" y="12724"/>
                    </a:lnTo>
                    <a:lnTo>
                      <a:pt x="3211" y="12786"/>
                    </a:lnTo>
                    <a:lnTo>
                      <a:pt x="3168" y="12851"/>
                    </a:lnTo>
                    <a:lnTo>
                      <a:pt x="3128" y="12916"/>
                    </a:lnTo>
                    <a:lnTo>
                      <a:pt x="3088" y="12981"/>
                    </a:lnTo>
                    <a:lnTo>
                      <a:pt x="3048" y="13050"/>
                    </a:lnTo>
                    <a:lnTo>
                      <a:pt x="3012" y="13120"/>
                    </a:lnTo>
                    <a:lnTo>
                      <a:pt x="2979" y="13188"/>
                    </a:lnTo>
                    <a:lnTo>
                      <a:pt x="2947" y="13261"/>
                    </a:lnTo>
                    <a:lnTo>
                      <a:pt x="2917" y="13329"/>
                    </a:lnTo>
                    <a:lnTo>
                      <a:pt x="2889" y="13406"/>
                    </a:lnTo>
                    <a:lnTo>
                      <a:pt x="2863" y="13478"/>
                    </a:lnTo>
                    <a:lnTo>
                      <a:pt x="2838" y="13555"/>
                    </a:lnTo>
                    <a:lnTo>
                      <a:pt x="2816" y="13630"/>
                    </a:lnTo>
                    <a:lnTo>
                      <a:pt x="2795" y="13710"/>
                    </a:lnTo>
                    <a:lnTo>
                      <a:pt x="2776" y="13786"/>
                    </a:lnTo>
                    <a:lnTo>
                      <a:pt x="2762" y="13866"/>
                    </a:lnTo>
                    <a:lnTo>
                      <a:pt x="2751" y="13949"/>
                    </a:lnTo>
                    <a:lnTo>
                      <a:pt x="2736" y="14029"/>
                    </a:lnTo>
                    <a:lnTo>
                      <a:pt x="2730" y="14112"/>
                    </a:lnTo>
                    <a:lnTo>
                      <a:pt x="2722" y="14196"/>
                    </a:lnTo>
                    <a:lnTo>
                      <a:pt x="2718" y="14261"/>
                    </a:lnTo>
                    <a:lnTo>
                      <a:pt x="2718" y="14326"/>
                    </a:lnTo>
                    <a:lnTo>
                      <a:pt x="2718" y="14391"/>
                    </a:lnTo>
                    <a:lnTo>
                      <a:pt x="2722" y="14453"/>
                    </a:lnTo>
                    <a:lnTo>
                      <a:pt x="2725" y="14518"/>
                    </a:lnTo>
                    <a:lnTo>
                      <a:pt x="2733" y="14580"/>
                    </a:lnTo>
                    <a:lnTo>
                      <a:pt x="2740" y="14645"/>
                    </a:lnTo>
                    <a:lnTo>
                      <a:pt x="2751" y="14707"/>
                    </a:lnTo>
                    <a:lnTo>
                      <a:pt x="2762" y="14768"/>
                    </a:lnTo>
                    <a:lnTo>
                      <a:pt x="2776" y="14830"/>
                    </a:lnTo>
                    <a:lnTo>
                      <a:pt x="2790" y="14888"/>
                    </a:lnTo>
                    <a:lnTo>
                      <a:pt x="2805" y="14950"/>
                    </a:lnTo>
                    <a:lnTo>
                      <a:pt x="2823" y="15011"/>
                    </a:lnTo>
                    <a:lnTo>
                      <a:pt x="2842" y="15069"/>
                    </a:lnTo>
                    <a:lnTo>
                      <a:pt x="2863" y="15127"/>
                    </a:lnTo>
                    <a:lnTo>
                      <a:pt x="2885" y="15185"/>
                    </a:lnTo>
                    <a:lnTo>
                      <a:pt x="2910" y="15243"/>
                    </a:lnTo>
                    <a:lnTo>
                      <a:pt x="2936" y="15297"/>
                    </a:lnTo>
                    <a:lnTo>
                      <a:pt x="2961" y="15351"/>
                    </a:lnTo>
                    <a:lnTo>
                      <a:pt x="2990" y="15406"/>
                    </a:lnTo>
                    <a:lnTo>
                      <a:pt x="3019" y="15460"/>
                    </a:lnTo>
                    <a:lnTo>
                      <a:pt x="3051" y="15515"/>
                    </a:lnTo>
                    <a:lnTo>
                      <a:pt x="3084" y="15565"/>
                    </a:lnTo>
                    <a:lnTo>
                      <a:pt x="3117" y="15616"/>
                    </a:lnTo>
                    <a:lnTo>
                      <a:pt x="3150" y="15667"/>
                    </a:lnTo>
                    <a:lnTo>
                      <a:pt x="3186" y="15718"/>
                    </a:lnTo>
                    <a:lnTo>
                      <a:pt x="3225" y="15765"/>
                    </a:lnTo>
                    <a:lnTo>
                      <a:pt x="3262" y="15811"/>
                    </a:lnTo>
                    <a:lnTo>
                      <a:pt x="3302" y="15855"/>
                    </a:lnTo>
                    <a:lnTo>
                      <a:pt x="3342" y="15903"/>
                    </a:lnTo>
                    <a:lnTo>
                      <a:pt x="3385" y="15946"/>
                    </a:lnTo>
                    <a:lnTo>
                      <a:pt x="3425" y="15985"/>
                    </a:lnTo>
                    <a:lnTo>
                      <a:pt x="3469" y="16029"/>
                    </a:lnTo>
                    <a:lnTo>
                      <a:pt x="3516" y="16069"/>
                    </a:lnTo>
                    <a:lnTo>
                      <a:pt x="3559" y="16109"/>
                    </a:lnTo>
                    <a:lnTo>
                      <a:pt x="3606" y="16145"/>
                    </a:lnTo>
                    <a:lnTo>
                      <a:pt x="3653" y="16181"/>
                    </a:lnTo>
                    <a:lnTo>
                      <a:pt x="3704" y="16214"/>
                    </a:lnTo>
                    <a:lnTo>
                      <a:pt x="3751" y="16251"/>
                    </a:lnTo>
                    <a:lnTo>
                      <a:pt x="3802" y="16279"/>
                    </a:lnTo>
                    <a:lnTo>
                      <a:pt x="3852" y="16312"/>
                    </a:lnTo>
                    <a:lnTo>
                      <a:pt x="3907" y="16341"/>
                    </a:lnTo>
                    <a:lnTo>
                      <a:pt x="3958" y="16366"/>
                    </a:lnTo>
                    <a:lnTo>
                      <a:pt x="4012" y="16392"/>
                    </a:lnTo>
                    <a:lnTo>
                      <a:pt x="4066" y="16417"/>
                    </a:lnTo>
                    <a:lnTo>
                      <a:pt x="4121" y="16439"/>
                    </a:lnTo>
                    <a:lnTo>
                      <a:pt x="4175" y="16460"/>
                    </a:lnTo>
                    <a:lnTo>
                      <a:pt x="4230" y="16479"/>
                    </a:lnTo>
                    <a:lnTo>
                      <a:pt x="4287" y="16497"/>
                    </a:lnTo>
                    <a:lnTo>
                      <a:pt x="4345" y="16515"/>
                    </a:lnTo>
                    <a:lnTo>
                      <a:pt x="4399" y="16526"/>
                    </a:lnTo>
                    <a:lnTo>
                      <a:pt x="4458" y="16540"/>
                    </a:lnTo>
                    <a:lnTo>
                      <a:pt x="4519" y="16551"/>
                    </a:lnTo>
                    <a:lnTo>
                      <a:pt x="4578" y="16559"/>
                    </a:lnTo>
                    <a:lnTo>
                      <a:pt x="4635" y="16566"/>
                    </a:lnTo>
                    <a:lnTo>
                      <a:pt x="4697" y="16569"/>
                    </a:lnTo>
                    <a:lnTo>
                      <a:pt x="4755" y="16572"/>
                    </a:lnTo>
                    <a:lnTo>
                      <a:pt x="4878" y="16572"/>
                    </a:lnTo>
                    <a:lnTo>
                      <a:pt x="4939" y="16569"/>
                    </a:lnTo>
                    <a:lnTo>
                      <a:pt x="5001" y="16566"/>
                    </a:lnTo>
                    <a:lnTo>
                      <a:pt x="5063" y="16559"/>
                    </a:lnTo>
                    <a:lnTo>
                      <a:pt x="5125" y="16547"/>
                    </a:lnTo>
                    <a:lnTo>
                      <a:pt x="5186" y="16537"/>
                    </a:lnTo>
                    <a:lnTo>
                      <a:pt x="5262" y="16529"/>
                    </a:lnTo>
                    <a:lnTo>
                      <a:pt x="5342" y="16522"/>
                    </a:lnTo>
                    <a:lnTo>
                      <a:pt x="5418" y="16507"/>
                    </a:lnTo>
                    <a:lnTo>
                      <a:pt x="5494" y="16493"/>
                    </a:lnTo>
                    <a:lnTo>
                      <a:pt x="5570" y="16475"/>
                    </a:lnTo>
                    <a:lnTo>
                      <a:pt x="5643" y="16457"/>
                    </a:lnTo>
                    <a:lnTo>
                      <a:pt x="5715" y="16432"/>
                    </a:lnTo>
                    <a:lnTo>
                      <a:pt x="5787" y="16406"/>
                    </a:lnTo>
                    <a:lnTo>
                      <a:pt x="5860" y="16377"/>
                    </a:lnTo>
                    <a:lnTo>
                      <a:pt x="5933" y="16345"/>
                    </a:lnTo>
                    <a:lnTo>
                      <a:pt x="6001" y="16308"/>
                    </a:lnTo>
                    <a:lnTo>
                      <a:pt x="6067" y="16272"/>
                    </a:lnTo>
                    <a:lnTo>
                      <a:pt x="6128" y="16232"/>
                    </a:lnTo>
                    <a:lnTo>
                      <a:pt x="6190" y="16192"/>
                    </a:lnTo>
                    <a:lnTo>
                      <a:pt x="6247" y="16149"/>
                    </a:lnTo>
                    <a:lnTo>
                      <a:pt x="6302" y="16102"/>
                    </a:lnTo>
                    <a:lnTo>
                      <a:pt x="6353" y="16055"/>
                    </a:lnTo>
                    <a:lnTo>
                      <a:pt x="6404" y="16007"/>
                    </a:lnTo>
                    <a:lnTo>
                      <a:pt x="6454" y="15957"/>
                    </a:lnTo>
                    <a:lnTo>
                      <a:pt x="6498" y="15903"/>
                    </a:lnTo>
                    <a:lnTo>
                      <a:pt x="6541" y="15848"/>
                    </a:lnTo>
                    <a:lnTo>
                      <a:pt x="6581" y="15790"/>
                    </a:lnTo>
                    <a:lnTo>
                      <a:pt x="6617" y="15736"/>
                    </a:lnTo>
                    <a:lnTo>
                      <a:pt x="6654" y="15674"/>
                    </a:lnTo>
                    <a:lnTo>
                      <a:pt x="6687" y="15612"/>
                    </a:lnTo>
                    <a:lnTo>
                      <a:pt x="6719" y="15551"/>
                    </a:lnTo>
                    <a:lnTo>
                      <a:pt x="6744" y="15490"/>
                    </a:lnTo>
                    <a:lnTo>
                      <a:pt x="6769" y="15424"/>
                    </a:lnTo>
                    <a:lnTo>
                      <a:pt x="6795" y="15359"/>
                    </a:lnTo>
                    <a:lnTo>
                      <a:pt x="6817" y="15290"/>
                    </a:lnTo>
                    <a:lnTo>
                      <a:pt x="6835" y="15221"/>
                    </a:lnTo>
                    <a:lnTo>
                      <a:pt x="6849" y="15152"/>
                    </a:lnTo>
                    <a:lnTo>
                      <a:pt x="6864" y="15080"/>
                    </a:lnTo>
                    <a:lnTo>
                      <a:pt x="6875" y="15011"/>
                    </a:lnTo>
                    <a:lnTo>
                      <a:pt x="6886" y="14938"/>
                    </a:lnTo>
                    <a:lnTo>
                      <a:pt x="6893" y="14863"/>
                    </a:lnTo>
                    <a:lnTo>
                      <a:pt x="6896" y="14790"/>
                    </a:lnTo>
                    <a:lnTo>
                      <a:pt x="6900" y="14714"/>
                    </a:lnTo>
                    <a:lnTo>
                      <a:pt x="6900" y="14637"/>
                    </a:lnTo>
                    <a:lnTo>
                      <a:pt x="6900" y="14562"/>
                    </a:lnTo>
                    <a:lnTo>
                      <a:pt x="6900" y="14529"/>
                    </a:lnTo>
                    <a:lnTo>
                      <a:pt x="6896" y="14525"/>
                    </a:lnTo>
                    <a:lnTo>
                      <a:pt x="6896" y="14522"/>
                    </a:lnTo>
                    <a:lnTo>
                      <a:pt x="6893" y="14518"/>
                    </a:lnTo>
                    <a:lnTo>
                      <a:pt x="6882" y="14518"/>
                    </a:lnTo>
                    <a:lnTo>
                      <a:pt x="6878" y="14515"/>
                    </a:lnTo>
                    <a:lnTo>
                      <a:pt x="6875" y="14511"/>
                    </a:lnTo>
                    <a:lnTo>
                      <a:pt x="6871" y="14507"/>
                    </a:lnTo>
                    <a:lnTo>
                      <a:pt x="6864" y="14507"/>
                    </a:lnTo>
                    <a:lnTo>
                      <a:pt x="6861" y="14503"/>
                    </a:lnTo>
                    <a:lnTo>
                      <a:pt x="6853" y="14503"/>
                    </a:lnTo>
                    <a:lnTo>
                      <a:pt x="6849" y="14500"/>
                    </a:lnTo>
                    <a:lnTo>
                      <a:pt x="6839" y="14500"/>
                    </a:lnTo>
                    <a:lnTo>
                      <a:pt x="6835" y="14503"/>
                    </a:lnTo>
                    <a:lnTo>
                      <a:pt x="6828" y="14503"/>
                    </a:lnTo>
                    <a:lnTo>
                      <a:pt x="6824" y="14507"/>
                    </a:lnTo>
                    <a:lnTo>
                      <a:pt x="6821" y="14511"/>
                    </a:lnTo>
                    <a:lnTo>
                      <a:pt x="6817" y="14515"/>
                    </a:lnTo>
                    <a:lnTo>
                      <a:pt x="6813" y="14518"/>
                    </a:lnTo>
                    <a:lnTo>
                      <a:pt x="6809" y="14525"/>
                    </a:lnTo>
                    <a:lnTo>
                      <a:pt x="6769" y="14605"/>
                    </a:lnTo>
                    <a:lnTo>
                      <a:pt x="6726" y="14685"/>
                    </a:lnTo>
                    <a:lnTo>
                      <a:pt x="6675" y="14757"/>
                    </a:lnTo>
                    <a:lnTo>
                      <a:pt x="6625" y="14833"/>
                    </a:lnTo>
                    <a:lnTo>
                      <a:pt x="6570" y="14903"/>
                    </a:lnTo>
                    <a:lnTo>
                      <a:pt x="6513" y="14971"/>
                    </a:lnTo>
                    <a:lnTo>
                      <a:pt x="6451" y="15033"/>
                    </a:lnTo>
                    <a:lnTo>
                      <a:pt x="6389" y="15094"/>
                    </a:lnTo>
                    <a:lnTo>
                      <a:pt x="6324" y="15152"/>
                    </a:lnTo>
                    <a:lnTo>
                      <a:pt x="6255" y="15207"/>
                    </a:lnTo>
                    <a:lnTo>
                      <a:pt x="6187" y="15257"/>
                    </a:lnTo>
                    <a:lnTo>
                      <a:pt x="6114" y="15304"/>
                    </a:lnTo>
                    <a:lnTo>
                      <a:pt x="6041" y="15344"/>
                    </a:lnTo>
                    <a:lnTo>
                      <a:pt x="5969" y="15381"/>
                    </a:lnTo>
                    <a:lnTo>
                      <a:pt x="5893" y="15413"/>
                    </a:lnTo>
                    <a:lnTo>
                      <a:pt x="5853" y="15428"/>
                    </a:lnTo>
                    <a:lnTo>
                      <a:pt x="5817" y="15442"/>
                    </a:lnTo>
                    <a:lnTo>
                      <a:pt x="5777" y="15453"/>
                    </a:lnTo>
                    <a:lnTo>
                      <a:pt x="5737" y="15464"/>
                    </a:lnTo>
                    <a:lnTo>
                      <a:pt x="5700" y="15471"/>
                    </a:lnTo>
                    <a:lnTo>
                      <a:pt x="5660" y="15482"/>
                    </a:lnTo>
                    <a:lnTo>
                      <a:pt x="5621" y="15485"/>
                    </a:lnTo>
                    <a:lnTo>
                      <a:pt x="5581" y="15493"/>
                    </a:lnTo>
                    <a:lnTo>
                      <a:pt x="5541" y="15497"/>
                    </a:lnTo>
                    <a:lnTo>
                      <a:pt x="5426" y="15497"/>
                    </a:lnTo>
                    <a:lnTo>
                      <a:pt x="5386" y="15493"/>
                    </a:lnTo>
                    <a:lnTo>
                      <a:pt x="5346" y="15490"/>
                    </a:lnTo>
                    <a:lnTo>
                      <a:pt x="5306" y="15485"/>
                    </a:lnTo>
                    <a:lnTo>
                      <a:pt x="5269" y="15478"/>
                    </a:lnTo>
                    <a:lnTo>
                      <a:pt x="5230" y="15468"/>
                    </a:lnTo>
                    <a:lnTo>
                      <a:pt x="5190" y="15457"/>
                    </a:lnTo>
                    <a:lnTo>
                      <a:pt x="5153" y="15446"/>
                    </a:lnTo>
                    <a:lnTo>
                      <a:pt x="5113" y="15431"/>
                    </a:lnTo>
                    <a:lnTo>
                      <a:pt x="5078" y="15413"/>
                    </a:lnTo>
                    <a:lnTo>
                      <a:pt x="5041" y="15398"/>
                    </a:lnTo>
                    <a:lnTo>
                      <a:pt x="5001" y="15377"/>
                    </a:lnTo>
                    <a:lnTo>
                      <a:pt x="4965" y="15355"/>
                    </a:lnTo>
                    <a:lnTo>
                      <a:pt x="4929" y="15333"/>
                    </a:lnTo>
                    <a:lnTo>
                      <a:pt x="4892" y="15308"/>
                    </a:lnTo>
                    <a:lnTo>
                      <a:pt x="4856" y="15279"/>
                    </a:lnTo>
                    <a:lnTo>
                      <a:pt x="4824" y="15251"/>
                    </a:lnTo>
                    <a:lnTo>
                      <a:pt x="4787" y="15221"/>
                    </a:lnTo>
                    <a:lnTo>
                      <a:pt x="4752" y="15189"/>
                    </a:lnTo>
                    <a:lnTo>
                      <a:pt x="4719" y="15152"/>
                    </a:lnTo>
                    <a:lnTo>
                      <a:pt x="4686" y="15116"/>
                    </a:lnTo>
                    <a:lnTo>
                      <a:pt x="4653" y="15077"/>
                    </a:lnTo>
                    <a:lnTo>
                      <a:pt x="4621" y="15037"/>
                    </a:lnTo>
                    <a:cubicBezTo>
                      <a:pt x="4606" y="15018"/>
                      <a:pt x="4595" y="15000"/>
                      <a:pt x="4581" y="14982"/>
                    </a:cubicBezTo>
                    <a:cubicBezTo>
                      <a:pt x="4570" y="14964"/>
                      <a:pt x="4559" y="14946"/>
                      <a:pt x="4548" y="14931"/>
                    </a:cubicBezTo>
                    <a:cubicBezTo>
                      <a:pt x="4538" y="14913"/>
                      <a:pt x="4526" y="14895"/>
                      <a:pt x="4516" y="14877"/>
                    </a:cubicBezTo>
                    <a:cubicBezTo>
                      <a:pt x="4508" y="14859"/>
                      <a:pt x="4498" y="14844"/>
                      <a:pt x="4491" y="14826"/>
                    </a:cubicBezTo>
                    <a:lnTo>
                      <a:pt x="4465" y="14776"/>
                    </a:lnTo>
                    <a:lnTo>
                      <a:pt x="4443" y="14724"/>
                    </a:lnTo>
                    <a:lnTo>
                      <a:pt x="4425" y="14677"/>
                    </a:lnTo>
                    <a:lnTo>
                      <a:pt x="4411" y="14627"/>
                    </a:lnTo>
                    <a:lnTo>
                      <a:pt x="4399" y="14580"/>
                    </a:lnTo>
                    <a:lnTo>
                      <a:pt x="4392" y="14533"/>
                    </a:lnTo>
                    <a:lnTo>
                      <a:pt x="4385" y="14485"/>
                    </a:lnTo>
                    <a:lnTo>
                      <a:pt x="4385" y="14438"/>
                    </a:lnTo>
                    <a:lnTo>
                      <a:pt x="4385" y="14395"/>
                    </a:lnTo>
                    <a:lnTo>
                      <a:pt x="4389" y="14351"/>
                    </a:lnTo>
                    <a:lnTo>
                      <a:pt x="4392" y="14304"/>
                    </a:lnTo>
                    <a:lnTo>
                      <a:pt x="4404" y="14264"/>
                    </a:lnTo>
                    <a:lnTo>
                      <a:pt x="4414" y="14221"/>
                    </a:lnTo>
                    <a:lnTo>
                      <a:pt x="4425" y="14181"/>
                    </a:lnTo>
                    <a:lnTo>
                      <a:pt x="4443" y="14137"/>
                    </a:lnTo>
                    <a:lnTo>
                      <a:pt x="4461" y="14102"/>
                    </a:lnTo>
                    <a:lnTo>
                      <a:pt x="4479" y="14062"/>
                    </a:lnTo>
                    <a:lnTo>
                      <a:pt x="4505" y="14022"/>
                    </a:lnTo>
                    <a:lnTo>
                      <a:pt x="4526" y="13985"/>
                    </a:lnTo>
                    <a:lnTo>
                      <a:pt x="4556" y="13949"/>
                    </a:lnTo>
                    <a:lnTo>
                      <a:pt x="4581" y="13913"/>
                    </a:lnTo>
                    <a:lnTo>
                      <a:pt x="4613" y="13881"/>
                    </a:lnTo>
                    <a:lnTo>
                      <a:pt x="4646" y="13848"/>
                    </a:lnTo>
                    <a:lnTo>
                      <a:pt x="4679" y="13815"/>
                    </a:lnTo>
                    <a:lnTo>
                      <a:pt x="4715" y="13782"/>
                    </a:lnTo>
                    <a:lnTo>
                      <a:pt x="4752" y="13750"/>
                    </a:lnTo>
                    <a:lnTo>
                      <a:pt x="4787" y="13721"/>
                    </a:lnTo>
                    <a:lnTo>
                      <a:pt x="4827" y="13692"/>
                    </a:lnTo>
                    <a:lnTo>
                      <a:pt x="4867" y="13667"/>
                    </a:lnTo>
                    <a:lnTo>
                      <a:pt x="4911" y="13637"/>
                    </a:lnTo>
                    <a:lnTo>
                      <a:pt x="4954" y="13612"/>
                    </a:lnTo>
                    <a:lnTo>
                      <a:pt x="4998" y="13587"/>
                    </a:lnTo>
                    <a:lnTo>
                      <a:pt x="5088" y="13543"/>
                    </a:lnTo>
                    <a:lnTo>
                      <a:pt x="5186" y="13500"/>
                    </a:lnTo>
                    <a:lnTo>
                      <a:pt x="5284" y="13463"/>
                    </a:lnTo>
                    <a:lnTo>
                      <a:pt x="5382" y="13428"/>
                    </a:lnTo>
                    <a:lnTo>
                      <a:pt x="5483" y="13402"/>
                    </a:lnTo>
                    <a:lnTo>
                      <a:pt x="5585" y="13376"/>
                    </a:lnTo>
                    <a:lnTo>
                      <a:pt x="5687" y="13359"/>
                    </a:lnTo>
                    <a:lnTo>
                      <a:pt x="5787" y="13344"/>
                    </a:lnTo>
                    <a:lnTo>
                      <a:pt x="5889" y="13333"/>
                    </a:lnTo>
                    <a:cubicBezTo>
                      <a:pt x="5926" y="13329"/>
                      <a:pt x="5958" y="13329"/>
                      <a:pt x="5991" y="13329"/>
                    </a:cubicBezTo>
                    <a:lnTo>
                      <a:pt x="6135" y="13329"/>
                    </a:lnTo>
                    <a:lnTo>
                      <a:pt x="6182" y="13333"/>
                    </a:lnTo>
                    <a:lnTo>
                      <a:pt x="6226" y="13341"/>
                    </a:lnTo>
                    <a:lnTo>
                      <a:pt x="6274" y="13348"/>
                    </a:lnTo>
                    <a:lnTo>
                      <a:pt x="6317" y="13355"/>
                    </a:lnTo>
                    <a:lnTo>
                      <a:pt x="6361" y="13362"/>
                    </a:lnTo>
                    <a:lnTo>
                      <a:pt x="6433" y="13381"/>
                    </a:lnTo>
                    <a:lnTo>
                      <a:pt x="6505" y="13398"/>
                    </a:lnTo>
                    <a:lnTo>
                      <a:pt x="6574" y="13420"/>
                    </a:lnTo>
                    <a:lnTo>
                      <a:pt x="6643" y="13446"/>
                    </a:lnTo>
                    <a:lnTo>
                      <a:pt x="6712" y="13471"/>
                    </a:lnTo>
                    <a:lnTo>
                      <a:pt x="6777" y="13496"/>
                    </a:lnTo>
                    <a:lnTo>
                      <a:pt x="6839" y="13525"/>
                    </a:lnTo>
                    <a:lnTo>
                      <a:pt x="6904" y="13558"/>
                    </a:lnTo>
                    <a:lnTo>
                      <a:pt x="6962" y="13590"/>
                    </a:lnTo>
                    <a:lnTo>
                      <a:pt x="7023" y="13623"/>
                    </a:lnTo>
                    <a:lnTo>
                      <a:pt x="7082" y="13659"/>
                    </a:lnTo>
                    <a:lnTo>
                      <a:pt x="7135" y="13695"/>
                    </a:lnTo>
                    <a:lnTo>
                      <a:pt x="7190" y="13732"/>
                    </a:lnTo>
                    <a:lnTo>
                      <a:pt x="7244" y="13772"/>
                    </a:lnTo>
                    <a:lnTo>
                      <a:pt x="7295" y="13815"/>
                    </a:lnTo>
                    <a:lnTo>
                      <a:pt x="7346" y="13855"/>
                    </a:lnTo>
                    <a:lnTo>
                      <a:pt x="7393" y="13898"/>
                    </a:lnTo>
                    <a:lnTo>
                      <a:pt x="7440" y="13946"/>
                    </a:lnTo>
                    <a:lnTo>
                      <a:pt x="7483" y="13993"/>
                    </a:lnTo>
                    <a:lnTo>
                      <a:pt x="7527" y="14040"/>
                    </a:lnTo>
                    <a:lnTo>
                      <a:pt x="7570" y="14087"/>
                    </a:lnTo>
                    <a:lnTo>
                      <a:pt x="7610" y="14137"/>
                    </a:lnTo>
                    <a:lnTo>
                      <a:pt x="7647" y="14189"/>
                    </a:lnTo>
                    <a:lnTo>
                      <a:pt x="7687" y="14239"/>
                    </a:lnTo>
                    <a:lnTo>
                      <a:pt x="7719" y="14294"/>
                    </a:lnTo>
                    <a:lnTo>
                      <a:pt x="7756" y="14348"/>
                    </a:lnTo>
                    <a:lnTo>
                      <a:pt x="7784" y="14403"/>
                    </a:lnTo>
                    <a:lnTo>
                      <a:pt x="7817" y="14460"/>
                    </a:lnTo>
                    <a:lnTo>
                      <a:pt x="7846" y="14515"/>
                    </a:lnTo>
                    <a:lnTo>
                      <a:pt x="7871" y="14572"/>
                    </a:lnTo>
                    <a:lnTo>
                      <a:pt x="7896" y="14630"/>
                    </a:lnTo>
                    <a:lnTo>
                      <a:pt x="7918" y="14692"/>
                    </a:lnTo>
                    <a:lnTo>
                      <a:pt x="7940" y="14750"/>
                    </a:lnTo>
                    <a:lnTo>
                      <a:pt x="7962" y="14811"/>
                    </a:lnTo>
                    <a:lnTo>
                      <a:pt x="7980" y="14873"/>
                    </a:lnTo>
                    <a:lnTo>
                      <a:pt x="7998" y="14935"/>
                    </a:lnTo>
                    <a:lnTo>
                      <a:pt x="8013" y="14997"/>
                    </a:lnTo>
                    <a:lnTo>
                      <a:pt x="8023" y="15062"/>
                    </a:lnTo>
                    <a:lnTo>
                      <a:pt x="8038" y="15124"/>
                    </a:lnTo>
                    <a:lnTo>
                      <a:pt x="8045" y="15189"/>
                    </a:lnTo>
                    <a:lnTo>
                      <a:pt x="8052" y="15251"/>
                    </a:lnTo>
                    <a:lnTo>
                      <a:pt x="8060" y="15316"/>
                    </a:lnTo>
                    <a:lnTo>
                      <a:pt x="8063" y="15381"/>
                    </a:lnTo>
                    <a:lnTo>
                      <a:pt x="8067" y="15446"/>
                    </a:lnTo>
                    <a:lnTo>
                      <a:pt x="8067" y="15511"/>
                    </a:lnTo>
                    <a:lnTo>
                      <a:pt x="8067" y="15577"/>
                    </a:lnTo>
                    <a:lnTo>
                      <a:pt x="8063" y="15645"/>
                    </a:lnTo>
                    <a:lnTo>
                      <a:pt x="8060" y="15711"/>
                    </a:lnTo>
                    <a:lnTo>
                      <a:pt x="8052" y="15776"/>
                    </a:lnTo>
                    <a:lnTo>
                      <a:pt x="8045" y="15841"/>
                    </a:lnTo>
                    <a:lnTo>
                      <a:pt x="8038" y="15910"/>
                    </a:lnTo>
                    <a:lnTo>
                      <a:pt x="8023" y="15975"/>
                    </a:lnTo>
                    <a:lnTo>
                      <a:pt x="8013" y="16040"/>
                    </a:lnTo>
                    <a:lnTo>
                      <a:pt x="7995" y="16109"/>
                    </a:lnTo>
                    <a:lnTo>
                      <a:pt x="7980" y="16174"/>
                    </a:lnTo>
                    <a:lnTo>
                      <a:pt x="7958" y="16239"/>
                    </a:lnTo>
                    <a:lnTo>
                      <a:pt x="7940" y="16305"/>
                    </a:lnTo>
                    <a:lnTo>
                      <a:pt x="7915" y="16370"/>
                    </a:lnTo>
                    <a:lnTo>
                      <a:pt x="7893" y="16435"/>
                    </a:lnTo>
                    <a:lnTo>
                      <a:pt x="7864" y="16500"/>
                    </a:lnTo>
                    <a:lnTo>
                      <a:pt x="7835" y="16566"/>
                    </a:lnTo>
                    <a:lnTo>
                      <a:pt x="7806" y="16627"/>
                    </a:lnTo>
                    <a:lnTo>
                      <a:pt x="7774" y="16692"/>
                    </a:lnTo>
                    <a:lnTo>
                      <a:pt x="7741" y="16754"/>
                    </a:lnTo>
                    <a:lnTo>
                      <a:pt x="7709" y="16812"/>
                    </a:lnTo>
                    <a:lnTo>
                      <a:pt x="7672" y="16870"/>
                    </a:lnTo>
                    <a:lnTo>
                      <a:pt x="7639" y="16925"/>
                    </a:lnTo>
                    <a:lnTo>
                      <a:pt x="7603" y="16979"/>
                    </a:lnTo>
                    <a:lnTo>
                      <a:pt x="7563" y="17029"/>
                    </a:lnTo>
                    <a:lnTo>
                      <a:pt x="7527" y="17080"/>
                    </a:lnTo>
                    <a:lnTo>
                      <a:pt x="7487" y="17131"/>
                    </a:lnTo>
                    <a:lnTo>
                      <a:pt x="7448" y="17178"/>
                    </a:lnTo>
                    <a:lnTo>
                      <a:pt x="7361" y="17273"/>
                    </a:lnTo>
                    <a:lnTo>
                      <a:pt x="7274" y="17363"/>
                    </a:lnTo>
                    <a:lnTo>
                      <a:pt x="7179" y="17450"/>
                    </a:lnTo>
                    <a:lnTo>
                      <a:pt x="7085" y="17529"/>
                    </a:lnTo>
                    <a:lnTo>
                      <a:pt x="6987" y="17602"/>
                    </a:lnTo>
                    <a:lnTo>
                      <a:pt x="6882" y="17674"/>
                    </a:lnTo>
                    <a:lnTo>
                      <a:pt x="6777" y="17740"/>
                    </a:lnTo>
                    <a:lnTo>
                      <a:pt x="6672" y="17801"/>
                    </a:lnTo>
                    <a:lnTo>
                      <a:pt x="6560" y="17860"/>
                    </a:lnTo>
                    <a:lnTo>
                      <a:pt x="6448" y="17914"/>
                    </a:lnTo>
                    <a:lnTo>
                      <a:pt x="6331" y="17961"/>
                    </a:lnTo>
                    <a:lnTo>
                      <a:pt x="6215" y="18004"/>
                    </a:lnTo>
                    <a:lnTo>
                      <a:pt x="6095" y="18044"/>
                    </a:lnTo>
                    <a:lnTo>
                      <a:pt x="5973" y="18081"/>
                    </a:lnTo>
                    <a:lnTo>
                      <a:pt x="5853" y="18113"/>
                    </a:lnTo>
                    <a:lnTo>
                      <a:pt x="5726" y="18138"/>
                    </a:lnTo>
                    <a:lnTo>
                      <a:pt x="5603" y="18160"/>
                    </a:lnTo>
                    <a:lnTo>
                      <a:pt x="5476" y="18178"/>
                    </a:lnTo>
                    <a:lnTo>
                      <a:pt x="5353" y="18193"/>
                    </a:lnTo>
                    <a:lnTo>
                      <a:pt x="5226" y="18203"/>
                    </a:lnTo>
                    <a:lnTo>
                      <a:pt x="5099" y="18208"/>
                    </a:lnTo>
                    <a:lnTo>
                      <a:pt x="4972" y="18211"/>
                    </a:lnTo>
                    <a:lnTo>
                      <a:pt x="4842" y="18208"/>
                    </a:lnTo>
                    <a:lnTo>
                      <a:pt x="4715" y="18200"/>
                    </a:lnTo>
                    <a:lnTo>
                      <a:pt x="4592" y="18189"/>
                    </a:lnTo>
                    <a:lnTo>
                      <a:pt x="4465" y="18174"/>
                    </a:lnTo>
                    <a:lnTo>
                      <a:pt x="4342" y="18156"/>
                    </a:lnTo>
                    <a:lnTo>
                      <a:pt x="4215" y="18131"/>
                    </a:lnTo>
                    <a:lnTo>
                      <a:pt x="4091" y="18106"/>
                    </a:lnTo>
                    <a:lnTo>
                      <a:pt x="3969" y="18073"/>
                    </a:lnTo>
                    <a:lnTo>
                      <a:pt x="3849" y="18041"/>
                    </a:lnTo>
                    <a:lnTo>
                      <a:pt x="3730" y="18001"/>
                    </a:lnTo>
                    <a:lnTo>
                      <a:pt x="3613" y="17961"/>
                    </a:lnTo>
                    <a:lnTo>
                      <a:pt x="3501" y="17917"/>
                    </a:lnTo>
                    <a:lnTo>
                      <a:pt x="3389" y="17867"/>
                    </a:lnTo>
                    <a:lnTo>
                      <a:pt x="3277" y="17816"/>
                    </a:lnTo>
                    <a:lnTo>
                      <a:pt x="3168" y="17765"/>
                    </a:lnTo>
                    <a:lnTo>
                      <a:pt x="3063" y="17707"/>
                    </a:lnTo>
                    <a:lnTo>
                      <a:pt x="2954" y="17649"/>
                    </a:lnTo>
                    <a:lnTo>
                      <a:pt x="2852" y="17587"/>
                    </a:lnTo>
                    <a:lnTo>
                      <a:pt x="2747" y="17526"/>
                    </a:lnTo>
                    <a:lnTo>
                      <a:pt x="2646" y="17457"/>
                    </a:lnTo>
                    <a:lnTo>
                      <a:pt x="2548" y="17392"/>
                    </a:lnTo>
                    <a:lnTo>
                      <a:pt x="2447" y="17320"/>
                    </a:lnTo>
                    <a:lnTo>
                      <a:pt x="2320" y="17207"/>
                    </a:lnTo>
                    <a:lnTo>
                      <a:pt x="2196" y="17087"/>
                    </a:lnTo>
                    <a:lnTo>
                      <a:pt x="2138" y="17026"/>
                    </a:lnTo>
                    <a:lnTo>
                      <a:pt x="2081" y="16964"/>
                    </a:lnTo>
                    <a:lnTo>
                      <a:pt x="2022" y="16899"/>
                    </a:lnTo>
                    <a:lnTo>
                      <a:pt x="1969" y="16833"/>
                    </a:lnTo>
                    <a:lnTo>
                      <a:pt x="1907" y="16758"/>
                    </a:lnTo>
                    <a:lnTo>
                      <a:pt x="1848" y="16681"/>
                    </a:lnTo>
                    <a:lnTo>
                      <a:pt x="1790" y="16606"/>
                    </a:lnTo>
                    <a:lnTo>
                      <a:pt x="1736" y="16526"/>
                    </a:lnTo>
                    <a:lnTo>
                      <a:pt x="1682" y="16446"/>
                    </a:lnTo>
                    <a:lnTo>
                      <a:pt x="1631" y="16366"/>
                    </a:lnTo>
                    <a:lnTo>
                      <a:pt x="1581" y="16283"/>
                    </a:lnTo>
                    <a:lnTo>
                      <a:pt x="1534" y="16199"/>
                    </a:lnTo>
                    <a:lnTo>
                      <a:pt x="1479" y="16077"/>
                    </a:lnTo>
                    <a:lnTo>
                      <a:pt x="1428" y="15950"/>
                    </a:lnTo>
                    <a:lnTo>
                      <a:pt x="1381" y="15823"/>
                    </a:lnTo>
                    <a:lnTo>
                      <a:pt x="1334" y="15696"/>
                    </a:lnTo>
                    <a:lnTo>
                      <a:pt x="1294" y="15565"/>
                    </a:lnTo>
                    <a:lnTo>
                      <a:pt x="1258" y="15435"/>
                    </a:lnTo>
                    <a:lnTo>
                      <a:pt x="1221" y="15304"/>
                    </a:lnTo>
                    <a:lnTo>
                      <a:pt x="1193" y="15170"/>
                    </a:lnTo>
                    <a:lnTo>
                      <a:pt x="1168" y="15040"/>
                    </a:lnTo>
                    <a:lnTo>
                      <a:pt x="1142" y="14906"/>
                    </a:lnTo>
                    <a:lnTo>
                      <a:pt x="1124" y="14776"/>
                    </a:lnTo>
                    <a:lnTo>
                      <a:pt x="1109" y="14642"/>
                    </a:lnTo>
                    <a:lnTo>
                      <a:pt x="1099" y="14507"/>
                    </a:lnTo>
                    <a:lnTo>
                      <a:pt x="1091" y="14373"/>
                    </a:lnTo>
                    <a:lnTo>
                      <a:pt x="1088" y="14239"/>
                    </a:lnTo>
                    <a:lnTo>
                      <a:pt x="1091" y="14105"/>
                    </a:lnTo>
                    <a:lnTo>
                      <a:pt x="1094" y="13971"/>
                    </a:lnTo>
                    <a:lnTo>
                      <a:pt x="1106" y="13837"/>
                    </a:lnTo>
                    <a:lnTo>
                      <a:pt x="1116" y="13702"/>
                    </a:lnTo>
                    <a:lnTo>
                      <a:pt x="1134" y="13568"/>
                    </a:lnTo>
                    <a:lnTo>
                      <a:pt x="1156" y="13438"/>
                    </a:lnTo>
                    <a:lnTo>
                      <a:pt x="1186" y="13304"/>
                    </a:lnTo>
                    <a:lnTo>
                      <a:pt x="1214" y="13174"/>
                    </a:lnTo>
                    <a:lnTo>
                      <a:pt x="1251" y="13040"/>
                    </a:lnTo>
                    <a:lnTo>
                      <a:pt x="1290" y="12909"/>
                    </a:lnTo>
                    <a:lnTo>
                      <a:pt x="1338" y="12782"/>
                    </a:lnTo>
                    <a:lnTo>
                      <a:pt x="1385" y="12652"/>
                    </a:lnTo>
                    <a:lnTo>
                      <a:pt x="1439" y="12525"/>
                    </a:lnTo>
                    <a:lnTo>
                      <a:pt x="1501" y="12398"/>
                    </a:lnTo>
                    <a:lnTo>
                      <a:pt x="1562" y="12272"/>
                    </a:lnTo>
                    <a:lnTo>
                      <a:pt x="1631" y="12148"/>
                    </a:lnTo>
                    <a:lnTo>
                      <a:pt x="1703" y="12021"/>
                    </a:lnTo>
                    <a:lnTo>
                      <a:pt x="1762" y="11934"/>
                    </a:lnTo>
                    <a:lnTo>
                      <a:pt x="1820" y="11851"/>
                    </a:lnTo>
                    <a:lnTo>
                      <a:pt x="1877" y="11764"/>
                    </a:lnTo>
                    <a:lnTo>
                      <a:pt x="1939" y="11685"/>
                    </a:lnTo>
                    <a:lnTo>
                      <a:pt x="2001" y="11601"/>
                    </a:lnTo>
                    <a:lnTo>
                      <a:pt x="2066" y="11521"/>
                    </a:lnTo>
                    <a:lnTo>
                      <a:pt x="2131" y="11446"/>
                    </a:lnTo>
                    <a:lnTo>
                      <a:pt x="2200" y="11369"/>
                    </a:lnTo>
                    <a:lnTo>
                      <a:pt x="2269" y="11297"/>
                    </a:lnTo>
                    <a:lnTo>
                      <a:pt x="2338" y="11224"/>
                    </a:lnTo>
                    <a:lnTo>
                      <a:pt x="2483" y="11083"/>
                    </a:lnTo>
                    <a:lnTo>
                      <a:pt x="2631" y="10945"/>
                    </a:lnTo>
                    <a:lnTo>
                      <a:pt x="2787" y="10815"/>
                    </a:lnTo>
                    <a:lnTo>
                      <a:pt x="2943" y="10688"/>
                    </a:lnTo>
                    <a:lnTo>
                      <a:pt x="3106" y="10565"/>
                    </a:lnTo>
                    <a:lnTo>
                      <a:pt x="3273" y="10449"/>
                    </a:lnTo>
                    <a:lnTo>
                      <a:pt x="3443" y="10332"/>
                    </a:lnTo>
                    <a:lnTo>
                      <a:pt x="3613" y="10224"/>
                    </a:lnTo>
                    <a:lnTo>
                      <a:pt x="3787" y="10115"/>
                    </a:lnTo>
                    <a:lnTo>
                      <a:pt x="4146" y="9905"/>
                    </a:lnTo>
                    <a:lnTo>
                      <a:pt x="4505" y="9698"/>
                    </a:lnTo>
                    <a:lnTo>
                      <a:pt x="4871" y="9499"/>
                    </a:lnTo>
                    <a:cubicBezTo>
                      <a:pt x="5113" y="9365"/>
                      <a:pt x="5356" y="9235"/>
                      <a:pt x="5595" y="9101"/>
                    </a:cubicBezTo>
                    <a:cubicBezTo>
                      <a:pt x="5715" y="9032"/>
                      <a:pt x="5834" y="8962"/>
                      <a:pt x="5954" y="8894"/>
                    </a:cubicBezTo>
                    <a:lnTo>
                      <a:pt x="6128" y="8789"/>
                    </a:lnTo>
                    <a:lnTo>
                      <a:pt x="6302" y="8680"/>
                    </a:lnTo>
                    <a:lnTo>
                      <a:pt x="6473" y="8568"/>
                    </a:lnTo>
                    <a:lnTo>
                      <a:pt x="6639" y="8455"/>
                    </a:lnTo>
                    <a:lnTo>
                      <a:pt x="6802" y="8336"/>
                    </a:lnTo>
                    <a:lnTo>
                      <a:pt x="6962" y="8216"/>
                    </a:lnTo>
                    <a:lnTo>
                      <a:pt x="7067" y="8133"/>
                    </a:lnTo>
                    <a:lnTo>
                      <a:pt x="7168" y="8046"/>
                    </a:lnTo>
                    <a:lnTo>
                      <a:pt x="7269" y="7959"/>
                    </a:lnTo>
                    <a:lnTo>
                      <a:pt x="7371" y="7868"/>
                    </a:lnTo>
                    <a:lnTo>
                      <a:pt x="7469" y="7778"/>
                    </a:lnTo>
                    <a:lnTo>
                      <a:pt x="7563" y="7684"/>
                    </a:lnTo>
                    <a:lnTo>
                      <a:pt x="7657" y="7586"/>
                    </a:lnTo>
                    <a:lnTo>
                      <a:pt x="7748" y="7492"/>
                    </a:lnTo>
                    <a:lnTo>
                      <a:pt x="7839" y="7390"/>
                    </a:lnTo>
                    <a:lnTo>
                      <a:pt x="7926" y="7288"/>
                    </a:lnTo>
                    <a:lnTo>
                      <a:pt x="8009" y="7184"/>
                    </a:lnTo>
                    <a:lnTo>
                      <a:pt x="8092" y="7079"/>
                    </a:lnTo>
                    <a:lnTo>
                      <a:pt x="8169" y="6973"/>
                    </a:lnTo>
                    <a:lnTo>
                      <a:pt x="8244" y="6865"/>
                    </a:lnTo>
                    <a:lnTo>
                      <a:pt x="8317" y="6753"/>
                    </a:lnTo>
                    <a:lnTo>
                      <a:pt x="8383" y="6640"/>
                    </a:lnTo>
                    <a:lnTo>
                      <a:pt x="8448" y="6527"/>
                    </a:lnTo>
                    <a:lnTo>
                      <a:pt x="8509" y="6412"/>
                    </a:lnTo>
                    <a:lnTo>
                      <a:pt x="8567" y="6292"/>
                    </a:lnTo>
                    <a:lnTo>
                      <a:pt x="8617" y="6172"/>
                    </a:lnTo>
                    <a:lnTo>
                      <a:pt x="8669" y="6049"/>
                    </a:lnTo>
                    <a:lnTo>
                      <a:pt x="8712" y="5930"/>
                    </a:lnTo>
                    <a:lnTo>
                      <a:pt x="8752" y="5803"/>
                    </a:lnTo>
                    <a:lnTo>
                      <a:pt x="8788" y="5676"/>
                    </a:lnTo>
                    <a:lnTo>
                      <a:pt x="8817" y="5549"/>
                    </a:lnTo>
                    <a:lnTo>
                      <a:pt x="8843" y="5418"/>
                    </a:lnTo>
                    <a:lnTo>
                      <a:pt x="8864" y="5288"/>
                    </a:lnTo>
                    <a:lnTo>
                      <a:pt x="8878" y="5154"/>
                    </a:lnTo>
                    <a:lnTo>
                      <a:pt x="8890" y="5020"/>
                    </a:lnTo>
                    <a:lnTo>
                      <a:pt x="8893" y="4886"/>
                    </a:lnTo>
                    <a:lnTo>
                      <a:pt x="8890" y="4749"/>
                    </a:lnTo>
                    <a:lnTo>
                      <a:pt x="8883" y="4610"/>
                    </a:lnTo>
                    <a:lnTo>
                      <a:pt x="8875" y="4527"/>
                    </a:lnTo>
                    <a:lnTo>
                      <a:pt x="8868" y="4444"/>
                    </a:lnTo>
                    <a:lnTo>
                      <a:pt x="8857" y="4361"/>
                    </a:lnTo>
                    <a:lnTo>
                      <a:pt x="8846" y="4277"/>
                    </a:lnTo>
                    <a:lnTo>
                      <a:pt x="8813" y="4118"/>
                    </a:lnTo>
                    <a:lnTo>
                      <a:pt x="8777" y="3958"/>
                    </a:lnTo>
                    <a:lnTo>
                      <a:pt x="8737" y="3802"/>
                    </a:lnTo>
                    <a:lnTo>
                      <a:pt x="8687" y="3650"/>
                    </a:lnTo>
                    <a:lnTo>
                      <a:pt x="8632" y="3498"/>
                    </a:lnTo>
                    <a:lnTo>
                      <a:pt x="8574" y="3349"/>
                    </a:lnTo>
                    <a:lnTo>
                      <a:pt x="8509" y="3205"/>
                    </a:lnTo>
                    <a:lnTo>
                      <a:pt x="8437" y="3063"/>
                    </a:lnTo>
                    <a:lnTo>
                      <a:pt x="8364" y="2922"/>
                    </a:lnTo>
                    <a:lnTo>
                      <a:pt x="8284" y="2781"/>
                    </a:lnTo>
                    <a:lnTo>
                      <a:pt x="8197" y="2647"/>
                    </a:lnTo>
                    <a:lnTo>
                      <a:pt x="8110" y="2513"/>
                    </a:lnTo>
                    <a:lnTo>
                      <a:pt x="8016" y="2382"/>
                    </a:lnTo>
                    <a:lnTo>
                      <a:pt x="7922" y="2252"/>
                    </a:lnTo>
                    <a:lnTo>
                      <a:pt x="7861" y="2132"/>
                    </a:lnTo>
                    <a:lnTo>
                      <a:pt x="7796" y="2013"/>
                    </a:lnTo>
                    <a:lnTo>
                      <a:pt x="7726" y="1896"/>
                    </a:lnTo>
                    <a:lnTo>
                      <a:pt x="7654" y="1784"/>
                    </a:lnTo>
                    <a:lnTo>
                      <a:pt x="7582" y="1679"/>
                    </a:lnTo>
                    <a:lnTo>
                      <a:pt x="7502" y="1574"/>
                    </a:lnTo>
                    <a:lnTo>
                      <a:pt x="7418" y="1469"/>
                    </a:lnTo>
                    <a:lnTo>
                      <a:pt x="7335" y="1371"/>
                    </a:lnTo>
                    <a:lnTo>
                      <a:pt x="7248" y="1277"/>
                    </a:lnTo>
                    <a:lnTo>
                      <a:pt x="7157" y="1183"/>
                    </a:lnTo>
                    <a:lnTo>
                      <a:pt x="7063" y="1096"/>
                    </a:lnTo>
                    <a:lnTo>
                      <a:pt x="6969" y="1009"/>
                    </a:lnTo>
                    <a:lnTo>
                      <a:pt x="6868" y="929"/>
                    </a:lnTo>
                    <a:lnTo>
                      <a:pt x="6769" y="849"/>
                    </a:lnTo>
                    <a:lnTo>
                      <a:pt x="6665" y="773"/>
                    </a:lnTo>
                    <a:lnTo>
                      <a:pt x="6560" y="700"/>
                    </a:lnTo>
                    <a:lnTo>
                      <a:pt x="6451" y="632"/>
                    </a:lnTo>
                    <a:lnTo>
                      <a:pt x="6342" y="570"/>
                    </a:lnTo>
                    <a:lnTo>
                      <a:pt x="6230" y="509"/>
                    </a:lnTo>
                    <a:lnTo>
                      <a:pt x="6117" y="447"/>
                    </a:lnTo>
                    <a:lnTo>
                      <a:pt x="6001" y="392"/>
                    </a:lnTo>
                    <a:lnTo>
                      <a:pt x="5886" y="342"/>
                    </a:lnTo>
                    <a:lnTo>
                      <a:pt x="5766" y="295"/>
                    </a:lnTo>
                    <a:lnTo>
                      <a:pt x="5647" y="251"/>
                    </a:lnTo>
                    <a:lnTo>
                      <a:pt x="5526" y="211"/>
                    </a:lnTo>
                    <a:lnTo>
                      <a:pt x="5404" y="171"/>
                    </a:lnTo>
                    <a:lnTo>
                      <a:pt x="5280" y="139"/>
                    </a:lnTo>
                    <a:lnTo>
                      <a:pt x="5157" y="110"/>
                    </a:lnTo>
                    <a:lnTo>
                      <a:pt x="5030" y="84"/>
                    </a:lnTo>
                    <a:lnTo>
                      <a:pt x="4904" y="59"/>
                    </a:lnTo>
                    <a:lnTo>
                      <a:pt x="4780" y="41"/>
                    </a:lnTo>
                    <a:lnTo>
                      <a:pt x="4650" y="26"/>
                    </a:lnTo>
                    <a:lnTo>
                      <a:pt x="4523" y="12"/>
                    </a:lnTo>
                    <a:lnTo>
                      <a:pt x="4396" y="4"/>
                    </a:lnTo>
                    <a:lnTo>
                      <a:pt x="4269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510738" y="689650"/>
                <a:ext cx="41700" cy="39425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577" extrusionOk="0">
                    <a:moveTo>
                      <a:pt x="888" y="395"/>
                    </a:moveTo>
                    <a:lnTo>
                      <a:pt x="921" y="399"/>
                    </a:lnTo>
                    <a:lnTo>
                      <a:pt x="950" y="402"/>
                    </a:lnTo>
                    <a:lnTo>
                      <a:pt x="979" y="409"/>
                    </a:lnTo>
                    <a:lnTo>
                      <a:pt x="1008" y="417"/>
                    </a:lnTo>
                    <a:lnTo>
                      <a:pt x="1033" y="427"/>
                    </a:lnTo>
                    <a:lnTo>
                      <a:pt x="1059" y="439"/>
                    </a:lnTo>
                    <a:lnTo>
                      <a:pt x="1080" y="453"/>
                    </a:lnTo>
                    <a:lnTo>
                      <a:pt x="1102" y="467"/>
                    </a:lnTo>
                    <a:lnTo>
                      <a:pt x="1124" y="486"/>
                    </a:lnTo>
                    <a:lnTo>
                      <a:pt x="1142" y="504"/>
                    </a:lnTo>
                    <a:lnTo>
                      <a:pt x="1160" y="526"/>
                    </a:lnTo>
                    <a:lnTo>
                      <a:pt x="1174" y="544"/>
                    </a:lnTo>
                    <a:lnTo>
                      <a:pt x="1189" y="569"/>
                    </a:lnTo>
                    <a:lnTo>
                      <a:pt x="1204" y="591"/>
                    </a:lnTo>
                    <a:lnTo>
                      <a:pt x="1214" y="616"/>
                    </a:lnTo>
                    <a:lnTo>
                      <a:pt x="1226" y="641"/>
                    </a:lnTo>
                    <a:lnTo>
                      <a:pt x="1232" y="667"/>
                    </a:lnTo>
                    <a:lnTo>
                      <a:pt x="1239" y="696"/>
                    </a:lnTo>
                    <a:lnTo>
                      <a:pt x="1243" y="721"/>
                    </a:lnTo>
                    <a:lnTo>
                      <a:pt x="1247" y="750"/>
                    </a:lnTo>
                    <a:lnTo>
                      <a:pt x="1251" y="779"/>
                    </a:lnTo>
                    <a:lnTo>
                      <a:pt x="1251" y="808"/>
                    </a:lnTo>
                    <a:lnTo>
                      <a:pt x="1251" y="837"/>
                    </a:lnTo>
                    <a:lnTo>
                      <a:pt x="1247" y="866"/>
                    </a:lnTo>
                    <a:lnTo>
                      <a:pt x="1243" y="895"/>
                    </a:lnTo>
                    <a:lnTo>
                      <a:pt x="1236" y="924"/>
                    </a:lnTo>
                    <a:lnTo>
                      <a:pt x="1229" y="957"/>
                    </a:lnTo>
                    <a:lnTo>
                      <a:pt x="1221" y="986"/>
                    </a:lnTo>
                    <a:lnTo>
                      <a:pt x="1211" y="1015"/>
                    </a:lnTo>
                    <a:lnTo>
                      <a:pt x="1204" y="1022"/>
                    </a:lnTo>
                    <a:lnTo>
                      <a:pt x="1186" y="1044"/>
                    </a:lnTo>
                    <a:lnTo>
                      <a:pt x="1167" y="1066"/>
                    </a:lnTo>
                    <a:lnTo>
                      <a:pt x="1149" y="1083"/>
                    </a:lnTo>
                    <a:lnTo>
                      <a:pt x="1127" y="1098"/>
                    </a:lnTo>
                    <a:lnTo>
                      <a:pt x="1106" y="1113"/>
                    </a:lnTo>
                    <a:lnTo>
                      <a:pt x="1084" y="1127"/>
                    </a:lnTo>
                    <a:lnTo>
                      <a:pt x="1062" y="1138"/>
                    </a:lnTo>
                    <a:lnTo>
                      <a:pt x="1040" y="1145"/>
                    </a:lnTo>
                    <a:lnTo>
                      <a:pt x="1015" y="1156"/>
                    </a:lnTo>
                    <a:lnTo>
                      <a:pt x="993" y="1160"/>
                    </a:lnTo>
                    <a:lnTo>
                      <a:pt x="968" y="1167"/>
                    </a:lnTo>
                    <a:lnTo>
                      <a:pt x="943" y="1170"/>
                    </a:lnTo>
                    <a:lnTo>
                      <a:pt x="841" y="1170"/>
                    </a:lnTo>
                    <a:lnTo>
                      <a:pt x="816" y="1167"/>
                    </a:lnTo>
                    <a:lnTo>
                      <a:pt x="791" y="1160"/>
                    </a:lnTo>
                    <a:lnTo>
                      <a:pt x="765" y="1156"/>
                    </a:lnTo>
                    <a:lnTo>
                      <a:pt x="739" y="1148"/>
                    </a:lnTo>
                    <a:lnTo>
                      <a:pt x="718" y="1138"/>
                    </a:lnTo>
                    <a:lnTo>
                      <a:pt x="692" y="1131"/>
                    </a:lnTo>
                    <a:lnTo>
                      <a:pt x="671" y="1120"/>
                    </a:lnTo>
                    <a:lnTo>
                      <a:pt x="645" y="1105"/>
                    </a:lnTo>
                    <a:lnTo>
                      <a:pt x="624" y="1095"/>
                    </a:lnTo>
                    <a:lnTo>
                      <a:pt x="602" y="1080"/>
                    </a:lnTo>
                    <a:lnTo>
                      <a:pt x="580" y="1066"/>
                    </a:lnTo>
                    <a:lnTo>
                      <a:pt x="562" y="1048"/>
                    </a:lnTo>
                    <a:lnTo>
                      <a:pt x="540" y="1029"/>
                    </a:lnTo>
                    <a:lnTo>
                      <a:pt x="522" y="1011"/>
                    </a:lnTo>
                    <a:lnTo>
                      <a:pt x="508" y="993"/>
                    </a:lnTo>
                    <a:lnTo>
                      <a:pt x="490" y="975"/>
                    </a:lnTo>
                    <a:lnTo>
                      <a:pt x="486" y="968"/>
                    </a:lnTo>
                    <a:lnTo>
                      <a:pt x="475" y="939"/>
                    </a:lnTo>
                    <a:lnTo>
                      <a:pt x="468" y="906"/>
                    </a:lnTo>
                    <a:lnTo>
                      <a:pt x="460" y="877"/>
                    </a:lnTo>
                    <a:lnTo>
                      <a:pt x="457" y="848"/>
                    </a:lnTo>
                    <a:lnTo>
                      <a:pt x="457" y="815"/>
                    </a:lnTo>
                    <a:lnTo>
                      <a:pt x="457" y="787"/>
                    </a:lnTo>
                    <a:lnTo>
                      <a:pt x="460" y="754"/>
                    </a:lnTo>
                    <a:lnTo>
                      <a:pt x="465" y="725"/>
                    </a:lnTo>
                    <a:lnTo>
                      <a:pt x="472" y="696"/>
                    </a:lnTo>
                    <a:lnTo>
                      <a:pt x="478" y="663"/>
                    </a:lnTo>
                    <a:lnTo>
                      <a:pt x="493" y="638"/>
                    </a:lnTo>
                    <a:lnTo>
                      <a:pt x="504" y="609"/>
                    </a:lnTo>
                    <a:lnTo>
                      <a:pt x="518" y="580"/>
                    </a:lnTo>
                    <a:lnTo>
                      <a:pt x="537" y="554"/>
                    </a:lnTo>
                    <a:lnTo>
                      <a:pt x="558" y="533"/>
                    </a:lnTo>
                    <a:lnTo>
                      <a:pt x="580" y="508"/>
                    </a:lnTo>
                    <a:cubicBezTo>
                      <a:pt x="609" y="496"/>
                      <a:pt x="638" y="486"/>
                      <a:pt x="671" y="474"/>
                    </a:cubicBezTo>
                    <a:lnTo>
                      <a:pt x="696" y="464"/>
                    </a:lnTo>
                    <a:lnTo>
                      <a:pt x="718" y="453"/>
                    </a:lnTo>
                    <a:lnTo>
                      <a:pt x="739" y="439"/>
                    </a:lnTo>
                    <a:lnTo>
                      <a:pt x="765" y="424"/>
                    </a:lnTo>
                    <a:lnTo>
                      <a:pt x="776" y="417"/>
                    </a:lnTo>
                    <a:lnTo>
                      <a:pt x="786" y="406"/>
                    </a:lnTo>
                    <a:lnTo>
                      <a:pt x="823" y="399"/>
                    </a:lnTo>
                    <a:lnTo>
                      <a:pt x="856" y="399"/>
                    </a:lnTo>
                    <a:lnTo>
                      <a:pt x="888" y="395"/>
                    </a:lnTo>
                    <a:close/>
                    <a:moveTo>
                      <a:pt x="801" y="0"/>
                    </a:moveTo>
                    <a:lnTo>
                      <a:pt x="761" y="4"/>
                    </a:lnTo>
                    <a:lnTo>
                      <a:pt x="721" y="7"/>
                    </a:lnTo>
                    <a:lnTo>
                      <a:pt x="682" y="18"/>
                    </a:lnTo>
                    <a:lnTo>
                      <a:pt x="645" y="29"/>
                    </a:lnTo>
                    <a:lnTo>
                      <a:pt x="627" y="36"/>
                    </a:lnTo>
                    <a:lnTo>
                      <a:pt x="609" y="44"/>
                    </a:lnTo>
                    <a:lnTo>
                      <a:pt x="591" y="54"/>
                    </a:lnTo>
                    <a:lnTo>
                      <a:pt x="573" y="61"/>
                    </a:lnTo>
                    <a:lnTo>
                      <a:pt x="555" y="73"/>
                    </a:lnTo>
                    <a:lnTo>
                      <a:pt x="540" y="83"/>
                    </a:lnTo>
                    <a:lnTo>
                      <a:pt x="512" y="91"/>
                    </a:lnTo>
                    <a:lnTo>
                      <a:pt x="478" y="98"/>
                    </a:lnTo>
                    <a:lnTo>
                      <a:pt x="450" y="109"/>
                    </a:lnTo>
                    <a:lnTo>
                      <a:pt x="421" y="123"/>
                    </a:lnTo>
                    <a:lnTo>
                      <a:pt x="388" y="138"/>
                    </a:lnTo>
                    <a:lnTo>
                      <a:pt x="359" y="153"/>
                    </a:lnTo>
                    <a:lnTo>
                      <a:pt x="334" y="170"/>
                    </a:lnTo>
                    <a:lnTo>
                      <a:pt x="305" y="188"/>
                    </a:lnTo>
                    <a:lnTo>
                      <a:pt x="279" y="207"/>
                    </a:lnTo>
                    <a:lnTo>
                      <a:pt x="254" y="228"/>
                    </a:lnTo>
                    <a:lnTo>
                      <a:pt x="229" y="250"/>
                    </a:lnTo>
                    <a:lnTo>
                      <a:pt x="207" y="272"/>
                    </a:lnTo>
                    <a:lnTo>
                      <a:pt x="185" y="294"/>
                    </a:lnTo>
                    <a:lnTo>
                      <a:pt x="164" y="315"/>
                    </a:lnTo>
                    <a:lnTo>
                      <a:pt x="145" y="341"/>
                    </a:lnTo>
                    <a:lnTo>
                      <a:pt x="127" y="362"/>
                    </a:lnTo>
                    <a:lnTo>
                      <a:pt x="102" y="406"/>
                    </a:lnTo>
                    <a:lnTo>
                      <a:pt x="77" y="449"/>
                    </a:lnTo>
                    <a:lnTo>
                      <a:pt x="55" y="493"/>
                    </a:lnTo>
                    <a:lnTo>
                      <a:pt x="37" y="536"/>
                    </a:lnTo>
                    <a:lnTo>
                      <a:pt x="22" y="583"/>
                    </a:lnTo>
                    <a:lnTo>
                      <a:pt x="11" y="631"/>
                    </a:lnTo>
                    <a:lnTo>
                      <a:pt x="4" y="678"/>
                    </a:lnTo>
                    <a:lnTo>
                      <a:pt x="0" y="725"/>
                    </a:lnTo>
                    <a:lnTo>
                      <a:pt x="0" y="772"/>
                    </a:lnTo>
                    <a:lnTo>
                      <a:pt x="0" y="822"/>
                    </a:lnTo>
                    <a:lnTo>
                      <a:pt x="8" y="870"/>
                    </a:lnTo>
                    <a:lnTo>
                      <a:pt x="15" y="917"/>
                    </a:lnTo>
                    <a:lnTo>
                      <a:pt x="25" y="964"/>
                    </a:lnTo>
                    <a:lnTo>
                      <a:pt x="40" y="1011"/>
                    </a:lnTo>
                    <a:lnTo>
                      <a:pt x="58" y="1058"/>
                    </a:lnTo>
                    <a:lnTo>
                      <a:pt x="80" y="1102"/>
                    </a:lnTo>
                    <a:lnTo>
                      <a:pt x="105" y="1148"/>
                    </a:lnTo>
                    <a:lnTo>
                      <a:pt x="134" y="1192"/>
                    </a:lnTo>
                    <a:lnTo>
                      <a:pt x="164" y="1232"/>
                    </a:lnTo>
                    <a:lnTo>
                      <a:pt x="196" y="1272"/>
                    </a:lnTo>
                    <a:lnTo>
                      <a:pt x="232" y="1309"/>
                    </a:lnTo>
                    <a:lnTo>
                      <a:pt x="269" y="1344"/>
                    </a:lnTo>
                    <a:lnTo>
                      <a:pt x="308" y="1377"/>
                    </a:lnTo>
                    <a:lnTo>
                      <a:pt x="348" y="1409"/>
                    </a:lnTo>
                    <a:lnTo>
                      <a:pt x="391" y="1435"/>
                    </a:lnTo>
                    <a:lnTo>
                      <a:pt x="435" y="1461"/>
                    </a:lnTo>
                    <a:lnTo>
                      <a:pt x="482" y="1486"/>
                    </a:lnTo>
                    <a:lnTo>
                      <a:pt x="530" y="1504"/>
                    </a:lnTo>
                    <a:lnTo>
                      <a:pt x="577" y="1522"/>
                    </a:lnTo>
                    <a:lnTo>
                      <a:pt x="624" y="1540"/>
                    </a:lnTo>
                    <a:lnTo>
                      <a:pt x="674" y="1551"/>
                    </a:lnTo>
                    <a:lnTo>
                      <a:pt x="721" y="1562"/>
                    </a:lnTo>
                    <a:lnTo>
                      <a:pt x="772" y="1569"/>
                    </a:lnTo>
                    <a:lnTo>
                      <a:pt x="823" y="1573"/>
                    </a:lnTo>
                    <a:lnTo>
                      <a:pt x="873" y="1576"/>
                    </a:lnTo>
                    <a:lnTo>
                      <a:pt x="925" y="1576"/>
                    </a:lnTo>
                    <a:lnTo>
                      <a:pt x="972" y="1573"/>
                    </a:lnTo>
                    <a:lnTo>
                      <a:pt x="1022" y="1566"/>
                    </a:lnTo>
                    <a:lnTo>
                      <a:pt x="1073" y="1555"/>
                    </a:lnTo>
                    <a:lnTo>
                      <a:pt x="1120" y="1544"/>
                    </a:lnTo>
                    <a:lnTo>
                      <a:pt x="1167" y="1526"/>
                    </a:lnTo>
                    <a:lnTo>
                      <a:pt x="1214" y="1508"/>
                    </a:lnTo>
                    <a:lnTo>
                      <a:pt x="1261" y="1486"/>
                    </a:lnTo>
                    <a:lnTo>
                      <a:pt x="1305" y="1461"/>
                    </a:lnTo>
                    <a:lnTo>
                      <a:pt x="1348" y="1431"/>
                    </a:lnTo>
                    <a:lnTo>
                      <a:pt x="1388" y="1399"/>
                    </a:lnTo>
                    <a:lnTo>
                      <a:pt x="1428" y="1362"/>
                    </a:lnTo>
                    <a:lnTo>
                      <a:pt x="1465" y="1327"/>
                    </a:lnTo>
                    <a:lnTo>
                      <a:pt x="1497" y="1287"/>
                    </a:lnTo>
                    <a:lnTo>
                      <a:pt x="1526" y="1247"/>
                    </a:lnTo>
                    <a:lnTo>
                      <a:pt x="1552" y="1207"/>
                    </a:lnTo>
                    <a:lnTo>
                      <a:pt x="1577" y="1167"/>
                    </a:lnTo>
                    <a:lnTo>
                      <a:pt x="1599" y="1123"/>
                    </a:lnTo>
                    <a:lnTo>
                      <a:pt x="1617" y="1080"/>
                    </a:lnTo>
                    <a:lnTo>
                      <a:pt x="1631" y="1036"/>
                    </a:lnTo>
                    <a:lnTo>
                      <a:pt x="1642" y="993"/>
                    </a:lnTo>
                    <a:lnTo>
                      <a:pt x="1653" y="946"/>
                    </a:lnTo>
                    <a:lnTo>
                      <a:pt x="1660" y="902"/>
                    </a:lnTo>
                    <a:lnTo>
                      <a:pt x="1664" y="855"/>
                    </a:lnTo>
                    <a:lnTo>
                      <a:pt x="1667" y="808"/>
                    </a:lnTo>
                    <a:lnTo>
                      <a:pt x="1667" y="765"/>
                    </a:lnTo>
                    <a:lnTo>
                      <a:pt x="1664" y="718"/>
                    </a:lnTo>
                    <a:lnTo>
                      <a:pt x="1656" y="674"/>
                    </a:lnTo>
                    <a:lnTo>
                      <a:pt x="1649" y="627"/>
                    </a:lnTo>
                    <a:lnTo>
                      <a:pt x="1639" y="583"/>
                    </a:lnTo>
                    <a:lnTo>
                      <a:pt x="1624" y="540"/>
                    </a:lnTo>
                    <a:lnTo>
                      <a:pt x="1609" y="496"/>
                    </a:lnTo>
                    <a:lnTo>
                      <a:pt x="1591" y="457"/>
                    </a:lnTo>
                    <a:lnTo>
                      <a:pt x="1569" y="417"/>
                    </a:lnTo>
                    <a:lnTo>
                      <a:pt x="1547" y="377"/>
                    </a:lnTo>
                    <a:lnTo>
                      <a:pt x="1522" y="337"/>
                    </a:lnTo>
                    <a:lnTo>
                      <a:pt x="1493" y="301"/>
                    </a:lnTo>
                    <a:lnTo>
                      <a:pt x="1465" y="268"/>
                    </a:lnTo>
                    <a:lnTo>
                      <a:pt x="1432" y="235"/>
                    </a:lnTo>
                    <a:lnTo>
                      <a:pt x="1395" y="203"/>
                    </a:lnTo>
                    <a:lnTo>
                      <a:pt x="1356" y="174"/>
                    </a:lnTo>
                    <a:lnTo>
                      <a:pt x="1316" y="148"/>
                    </a:lnTo>
                    <a:lnTo>
                      <a:pt x="1276" y="123"/>
                    </a:lnTo>
                    <a:lnTo>
                      <a:pt x="1229" y="105"/>
                    </a:lnTo>
                    <a:lnTo>
                      <a:pt x="1186" y="83"/>
                    </a:lnTo>
                    <a:lnTo>
                      <a:pt x="1174" y="83"/>
                    </a:lnTo>
                    <a:lnTo>
                      <a:pt x="1156" y="73"/>
                    </a:lnTo>
                    <a:lnTo>
                      <a:pt x="1124" y="58"/>
                    </a:lnTo>
                    <a:lnTo>
                      <a:pt x="1084" y="44"/>
                    </a:lnTo>
                    <a:lnTo>
                      <a:pt x="1047" y="33"/>
                    </a:lnTo>
                    <a:lnTo>
                      <a:pt x="1008" y="22"/>
                    </a:lnTo>
                    <a:lnTo>
                      <a:pt x="968" y="11"/>
                    </a:lnTo>
                    <a:lnTo>
                      <a:pt x="925" y="4"/>
                    </a:lnTo>
                    <a:lnTo>
                      <a:pt x="885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412338" y="763925"/>
                <a:ext cx="91625" cy="45675"/>
              </a:xfrm>
              <a:custGeom>
                <a:avLst/>
                <a:gdLst/>
                <a:ahLst/>
                <a:cxnLst/>
                <a:rect l="l" t="t" r="r" b="b"/>
                <a:pathLst>
                  <a:path w="3665" h="1827" extrusionOk="0">
                    <a:moveTo>
                      <a:pt x="3592" y="0"/>
                    </a:moveTo>
                    <a:lnTo>
                      <a:pt x="3585" y="4"/>
                    </a:lnTo>
                    <a:lnTo>
                      <a:pt x="3581" y="4"/>
                    </a:lnTo>
                    <a:lnTo>
                      <a:pt x="3574" y="8"/>
                    </a:lnTo>
                    <a:lnTo>
                      <a:pt x="3566" y="8"/>
                    </a:lnTo>
                    <a:lnTo>
                      <a:pt x="3563" y="12"/>
                    </a:lnTo>
                    <a:lnTo>
                      <a:pt x="3556" y="15"/>
                    </a:lnTo>
                    <a:lnTo>
                      <a:pt x="3553" y="22"/>
                    </a:lnTo>
                    <a:lnTo>
                      <a:pt x="3548" y="26"/>
                    </a:lnTo>
                    <a:lnTo>
                      <a:pt x="3541" y="33"/>
                    </a:lnTo>
                    <a:lnTo>
                      <a:pt x="3466" y="142"/>
                    </a:lnTo>
                    <a:lnTo>
                      <a:pt x="3382" y="247"/>
                    </a:lnTo>
                    <a:lnTo>
                      <a:pt x="3292" y="352"/>
                    </a:lnTo>
                    <a:lnTo>
                      <a:pt x="3197" y="450"/>
                    </a:lnTo>
                    <a:lnTo>
                      <a:pt x="3103" y="544"/>
                    </a:lnTo>
                    <a:lnTo>
                      <a:pt x="2998" y="639"/>
                    </a:lnTo>
                    <a:lnTo>
                      <a:pt x="2892" y="726"/>
                    </a:lnTo>
                    <a:lnTo>
                      <a:pt x="2784" y="805"/>
                    </a:lnTo>
                    <a:lnTo>
                      <a:pt x="2672" y="885"/>
                    </a:lnTo>
                    <a:lnTo>
                      <a:pt x="2556" y="957"/>
                    </a:lnTo>
                    <a:lnTo>
                      <a:pt x="2436" y="1022"/>
                    </a:lnTo>
                    <a:lnTo>
                      <a:pt x="2317" y="1084"/>
                    </a:lnTo>
                    <a:lnTo>
                      <a:pt x="2255" y="1113"/>
                    </a:lnTo>
                    <a:lnTo>
                      <a:pt x="2190" y="1139"/>
                    </a:lnTo>
                    <a:lnTo>
                      <a:pt x="2128" y="1164"/>
                    </a:lnTo>
                    <a:lnTo>
                      <a:pt x="2066" y="1189"/>
                    </a:lnTo>
                    <a:lnTo>
                      <a:pt x="2001" y="1211"/>
                    </a:lnTo>
                    <a:lnTo>
                      <a:pt x="1936" y="1233"/>
                    </a:lnTo>
                    <a:lnTo>
                      <a:pt x="1874" y="1251"/>
                    </a:lnTo>
                    <a:lnTo>
                      <a:pt x="1809" y="1265"/>
                    </a:lnTo>
                    <a:lnTo>
                      <a:pt x="1755" y="1280"/>
                    </a:lnTo>
                    <a:lnTo>
                      <a:pt x="1700" y="1291"/>
                    </a:lnTo>
                    <a:lnTo>
                      <a:pt x="1650" y="1298"/>
                    </a:lnTo>
                    <a:lnTo>
                      <a:pt x="1599" y="1305"/>
                    </a:lnTo>
                    <a:cubicBezTo>
                      <a:pt x="1563" y="1308"/>
                      <a:pt x="1531" y="1313"/>
                      <a:pt x="1494" y="1316"/>
                    </a:cubicBezTo>
                    <a:lnTo>
                      <a:pt x="1392" y="1320"/>
                    </a:lnTo>
                    <a:lnTo>
                      <a:pt x="1295" y="1320"/>
                    </a:lnTo>
                    <a:lnTo>
                      <a:pt x="1193" y="1316"/>
                    </a:lnTo>
                    <a:lnTo>
                      <a:pt x="1096" y="1313"/>
                    </a:lnTo>
                    <a:lnTo>
                      <a:pt x="994" y="1301"/>
                    </a:lnTo>
                    <a:cubicBezTo>
                      <a:pt x="863" y="1287"/>
                      <a:pt x="733" y="1273"/>
                      <a:pt x="599" y="1261"/>
                    </a:cubicBezTo>
                    <a:lnTo>
                      <a:pt x="497" y="1251"/>
                    </a:lnTo>
                    <a:lnTo>
                      <a:pt x="396" y="1243"/>
                    </a:lnTo>
                    <a:lnTo>
                      <a:pt x="295" y="1240"/>
                    </a:lnTo>
                    <a:lnTo>
                      <a:pt x="189" y="1236"/>
                    </a:lnTo>
                    <a:lnTo>
                      <a:pt x="171" y="1236"/>
                    </a:lnTo>
                    <a:lnTo>
                      <a:pt x="153" y="1240"/>
                    </a:lnTo>
                    <a:lnTo>
                      <a:pt x="135" y="1243"/>
                    </a:lnTo>
                    <a:lnTo>
                      <a:pt x="121" y="1251"/>
                    </a:lnTo>
                    <a:lnTo>
                      <a:pt x="106" y="1255"/>
                    </a:lnTo>
                    <a:lnTo>
                      <a:pt x="91" y="1261"/>
                    </a:lnTo>
                    <a:lnTo>
                      <a:pt x="77" y="1273"/>
                    </a:lnTo>
                    <a:lnTo>
                      <a:pt x="66" y="1280"/>
                    </a:lnTo>
                    <a:lnTo>
                      <a:pt x="55" y="1291"/>
                    </a:lnTo>
                    <a:lnTo>
                      <a:pt x="44" y="1301"/>
                    </a:lnTo>
                    <a:lnTo>
                      <a:pt x="37" y="1313"/>
                    </a:lnTo>
                    <a:lnTo>
                      <a:pt x="26" y="1327"/>
                    </a:lnTo>
                    <a:lnTo>
                      <a:pt x="19" y="1338"/>
                    </a:lnTo>
                    <a:lnTo>
                      <a:pt x="15" y="1352"/>
                    </a:lnTo>
                    <a:lnTo>
                      <a:pt x="9" y="1367"/>
                    </a:lnTo>
                    <a:lnTo>
                      <a:pt x="4" y="1381"/>
                    </a:lnTo>
                    <a:lnTo>
                      <a:pt x="1" y="1395"/>
                    </a:lnTo>
                    <a:lnTo>
                      <a:pt x="1" y="1410"/>
                    </a:lnTo>
                    <a:lnTo>
                      <a:pt x="1" y="1428"/>
                    </a:lnTo>
                    <a:lnTo>
                      <a:pt x="1" y="1443"/>
                    </a:lnTo>
                    <a:lnTo>
                      <a:pt x="1" y="1457"/>
                    </a:lnTo>
                    <a:lnTo>
                      <a:pt x="4" y="1472"/>
                    </a:lnTo>
                    <a:lnTo>
                      <a:pt x="9" y="1487"/>
                    </a:lnTo>
                    <a:lnTo>
                      <a:pt x="12" y="1501"/>
                    </a:lnTo>
                    <a:lnTo>
                      <a:pt x="19" y="1515"/>
                    </a:lnTo>
                    <a:lnTo>
                      <a:pt x="26" y="1530"/>
                    </a:lnTo>
                    <a:lnTo>
                      <a:pt x="34" y="1544"/>
                    </a:lnTo>
                    <a:lnTo>
                      <a:pt x="41" y="1559"/>
                    </a:lnTo>
                    <a:lnTo>
                      <a:pt x="52" y="1569"/>
                    </a:lnTo>
                    <a:lnTo>
                      <a:pt x="66" y="1581"/>
                    </a:lnTo>
                    <a:lnTo>
                      <a:pt x="77" y="1591"/>
                    </a:lnTo>
                    <a:lnTo>
                      <a:pt x="91" y="1602"/>
                    </a:lnTo>
                    <a:lnTo>
                      <a:pt x="146" y="1635"/>
                    </a:lnTo>
                    <a:lnTo>
                      <a:pt x="200" y="1664"/>
                    </a:lnTo>
                    <a:lnTo>
                      <a:pt x="258" y="1693"/>
                    </a:lnTo>
                    <a:lnTo>
                      <a:pt x="316" y="1715"/>
                    </a:lnTo>
                    <a:lnTo>
                      <a:pt x="374" y="1736"/>
                    </a:lnTo>
                    <a:lnTo>
                      <a:pt x="436" y="1758"/>
                    </a:lnTo>
                    <a:lnTo>
                      <a:pt x="497" y="1773"/>
                    </a:lnTo>
                    <a:lnTo>
                      <a:pt x="559" y="1787"/>
                    </a:lnTo>
                    <a:lnTo>
                      <a:pt x="624" y="1798"/>
                    </a:lnTo>
                    <a:lnTo>
                      <a:pt x="690" y="1809"/>
                    </a:lnTo>
                    <a:lnTo>
                      <a:pt x="755" y="1816"/>
                    </a:lnTo>
                    <a:lnTo>
                      <a:pt x="820" y="1823"/>
                    </a:lnTo>
                    <a:lnTo>
                      <a:pt x="885" y="1827"/>
                    </a:lnTo>
                    <a:lnTo>
                      <a:pt x="1019" y="1827"/>
                    </a:lnTo>
                    <a:lnTo>
                      <a:pt x="1088" y="1823"/>
                    </a:lnTo>
                    <a:lnTo>
                      <a:pt x="1153" y="1820"/>
                    </a:lnTo>
                    <a:lnTo>
                      <a:pt x="1222" y="1816"/>
                    </a:lnTo>
                    <a:lnTo>
                      <a:pt x="1352" y="1798"/>
                    </a:lnTo>
                    <a:lnTo>
                      <a:pt x="1487" y="1776"/>
                    </a:lnTo>
                    <a:lnTo>
                      <a:pt x="1617" y="1751"/>
                    </a:lnTo>
                    <a:cubicBezTo>
                      <a:pt x="1661" y="1740"/>
                      <a:pt x="1704" y="1729"/>
                      <a:pt x="1744" y="1718"/>
                    </a:cubicBezTo>
                    <a:cubicBezTo>
                      <a:pt x="1787" y="1704"/>
                      <a:pt x="1827" y="1693"/>
                      <a:pt x="1867" y="1682"/>
                    </a:cubicBezTo>
                    <a:cubicBezTo>
                      <a:pt x="1907" y="1668"/>
                      <a:pt x="1947" y="1656"/>
                      <a:pt x="1987" y="1642"/>
                    </a:cubicBezTo>
                    <a:cubicBezTo>
                      <a:pt x="2026" y="1628"/>
                      <a:pt x="2063" y="1613"/>
                      <a:pt x="2103" y="1599"/>
                    </a:cubicBezTo>
                    <a:lnTo>
                      <a:pt x="2171" y="1574"/>
                    </a:lnTo>
                    <a:lnTo>
                      <a:pt x="2237" y="1544"/>
                    </a:lnTo>
                    <a:lnTo>
                      <a:pt x="2302" y="1512"/>
                    </a:lnTo>
                    <a:lnTo>
                      <a:pt x="2367" y="1482"/>
                    </a:lnTo>
                    <a:lnTo>
                      <a:pt x="2429" y="1447"/>
                    </a:lnTo>
                    <a:lnTo>
                      <a:pt x="2491" y="1414"/>
                    </a:lnTo>
                    <a:lnTo>
                      <a:pt x="2552" y="1378"/>
                    </a:lnTo>
                    <a:lnTo>
                      <a:pt x="2610" y="1341"/>
                    </a:lnTo>
                    <a:lnTo>
                      <a:pt x="2668" y="1305"/>
                    </a:lnTo>
                    <a:lnTo>
                      <a:pt x="2722" y="1265"/>
                    </a:lnTo>
                    <a:lnTo>
                      <a:pt x="2777" y="1226"/>
                    </a:lnTo>
                    <a:lnTo>
                      <a:pt x="2831" y="1182"/>
                    </a:lnTo>
                    <a:lnTo>
                      <a:pt x="2882" y="1142"/>
                    </a:lnTo>
                    <a:lnTo>
                      <a:pt x="2932" y="1095"/>
                    </a:lnTo>
                    <a:lnTo>
                      <a:pt x="2979" y="1052"/>
                    </a:lnTo>
                    <a:lnTo>
                      <a:pt x="3031" y="1004"/>
                    </a:lnTo>
                    <a:lnTo>
                      <a:pt x="3078" y="957"/>
                    </a:lnTo>
                    <a:lnTo>
                      <a:pt x="3121" y="907"/>
                    </a:lnTo>
                    <a:lnTo>
                      <a:pt x="3165" y="860"/>
                    </a:lnTo>
                    <a:lnTo>
                      <a:pt x="3208" y="808"/>
                    </a:lnTo>
                    <a:lnTo>
                      <a:pt x="3295" y="700"/>
                    </a:lnTo>
                    <a:lnTo>
                      <a:pt x="3374" y="591"/>
                    </a:lnTo>
                    <a:lnTo>
                      <a:pt x="3451" y="475"/>
                    </a:lnTo>
                    <a:cubicBezTo>
                      <a:pt x="3473" y="435"/>
                      <a:pt x="3498" y="395"/>
                      <a:pt x="3523" y="356"/>
                    </a:cubicBezTo>
                    <a:cubicBezTo>
                      <a:pt x="3545" y="313"/>
                      <a:pt x="3566" y="273"/>
                      <a:pt x="3592" y="229"/>
                    </a:cubicBezTo>
                    <a:lnTo>
                      <a:pt x="3657" y="99"/>
                    </a:lnTo>
                    <a:lnTo>
                      <a:pt x="3661" y="91"/>
                    </a:lnTo>
                    <a:lnTo>
                      <a:pt x="3665" y="84"/>
                    </a:lnTo>
                    <a:lnTo>
                      <a:pt x="3665" y="77"/>
                    </a:lnTo>
                    <a:lnTo>
                      <a:pt x="3665" y="69"/>
                    </a:lnTo>
                    <a:lnTo>
                      <a:pt x="3665" y="66"/>
                    </a:lnTo>
                    <a:lnTo>
                      <a:pt x="3665" y="59"/>
                    </a:lnTo>
                    <a:lnTo>
                      <a:pt x="3665" y="52"/>
                    </a:lnTo>
                    <a:lnTo>
                      <a:pt x="3665" y="47"/>
                    </a:lnTo>
                    <a:lnTo>
                      <a:pt x="3661" y="40"/>
                    </a:lnTo>
                    <a:lnTo>
                      <a:pt x="3657" y="37"/>
                    </a:lnTo>
                    <a:lnTo>
                      <a:pt x="3653" y="30"/>
                    </a:lnTo>
                    <a:lnTo>
                      <a:pt x="3650" y="26"/>
                    </a:lnTo>
                    <a:lnTo>
                      <a:pt x="3647" y="22"/>
                    </a:lnTo>
                    <a:lnTo>
                      <a:pt x="3643" y="19"/>
                    </a:lnTo>
                    <a:lnTo>
                      <a:pt x="3640" y="15"/>
                    </a:lnTo>
                    <a:lnTo>
                      <a:pt x="3632" y="12"/>
                    </a:lnTo>
                    <a:lnTo>
                      <a:pt x="3628" y="8"/>
                    </a:lnTo>
                    <a:lnTo>
                      <a:pt x="3621" y="4"/>
                    </a:lnTo>
                    <a:lnTo>
                      <a:pt x="3610" y="4"/>
                    </a:lnTo>
                    <a:lnTo>
                      <a:pt x="3603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537013" y="849900"/>
                <a:ext cx="131025" cy="141250"/>
              </a:xfrm>
              <a:custGeom>
                <a:avLst/>
                <a:gdLst/>
                <a:ahLst/>
                <a:cxnLst/>
                <a:rect l="l" t="t" r="r" b="b"/>
                <a:pathLst>
                  <a:path w="5241" h="5650" extrusionOk="0">
                    <a:moveTo>
                      <a:pt x="1508" y="207"/>
                    </a:moveTo>
                    <a:lnTo>
                      <a:pt x="1635" y="211"/>
                    </a:lnTo>
                    <a:lnTo>
                      <a:pt x="1762" y="218"/>
                    </a:lnTo>
                    <a:lnTo>
                      <a:pt x="1884" y="229"/>
                    </a:lnTo>
                    <a:lnTo>
                      <a:pt x="2011" y="244"/>
                    </a:lnTo>
                    <a:lnTo>
                      <a:pt x="2135" y="261"/>
                    </a:lnTo>
                    <a:lnTo>
                      <a:pt x="2257" y="287"/>
                    </a:lnTo>
                    <a:lnTo>
                      <a:pt x="2381" y="316"/>
                    </a:lnTo>
                    <a:lnTo>
                      <a:pt x="2504" y="348"/>
                    </a:lnTo>
                    <a:lnTo>
                      <a:pt x="2624" y="381"/>
                    </a:lnTo>
                    <a:lnTo>
                      <a:pt x="2744" y="425"/>
                    </a:lnTo>
                    <a:lnTo>
                      <a:pt x="2859" y="468"/>
                    </a:lnTo>
                    <a:lnTo>
                      <a:pt x="2975" y="515"/>
                    </a:lnTo>
                    <a:lnTo>
                      <a:pt x="3088" y="570"/>
                    </a:lnTo>
                    <a:lnTo>
                      <a:pt x="3200" y="624"/>
                    </a:lnTo>
                    <a:lnTo>
                      <a:pt x="3312" y="686"/>
                    </a:lnTo>
                    <a:lnTo>
                      <a:pt x="3421" y="751"/>
                    </a:lnTo>
                    <a:lnTo>
                      <a:pt x="3526" y="820"/>
                    </a:lnTo>
                    <a:lnTo>
                      <a:pt x="3627" y="896"/>
                    </a:lnTo>
                    <a:lnTo>
                      <a:pt x="3729" y="972"/>
                    </a:lnTo>
                    <a:lnTo>
                      <a:pt x="3827" y="1055"/>
                    </a:lnTo>
                    <a:lnTo>
                      <a:pt x="3921" y="1139"/>
                    </a:lnTo>
                    <a:lnTo>
                      <a:pt x="4015" y="1229"/>
                    </a:lnTo>
                    <a:lnTo>
                      <a:pt x="4106" y="1323"/>
                    </a:lnTo>
                    <a:lnTo>
                      <a:pt x="4189" y="1421"/>
                    </a:lnTo>
                    <a:lnTo>
                      <a:pt x="4262" y="1512"/>
                    </a:lnTo>
                    <a:lnTo>
                      <a:pt x="4327" y="1599"/>
                    </a:lnTo>
                    <a:lnTo>
                      <a:pt x="4393" y="1686"/>
                    </a:lnTo>
                    <a:lnTo>
                      <a:pt x="4450" y="1776"/>
                    </a:lnTo>
                    <a:lnTo>
                      <a:pt x="4508" y="1867"/>
                    </a:lnTo>
                    <a:lnTo>
                      <a:pt x="4559" y="1957"/>
                    </a:lnTo>
                    <a:lnTo>
                      <a:pt x="4606" y="2048"/>
                    </a:lnTo>
                    <a:lnTo>
                      <a:pt x="4654" y="2142"/>
                    </a:lnTo>
                    <a:lnTo>
                      <a:pt x="4693" y="2236"/>
                    </a:lnTo>
                    <a:lnTo>
                      <a:pt x="4733" y="2331"/>
                    </a:lnTo>
                    <a:lnTo>
                      <a:pt x="4766" y="2425"/>
                    </a:lnTo>
                    <a:lnTo>
                      <a:pt x="4798" y="2519"/>
                    </a:lnTo>
                    <a:lnTo>
                      <a:pt x="4827" y="2614"/>
                    </a:lnTo>
                    <a:lnTo>
                      <a:pt x="4849" y="2708"/>
                    </a:lnTo>
                    <a:lnTo>
                      <a:pt x="4871" y="2805"/>
                    </a:lnTo>
                    <a:lnTo>
                      <a:pt x="4893" y="2903"/>
                    </a:lnTo>
                    <a:lnTo>
                      <a:pt x="4907" y="2997"/>
                    </a:lnTo>
                    <a:lnTo>
                      <a:pt x="4921" y="3096"/>
                    </a:lnTo>
                    <a:lnTo>
                      <a:pt x="4928" y="3193"/>
                    </a:lnTo>
                    <a:lnTo>
                      <a:pt x="4936" y="3291"/>
                    </a:lnTo>
                    <a:lnTo>
                      <a:pt x="4943" y="3389"/>
                    </a:lnTo>
                    <a:lnTo>
                      <a:pt x="4943" y="3490"/>
                    </a:lnTo>
                    <a:lnTo>
                      <a:pt x="4943" y="3588"/>
                    </a:lnTo>
                    <a:lnTo>
                      <a:pt x="4940" y="3686"/>
                    </a:lnTo>
                    <a:lnTo>
                      <a:pt x="4932" y="3788"/>
                    </a:lnTo>
                    <a:lnTo>
                      <a:pt x="4925" y="3885"/>
                    </a:lnTo>
                    <a:lnTo>
                      <a:pt x="4914" y="3984"/>
                    </a:lnTo>
                    <a:lnTo>
                      <a:pt x="4903" y="4084"/>
                    </a:lnTo>
                    <a:lnTo>
                      <a:pt x="4888" y="4183"/>
                    </a:lnTo>
                    <a:lnTo>
                      <a:pt x="4871" y="4284"/>
                    </a:lnTo>
                    <a:lnTo>
                      <a:pt x="4853" y="4382"/>
                    </a:lnTo>
                    <a:lnTo>
                      <a:pt x="4831" y="4479"/>
                    </a:lnTo>
                    <a:lnTo>
                      <a:pt x="4838" y="4371"/>
                    </a:lnTo>
                    <a:lnTo>
                      <a:pt x="4845" y="4266"/>
                    </a:lnTo>
                    <a:lnTo>
                      <a:pt x="4849" y="4157"/>
                    </a:lnTo>
                    <a:lnTo>
                      <a:pt x="4849" y="4049"/>
                    </a:lnTo>
                    <a:lnTo>
                      <a:pt x="4845" y="3944"/>
                    </a:lnTo>
                    <a:lnTo>
                      <a:pt x="4838" y="3838"/>
                    </a:lnTo>
                    <a:lnTo>
                      <a:pt x="4827" y="3733"/>
                    </a:lnTo>
                    <a:lnTo>
                      <a:pt x="4813" y="3631"/>
                    </a:lnTo>
                    <a:lnTo>
                      <a:pt x="4794" y="3530"/>
                    </a:lnTo>
                    <a:lnTo>
                      <a:pt x="4773" y="3429"/>
                    </a:lnTo>
                    <a:lnTo>
                      <a:pt x="4751" y="3327"/>
                    </a:lnTo>
                    <a:lnTo>
                      <a:pt x="4726" y="3229"/>
                    </a:lnTo>
                    <a:lnTo>
                      <a:pt x="4697" y="3128"/>
                    </a:lnTo>
                    <a:lnTo>
                      <a:pt x="4664" y="3034"/>
                    </a:lnTo>
                    <a:lnTo>
                      <a:pt x="4627" y="2936"/>
                    </a:lnTo>
                    <a:lnTo>
                      <a:pt x="4592" y="2842"/>
                    </a:lnTo>
                    <a:lnTo>
                      <a:pt x="4548" y="2748"/>
                    </a:lnTo>
                    <a:lnTo>
                      <a:pt x="4505" y="2653"/>
                    </a:lnTo>
                    <a:lnTo>
                      <a:pt x="4461" y="2562"/>
                    </a:lnTo>
                    <a:lnTo>
                      <a:pt x="4410" y="2472"/>
                    </a:lnTo>
                    <a:lnTo>
                      <a:pt x="4360" y="2385"/>
                    </a:lnTo>
                    <a:lnTo>
                      <a:pt x="4306" y="2298"/>
                    </a:lnTo>
                    <a:lnTo>
                      <a:pt x="4251" y="2211"/>
                    </a:lnTo>
                    <a:lnTo>
                      <a:pt x="4189" y="2128"/>
                    </a:lnTo>
                    <a:lnTo>
                      <a:pt x="4132" y="2044"/>
                    </a:lnTo>
                    <a:lnTo>
                      <a:pt x="4066" y="1965"/>
                    </a:lnTo>
                    <a:lnTo>
                      <a:pt x="4001" y="1881"/>
                    </a:lnTo>
                    <a:lnTo>
                      <a:pt x="3932" y="1805"/>
                    </a:lnTo>
                    <a:lnTo>
                      <a:pt x="3863" y="1729"/>
                    </a:lnTo>
                    <a:lnTo>
                      <a:pt x="3791" y="1653"/>
                    </a:lnTo>
                    <a:lnTo>
                      <a:pt x="3719" y="1581"/>
                    </a:lnTo>
                    <a:lnTo>
                      <a:pt x="3642" y="1508"/>
                    </a:lnTo>
                    <a:lnTo>
                      <a:pt x="3566" y="1440"/>
                    </a:lnTo>
                    <a:lnTo>
                      <a:pt x="3486" y="1370"/>
                    </a:lnTo>
                    <a:lnTo>
                      <a:pt x="3403" y="1305"/>
                    </a:lnTo>
                    <a:lnTo>
                      <a:pt x="3319" y="1240"/>
                    </a:lnTo>
                    <a:lnTo>
                      <a:pt x="3236" y="1179"/>
                    </a:lnTo>
                    <a:lnTo>
                      <a:pt x="3149" y="1117"/>
                    </a:lnTo>
                    <a:lnTo>
                      <a:pt x="3062" y="1059"/>
                    </a:lnTo>
                    <a:lnTo>
                      <a:pt x="2972" y="1000"/>
                    </a:lnTo>
                    <a:lnTo>
                      <a:pt x="2881" y="946"/>
                    </a:lnTo>
                    <a:lnTo>
                      <a:pt x="2787" y="896"/>
                    </a:lnTo>
                    <a:lnTo>
                      <a:pt x="2697" y="845"/>
                    </a:lnTo>
                    <a:lnTo>
                      <a:pt x="2598" y="794"/>
                    </a:lnTo>
                    <a:lnTo>
                      <a:pt x="2504" y="751"/>
                    </a:lnTo>
                    <a:lnTo>
                      <a:pt x="2406" y="704"/>
                    </a:lnTo>
                    <a:lnTo>
                      <a:pt x="2309" y="664"/>
                    </a:lnTo>
                    <a:lnTo>
                      <a:pt x="2207" y="624"/>
                    </a:lnTo>
                    <a:lnTo>
                      <a:pt x="2105" y="587"/>
                    </a:lnTo>
                    <a:lnTo>
                      <a:pt x="2004" y="552"/>
                    </a:lnTo>
                    <a:lnTo>
                      <a:pt x="1903" y="519"/>
                    </a:lnTo>
                    <a:lnTo>
                      <a:pt x="1797" y="490"/>
                    </a:lnTo>
                    <a:lnTo>
                      <a:pt x="1692" y="461"/>
                    </a:lnTo>
                    <a:lnTo>
                      <a:pt x="1588" y="435"/>
                    </a:lnTo>
                    <a:lnTo>
                      <a:pt x="1483" y="413"/>
                    </a:lnTo>
                    <a:lnTo>
                      <a:pt x="1377" y="396"/>
                    </a:lnTo>
                    <a:lnTo>
                      <a:pt x="1269" y="378"/>
                    </a:lnTo>
                    <a:lnTo>
                      <a:pt x="1160" y="363"/>
                    </a:lnTo>
                    <a:lnTo>
                      <a:pt x="1051" y="348"/>
                    </a:lnTo>
                    <a:lnTo>
                      <a:pt x="942" y="341"/>
                    </a:lnTo>
                    <a:lnTo>
                      <a:pt x="834" y="334"/>
                    </a:lnTo>
                    <a:lnTo>
                      <a:pt x="725" y="331"/>
                    </a:lnTo>
                    <a:lnTo>
                      <a:pt x="616" y="326"/>
                    </a:lnTo>
                    <a:lnTo>
                      <a:pt x="504" y="331"/>
                    </a:lnTo>
                    <a:lnTo>
                      <a:pt x="504" y="331"/>
                    </a:lnTo>
                    <a:lnTo>
                      <a:pt x="627" y="301"/>
                    </a:lnTo>
                    <a:lnTo>
                      <a:pt x="754" y="272"/>
                    </a:lnTo>
                    <a:lnTo>
                      <a:pt x="877" y="254"/>
                    </a:lnTo>
                    <a:lnTo>
                      <a:pt x="1004" y="236"/>
                    </a:lnTo>
                    <a:lnTo>
                      <a:pt x="1131" y="222"/>
                    </a:lnTo>
                    <a:lnTo>
                      <a:pt x="1257" y="214"/>
                    </a:lnTo>
                    <a:lnTo>
                      <a:pt x="1381" y="207"/>
                    </a:lnTo>
                    <a:close/>
                    <a:moveTo>
                      <a:pt x="1591" y="0"/>
                    </a:moveTo>
                    <a:lnTo>
                      <a:pt x="1436" y="8"/>
                    </a:lnTo>
                    <a:lnTo>
                      <a:pt x="1283" y="18"/>
                    </a:lnTo>
                    <a:lnTo>
                      <a:pt x="1127" y="37"/>
                    </a:lnTo>
                    <a:lnTo>
                      <a:pt x="975" y="62"/>
                    </a:lnTo>
                    <a:lnTo>
                      <a:pt x="819" y="95"/>
                    </a:lnTo>
                    <a:lnTo>
                      <a:pt x="667" y="131"/>
                    </a:lnTo>
                    <a:lnTo>
                      <a:pt x="518" y="174"/>
                    </a:lnTo>
                    <a:lnTo>
                      <a:pt x="370" y="225"/>
                    </a:lnTo>
                    <a:lnTo>
                      <a:pt x="221" y="279"/>
                    </a:lnTo>
                    <a:lnTo>
                      <a:pt x="76" y="341"/>
                    </a:lnTo>
                    <a:lnTo>
                      <a:pt x="73" y="345"/>
                    </a:lnTo>
                    <a:lnTo>
                      <a:pt x="69" y="345"/>
                    </a:lnTo>
                    <a:lnTo>
                      <a:pt x="66" y="348"/>
                    </a:lnTo>
                    <a:lnTo>
                      <a:pt x="61" y="352"/>
                    </a:lnTo>
                    <a:lnTo>
                      <a:pt x="58" y="359"/>
                    </a:lnTo>
                    <a:lnTo>
                      <a:pt x="55" y="366"/>
                    </a:lnTo>
                    <a:lnTo>
                      <a:pt x="26" y="366"/>
                    </a:lnTo>
                    <a:lnTo>
                      <a:pt x="22" y="370"/>
                    </a:lnTo>
                    <a:lnTo>
                      <a:pt x="18" y="370"/>
                    </a:lnTo>
                    <a:lnTo>
                      <a:pt x="15" y="374"/>
                    </a:lnTo>
                    <a:lnTo>
                      <a:pt x="11" y="374"/>
                    </a:lnTo>
                    <a:lnTo>
                      <a:pt x="11" y="378"/>
                    </a:lnTo>
                    <a:lnTo>
                      <a:pt x="8" y="381"/>
                    </a:lnTo>
                    <a:lnTo>
                      <a:pt x="4" y="385"/>
                    </a:lnTo>
                    <a:lnTo>
                      <a:pt x="1" y="392"/>
                    </a:lnTo>
                    <a:lnTo>
                      <a:pt x="1" y="399"/>
                    </a:lnTo>
                    <a:lnTo>
                      <a:pt x="1" y="406"/>
                    </a:lnTo>
                    <a:lnTo>
                      <a:pt x="1" y="413"/>
                    </a:lnTo>
                    <a:lnTo>
                      <a:pt x="1" y="425"/>
                    </a:lnTo>
                    <a:lnTo>
                      <a:pt x="4" y="432"/>
                    </a:lnTo>
                    <a:lnTo>
                      <a:pt x="8" y="439"/>
                    </a:lnTo>
                    <a:lnTo>
                      <a:pt x="11" y="443"/>
                    </a:lnTo>
                    <a:lnTo>
                      <a:pt x="15" y="446"/>
                    </a:lnTo>
                    <a:lnTo>
                      <a:pt x="18" y="450"/>
                    </a:lnTo>
                    <a:lnTo>
                      <a:pt x="22" y="450"/>
                    </a:lnTo>
                    <a:lnTo>
                      <a:pt x="26" y="453"/>
                    </a:lnTo>
                    <a:lnTo>
                      <a:pt x="44" y="453"/>
                    </a:lnTo>
                    <a:lnTo>
                      <a:pt x="175" y="446"/>
                    </a:lnTo>
                    <a:lnTo>
                      <a:pt x="305" y="439"/>
                    </a:lnTo>
                    <a:lnTo>
                      <a:pt x="435" y="435"/>
                    </a:lnTo>
                    <a:lnTo>
                      <a:pt x="566" y="439"/>
                    </a:lnTo>
                    <a:lnTo>
                      <a:pt x="696" y="446"/>
                    </a:lnTo>
                    <a:lnTo>
                      <a:pt x="827" y="457"/>
                    </a:lnTo>
                    <a:lnTo>
                      <a:pt x="957" y="472"/>
                    </a:lnTo>
                    <a:lnTo>
                      <a:pt x="1088" y="493"/>
                    </a:lnTo>
                    <a:lnTo>
                      <a:pt x="1214" y="515"/>
                    </a:lnTo>
                    <a:lnTo>
                      <a:pt x="1341" y="540"/>
                    </a:lnTo>
                    <a:lnTo>
                      <a:pt x="1468" y="573"/>
                    </a:lnTo>
                    <a:lnTo>
                      <a:pt x="1595" y="609"/>
                    </a:lnTo>
                    <a:lnTo>
                      <a:pt x="1718" y="646"/>
                    </a:lnTo>
                    <a:lnTo>
                      <a:pt x="1841" y="689"/>
                    </a:lnTo>
                    <a:lnTo>
                      <a:pt x="1964" y="736"/>
                    </a:lnTo>
                    <a:lnTo>
                      <a:pt x="2084" y="787"/>
                    </a:lnTo>
                    <a:lnTo>
                      <a:pt x="2204" y="841"/>
                    </a:lnTo>
                    <a:lnTo>
                      <a:pt x="2319" y="900"/>
                    </a:lnTo>
                    <a:lnTo>
                      <a:pt x="2436" y="961"/>
                    </a:lnTo>
                    <a:lnTo>
                      <a:pt x="2548" y="1026"/>
                    </a:lnTo>
                    <a:lnTo>
                      <a:pt x="2657" y="1095"/>
                    </a:lnTo>
                    <a:lnTo>
                      <a:pt x="2765" y="1167"/>
                    </a:lnTo>
                    <a:lnTo>
                      <a:pt x="2871" y="1244"/>
                    </a:lnTo>
                    <a:lnTo>
                      <a:pt x="2975" y="1323"/>
                    </a:lnTo>
                    <a:lnTo>
                      <a:pt x="3073" y="1407"/>
                    </a:lnTo>
                    <a:lnTo>
                      <a:pt x="3171" y="1494"/>
                    </a:lnTo>
                    <a:lnTo>
                      <a:pt x="3269" y="1584"/>
                    </a:lnTo>
                    <a:lnTo>
                      <a:pt x="3359" y="1679"/>
                    </a:lnTo>
                    <a:lnTo>
                      <a:pt x="3450" y="1773"/>
                    </a:lnTo>
                    <a:lnTo>
                      <a:pt x="3533" y="1874"/>
                    </a:lnTo>
                    <a:lnTo>
                      <a:pt x="3617" y="1979"/>
                    </a:lnTo>
                    <a:lnTo>
                      <a:pt x="3697" y="2084"/>
                    </a:lnTo>
                    <a:lnTo>
                      <a:pt x="3766" y="2186"/>
                    </a:lnTo>
                    <a:lnTo>
                      <a:pt x="3831" y="2288"/>
                    </a:lnTo>
                    <a:lnTo>
                      <a:pt x="3893" y="2388"/>
                    </a:lnTo>
                    <a:lnTo>
                      <a:pt x="3950" y="2490"/>
                    </a:lnTo>
                    <a:lnTo>
                      <a:pt x="4005" y="2592"/>
                    </a:lnTo>
                    <a:lnTo>
                      <a:pt x="4055" y="2696"/>
                    </a:lnTo>
                    <a:lnTo>
                      <a:pt x="4106" y="2802"/>
                    </a:lnTo>
                    <a:lnTo>
                      <a:pt x="4149" y="2907"/>
                    </a:lnTo>
                    <a:lnTo>
                      <a:pt x="4193" y="3012"/>
                    </a:lnTo>
                    <a:lnTo>
                      <a:pt x="4229" y="3121"/>
                    </a:lnTo>
                    <a:lnTo>
                      <a:pt x="4266" y="3226"/>
                    </a:lnTo>
                    <a:lnTo>
                      <a:pt x="4298" y="3335"/>
                    </a:lnTo>
                    <a:lnTo>
                      <a:pt x="4331" y="3443"/>
                    </a:lnTo>
                    <a:lnTo>
                      <a:pt x="4356" y="3552"/>
                    </a:lnTo>
                    <a:lnTo>
                      <a:pt x="4381" y="3661"/>
                    </a:lnTo>
                    <a:lnTo>
                      <a:pt x="4403" y="3773"/>
                    </a:lnTo>
                    <a:lnTo>
                      <a:pt x="4421" y="3882"/>
                    </a:lnTo>
                    <a:lnTo>
                      <a:pt x="4440" y="3994"/>
                    </a:lnTo>
                    <a:lnTo>
                      <a:pt x="4453" y="4106"/>
                    </a:lnTo>
                    <a:lnTo>
                      <a:pt x="4465" y="4218"/>
                    </a:lnTo>
                    <a:lnTo>
                      <a:pt x="4472" y="4331"/>
                    </a:lnTo>
                    <a:lnTo>
                      <a:pt x="4480" y="4447"/>
                    </a:lnTo>
                    <a:lnTo>
                      <a:pt x="4483" y="4559"/>
                    </a:lnTo>
                    <a:lnTo>
                      <a:pt x="4487" y="4675"/>
                    </a:lnTo>
                    <a:lnTo>
                      <a:pt x="4487" y="4788"/>
                    </a:lnTo>
                    <a:lnTo>
                      <a:pt x="4483" y="4904"/>
                    </a:lnTo>
                    <a:lnTo>
                      <a:pt x="4475" y="5136"/>
                    </a:lnTo>
                    <a:cubicBezTo>
                      <a:pt x="4468" y="5212"/>
                      <a:pt x="4461" y="5292"/>
                      <a:pt x="4458" y="5367"/>
                    </a:cubicBezTo>
                    <a:cubicBezTo>
                      <a:pt x="4447" y="5447"/>
                      <a:pt x="4440" y="5523"/>
                      <a:pt x="4428" y="5603"/>
                    </a:cubicBezTo>
                    <a:lnTo>
                      <a:pt x="4428" y="5606"/>
                    </a:lnTo>
                    <a:lnTo>
                      <a:pt x="4428" y="5614"/>
                    </a:lnTo>
                    <a:lnTo>
                      <a:pt x="4432" y="5618"/>
                    </a:lnTo>
                    <a:lnTo>
                      <a:pt x="4432" y="5621"/>
                    </a:lnTo>
                    <a:lnTo>
                      <a:pt x="4436" y="5628"/>
                    </a:lnTo>
                    <a:lnTo>
                      <a:pt x="4440" y="5632"/>
                    </a:lnTo>
                    <a:lnTo>
                      <a:pt x="4443" y="5636"/>
                    </a:lnTo>
                    <a:lnTo>
                      <a:pt x="4447" y="5636"/>
                    </a:lnTo>
                    <a:lnTo>
                      <a:pt x="4450" y="5639"/>
                    </a:lnTo>
                    <a:lnTo>
                      <a:pt x="4458" y="5643"/>
                    </a:lnTo>
                    <a:lnTo>
                      <a:pt x="4468" y="5643"/>
                    </a:lnTo>
                    <a:lnTo>
                      <a:pt x="4472" y="5646"/>
                    </a:lnTo>
                    <a:lnTo>
                      <a:pt x="4480" y="5646"/>
                    </a:lnTo>
                    <a:lnTo>
                      <a:pt x="4483" y="5643"/>
                    </a:lnTo>
                    <a:lnTo>
                      <a:pt x="4487" y="5643"/>
                    </a:lnTo>
                    <a:lnTo>
                      <a:pt x="4493" y="5646"/>
                    </a:lnTo>
                    <a:lnTo>
                      <a:pt x="4501" y="5650"/>
                    </a:lnTo>
                    <a:lnTo>
                      <a:pt x="4523" y="5650"/>
                    </a:lnTo>
                    <a:lnTo>
                      <a:pt x="4527" y="5646"/>
                    </a:lnTo>
                    <a:lnTo>
                      <a:pt x="4534" y="5643"/>
                    </a:lnTo>
                    <a:lnTo>
                      <a:pt x="4537" y="5636"/>
                    </a:lnTo>
                    <a:lnTo>
                      <a:pt x="4584" y="5585"/>
                    </a:lnTo>
                    <a:lnTo>
                      <a:pt x="4627" y="5531"/>
                    </a:lnTo>
                    <a:lnTo>
                      <a:pt x="4671" y="5472"/>
                    </a:lnTo>
                    <a:lnTo>
                      <a:pt x="4711" y="5414"/>
                    </a:lnTo>
                    <a:lnTo>
                      <a:pt x="4751" y="5357"/>
                    </a:lnTo>
                    <a:lnTo>
                      <a:pt x="4791" y="5299"/>
                    </a:lnTo>
                    <a:lnTo>
                      <a:pt x="4827" y="5240"/>
                    </a:lnTo>
                    <a:lnTo>
                      <a:pt x="4860" y="5179"/>
                    </a:lnTo>
                    <a:lnTo>
                      <a:pt x="4893" y="5118"/>
                    </a:lnTo>
                    <a:lnTo>
                      <a:pt x="4925" y="5056"/>
                    </a:lnTo>
                    <a:lnTo>
                      <a:pt x="4954" y="4991"/>
                    </a:lnTo>
                    <a:lnTo>
                      <a:pt x="4983" y="4929"/>
                    </a:lnTo>
                    <a:lnTo>
                      <a:pt x="5012" y="4864"/>
                    </a:lnTo>
                    <a:lnTo>
                      <a:pt x="5037" y="4798"/>
                    </a:lnTo>
                    <a:lnTo>
                      <a:pt x="5059" y="4733"/>
                    </a:lnTo>
                    <a:lnTo>
                      <a:pt x="5081" y="4665"/>
                    </a:lnTo>
                    <a:lnTo>
                      <a:pt x="5121" y="4531"/>
                    </a:lnTo>
                    <a:lnTo>
                      <a:pt x="5157" y="4392"/>
                    </a:lnTo>
                    <a:lnTo>
                      <a:pt x="5182" y="4255"/>
                    </a:lnTo>
                    <a:lnTo>
                      <a:pt x="5208" y="4114"/>
                    </a:lnTo>
                    <a:lnTo>
                      <a:pt x="5222" y="3972"/>
                    </a:lnTo>
                    <a:lnTo>
                      <a:pt x="5233" y="3831"/>
                    </a:lnTo>
                    <a:lnTo>
                      <a:pt x="5241" y="3686"/>
                    </a:lnTo>
                    <a:lnTo>
                      <a:pt x="5241" y="3544"/>
                    </a:lnTo>
                    <a:lnTo>
                      <a:pt x="5233" y="3400"/>
                    </a:lnTo>
                    <a:lnTo>
                      <a:pt x="5222" y="3255"/>
                    </a:lnTo>
                    <a:lnTo>
                      <a:pt x="5208" y="3114"/>
                    </a:lnTo>
                    <a:lnTo>
                      <a:pt x="5186" y="2972"/>
                    </a:lnTo>
                    <a:lnTo>
                      <a:pt x="5157" y="2831"/>
                    </a:lnTo>
                    <a:lnTo>
                      <a:pt x="5128" y="2689"/>
                    </a:lnTo>
                    <a:lnTo>
                      <a:pt x="5092" y="2552"/>
                    </a:lnTo>
                    <a:lnTo>
                      <a:pt x="5048" y="2414"/>
                    </a:lnTo>
                    <a:lnTo>
                      <a:pt x="5005" y="2280"/>
                    </a:lnTo>
                    <a:lnTo>
                      <a:pt x="4954" y="2146"/>
                    </a:lnTo>
                    <a:lnTo>
                      <a:pt x="4896" y="2019"/>
                    </a:lnTo>
                    <a:lnTo>
                      <a:pt x="4838" y="1892"/>
                    </a:lnTo>
                    <a:lnTo>
                      <a:pt x="4773" y="1769"/>
                    </a:lnTo>
                    <a:lnTo>
                      <a:pt x="4704" y="1649"/>
                    </a:lnTo>
                    <a:lnTo>
                      <a:pt x="4632" y="1534"/>
                    </a:lnTo>
                    <a:lnTo>
                      <a:pt x="4552" y="1421"/>
                    </a:lnTo>
                    <a:lnTo>
                      <a:pt x="4505" y="1356"/>
                    </a:lnTo>
                    <a:lnTo>
                      <a:pt x="4453" y="1291"/>
                    </a:lnTo>
                    <a:lnTo>
                      <a:pt x="4403" y="1229"/>
                    </a:lnTo>
                    <a:lnTo>
                      <a:pt x="4353" y="1167"/>
                    </a:lnTo>
                    <a:lnTo>
                      <a:pt x="4298" y="1109"/>
                    </a:lnTo>
                    <a:lnTo>
                      <a:pt x="4244" y="1052"/>
                    </a:lnTo>
                    <a:lnTo>
                      <a:pt x="4186" y="997"/>
                    </a:lnTo>
                    <a:lnTo>
                      <a:pt x="4132" y="943"/>
                    </a:lnTo>
                    <a:lnTo>
                      <a:pt x="4073" y="888"/>
                    </a:lnTo>
                    <a:lnTo>
                      <a:pt x="4012" y="838"/>
                    </a:lnTo>
                    <a:lnTo>
                      <a:pt x="3953" y="787"/>
                    </a:lnTo>
                    <a:lnTo>
                      <a:pt x="3893" y="739"/>
                    </a:lnTo>
                    <a:lnTo>
                      <a:pt x="3831" y="693"/>
                    </a:lnTo>
                    <a:lnTo>
                      <a:pt x="3769" y="646"/>
                    </a:lnTo>
                    <a:lnTo>
                      <a:pt x="3704" y="602"/>
                    </a:lnTo>
                    <a:lnTo>
                      <a:pt x="3639" y="559"/>
                    </a:lnTo>
                    <a:lnTo>
                      <a:pt x="3573" y="519"/>
                    </a:lnTo>
                    <a:lnTo>
                      <a:pt x="3508" y="479"/>
                    </a:lnTo>
                    <a:lnTo>
                      <a:pt x="3439" y="443"/>
                    </a:lnTo>
                    <a:lnTo>
                      <a:pt x="3371" y="406"/>
                    </a:lnTo>
                    <a:lnTo>
                      <a:pt x="3232" y="338"/>
                    </a:lnTo>
                    <a:lnTo>
                      <a:pt x="3095" y="276"/>
                    </a:lnTo>
                    <a:lnTo>
                      <a:pt x="2950" y="222"/>
                    </a:lnTo>
                    <a:lnTo>
                      <a:pt x="2805" y="171"/>
                    </a:lnTo>
                    <a:lnTo>
                      <a:pt x="2657" y="127"/>
                    </a:lnTo>
                    <a:lnTo>
                      <a:pt x="2508" y="92"/>
                    </a:lnTo>
                    <a:lnTo>
                      <a:pt x="2359" y="62"/>
                    </a:lnTo>
                    <a:lnTo>
                      <a:pt x="2207" y="37"/>
                    </a:lnTo>
                    <a:lnTo>
                      <a:pt x="2055" y="18"/>
                    </a:lnTo>
                    <a:lnTo>
                      <a:pt x="1899" y="8"/>
                    </a:lnTo>
                    <a:lnTo>
                      <a:pt x="1747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386438" y="421475"/>
                <a:ext cx="108300" cy="108275"/>
              </a:xfrm>
              <a:custGeom>
                <a:avLst/>
                <a:gdLst/>
                <a:ahLst/>
                <a:cxnLst/>
                <a:rect l="l" t="t" r="r" b="b"/>
                <a:pathLst>
                  <a:path w="4332" h="4331" extrusionOk="0">
                    <a:moveTo>
                      <a:pt x="2965" y="1142"/>
                    </a:moveTo>
                    <a:lnTo>
                      <a:pt x="2990" y="1193"/>
                    </a:lnTo>
                    <a:lnTo>
                      <a:pt x="2958" y="1146"/>
                    </a:lnTo>
                    <a:lnTo>
                      <a:pt x="2965" y="1142"/>
                    </a:lnTo>
                    <a:close/>
                    <a:moveTo>
                      <a:pt x="1508" y="668"/>
                    </a:moveTo>
                    <a:lnTo>
                      <a:pt x="1540" y="671"/>
                    </a:lnTo>
                    <a:cubicBezTo>
                      <a:pt x="1573" y="674"/>
                      <a:pt x="1602" y="682"/>
                      <a:pt x="1632" y="686"/>
                    </a:cubicBezTo>
                    <a:lnTo>
                      <a:pt x="1719" y="708"/>
                    </a:lnTo>
                    <a:lnTo>
                      <a:pt x="1801" y="729"/>
                    </a:lnTo>
                    <a:lnTo>
                      <a:pt x="1881" y="758"/>
                    </a:lnTo>
                    <a:lnTo>
                      <a:pt x="1958" y="787"/>
                    </a:lnTo>
                    <a:lnTo>
                      <a:pt x="2033" y="820"/>
                    </a:lnTo>
                    <a:lnTo>
                      <a:pt x="2110" y="860"/>
                    </a:lnTo>
                    <a:lnTo>
                      <a:pt x="2179" y="900"/>
                    </a:lnTo>
                    <a:lnTo>
                      <a:pt x="2247" y="943"/>
                    </a:lnTo>
                    <a:lnTo>
                      <a:pt x="2316" y="987"/>
                    </a:lnTo>
                    <a:lnTo>
                      <a:pt x="2381" y="1037"/>
                    </a:lnTo>
                    <a:lnTo>
                      <a:pt x="2443" y="1088"/>
                    </a:lnTo>
                    <a:lnTo>
                      <a:pt x="2505" y="1142"/>
                    </a:lnTo>
                    <a:lnTo>
                      <a:pt x="2567" y="1196"/>
                    </a:lnTo>
                    <a:lnTo>
                      <a:pt x="2624" y="1258"/>
                    </a:lnTo>
                    <a:lnTo>
                      <a:pt x="2679" y="1316"/>
                    </a:lnTo>
                    <a:lnTo>
                      <a:pt x="2733" y="1382"/>
                    </a:lnTo>
                    <a:lnTo>
                      <a:pt x="2784" y="1447"/>
                    </a:lnTo>
                    <a:lnTo>
                      <a:pt x="2834" y="1512"/>
                    </a:lnTo>
                    <a:lnTo>
                      <a:pt x="2885" y="1584"/>
                    </a:lnTo>
                    <a:lnTo>
                      <a:pt x="2932" y="1653"/>
                    </a:lnTo>
                    <a:lnTo>
                      <a:pt x="2980" y="1726"/>
                    </a:lnTo>
                    <a:cubicBezTo>
                      <a:pt x="3012" y="1776"/>
                      <a:pt x="3041" y="1823"/>
                      <a:pt x="3070" y="1874"/>
                    </a:cubicBezTo>
                    <a:lnTo>
                      <a:pt x="3157" y="2030"/>
                    </a:lnTo>
                    <a:lnTo>
                      <a:pt x="3236" y="2190"/>
                    </a:lnTo>
                    <a:lnTo>
                      <a:pt x="3313" y="2352"/>
                    </a:lnTo>
                    <a:lnTo>
                      <a:pt x="3388" y="2516"/>
                    </a:lnTo>
                    <a:lnTo>
                      <a:pt x="3291" y="2389"/>
                    </a:lnTo>
                    <a:lnTo>
                      <a:pt x="3189" y="2262"/>
                    </a:lnTo>
                    <a:lnTo>
                      <a:pt x="3084" y="2139"/>
                    </a:lnTo>
                    <a:lnTo>
                      <a:pt x="2980" y="2019"/>
                    </a:lnTo>
                    <a:cubicBezTo>
                      <a:pt x="2907" y="1943"/>
                      <a:pt x="2838" y="1867"/>
                      <a:pt x="2769" y="1791"/>
                    </a:cubicBezTo>
                    <a:cubicBezTo>
                      <a:pt x="2700" y="1718"/>
                      <a:pt x="2632" y="1646"/>
                      <a:pt x="2567" y="1577"/>
                    </a:cubicBezTo>
                    <a:lnTo>
                      <a:pt x="2567" y="1574"/>
                    </a:lnTo>
                    <a:lnTo>
                      <a:pt x="2562" y="1574"/>
                    </a:lnTo>
                    <a:lnTo>
                      <a:pt x="2562" y="1577"/>
                    </a:lnTo>
                    <a:lnTo>
                      <a:pt x="2559" y="1577"/>
                    </a:lnTo>
                    <a:lnTo>
                      <a:pt x="2559" y="1581"/>
                    </a:lnTo>
                    <a:cubicBezTo>
                      <a:pt x="2660" y="1813"/>
                      <a:pt x="2758" y="2041"/>
                      <a:pt x="2856" y="2265"/>
                    </a:cubicBezTo>
                    <a:lnTo>
                      <a:pt x="2932" y="2436"/>
                    </a:lnTo>
                    <a:lnTo>
                      <a:pt x="3012" y="2603"/>
                    </a:lnTo>
                    <a:lnTo>
                      <a:pt x="3095" y="2770"/>
                    </a:lnTo>
                    <a:cubicBezTo>
                      <a:pt x="3124" y="2824"/>
                      <a:pt x="3154" y="2878"/>
                      <a:pt x="3182" y="2936"/>
                    </a:cubicBezTo>
                    <a:cubicBezTo>
                      <a:pt x="3207" y="2979"/>
                      <a:pt x="3233" y="3026"/>
                      <a:pt x="3258" y="3070"/>
                    </a:cubicBezTo>
                    <a:cubicBezTo>
                      <a:pt x="3280" y="3117"/>
                      <a:pt x="3306" y="3164"/>
                      <a:pt x="3328" y="3211"/>
                    </a:cubicBezTo>
                    <a:cubicBezTo>
                      <a:pt x="3378" y="3302"/>
                      <a:pt x="3425" y="3396"/>
                      <a:pt x="3472" y="3491"/>
                    </a:cubicBezTo>
                    <a:lnTo>
                      <a:pt x="3349" y="3429"/>
                    </a:lnTo>
                    <a:lnTo>
                      <a:pt x="3219" y="3367"/>
                    </a:lnTo>
                    <a:lnTo>
                      <a:pt x="2958" y="3255"/>
                    </a:lnTo>
                    <a:cubicBezTo>
                      <a:pt x="2871" y="3215"/>
                      <a:pt x="2784" y="3175"/>
                      <a:pt x="2697" y="3139"/>
                    </a:cubicBezTo>
                    <a:lnTo>
                      <a:pt x="2570" y="3074"/>
                    </a:lnTo>
                    <a:lnTo>
                      <a:pt x="2446" y="3009"/>
                    </a:lnTo>
                    <a:lnTo>
                      <a:pt x="2356" y="2954"/>
                    </a:lnTo>
                    <a:lnTo>
                      <a:pt x="2266" y="2900"/>
                    </a:lnTo>
                    <a:lnTo>
                      <a:pt x="2179" y="2845"/>
                    </a:lnTo>
                    <a:lnTo>
                      <a:pt x="2092" y="2787"/>
                    </a:lnTo>
                    <a:lnTo>
                      <a:pt x="2005" y="2726"/>
                    </a:lnTo>
                    <a:lnTo>
                      <a:pt x="1921" y="2664"/>
                    </a:lnTo>
                    <a:lnTo>
                      <a:pt x="1838" y="2603"/>
                    </a:lnTo>
                    <a:lnTo>
                      <a:pt x="1754" y="2537"/>
                    </a:lnTo>
                    <a:lnTo>
                      <a:pt x="1675" y="2469"/>
                    </a:lnTo>
                    <a:lnTo>
                      <a:pt x="1599" y="2400"/>
                    </a:lnTo>
                    <a:lnTo>
                      <a:pt x="1523" y="2330"/>
                    </a:lnTo>
                    <a:lnTo>
                      <a:pt x="1446" y="2258"/>
                    </a:lnTo>
                    <a:lnTo>
                      <a:pt x="1374" y="2183"/>
                    </a:lnTo>
                    <a:lnTo>
                      <a:pt x="1301" y="2106"/>
                    </a:lnTo>
                    <a:lnTo>
                      <a:pt x="1232" y="2030"/>
                    </a:lnTo>
                    <a:lnTo>
                      <a:pt x="1164" y="1947"/>
                    </a:lnTo>
                    <a:lnTo>
                      <a:pt x="1153" y="1947"/>
                    </a:lnTo>
                    <a:lnTo>
                      <a:pt x="1149" y="1950"/>
                    </a:lnTo>
                    <a:lnTo>
                      <a:pt x="1145" y="1954"/>
                    </a:lnTo>
                    <a:lnTo>
                      <a:pt x="1145" y="1957"/>
                    </a:lnTo>
                    <a:lnTo>
                      <a:pt x="1149" y="1957"/>
                    </a:lnTo>
                    <a:lnTo>
                      <a:pt x="1149" y="1961"/>
                    </a:lnTo>
                    <a:cubicBezTo>
                      <a:pt x="1182" y="2009"/>
                      <a:pt x="1214" y="2056"/>
                      <a:pt x="1247" y="2106"/>
                    </a:cubicBezTo>
                    <a:cubicBezTo>
                      <a:pt x="1284" y="2153"/>
                      <a:pt x="1316" y="2204"/>
                      <a:pt x="1352" y="2255"/>
                    </a:cubicBezTo>
                    <a:cubicBezTo>
                      <a:pt x="1388" y="2305"/>
                      <a:pt x="1428" y="2356"/>
                      <a:pt x="1465" y="2410"/>
                    </a:cubicBezTo>
                    <a:cubicBezTo>
                      <a:pt x="1505" y="2461"/>
                      <a:pt x="1545" y="2512"/>
                      <a:pt x="1584" y="2563"/>
                    </a:cubicBezTo>
                    <a:cubicBezTo>
                      <a:pt x="1624" y="2613"/>
                      <a:pt x="1664" y="2668"/>
                      <a:pt x="1707" y="2718"/>
                    </a:cubicBezTo>
                    <a:lnTo>
                      <a:pt x="1838" y="2870"/>
                    </a:lnTo>
                    <a:lnTo>
                      <a:pt x="1972" y="3019"/>
                    </a:lnTo>
                    <a:lnTo>
                      <a:pt x="2045" y="3091"/>
                    </a:lnTo>
                    <a:lnTo>
                      <a:pt x="2113" y="3164"/>
                    </a:lnTo>
                    <a:lnTo>
                      <a:pt x="2113" y="3164"/>
                    </a:lnTo>
                    <a:lnTo>
                      <a:pt x="1990" y="3103"/>
                    </a:lnTo>
                    <a:lnTo>
                      <a:pt x="1871" y="3041"/>
                    </a:lnTo>
                    <a:lnTo>
                      <a:pt x="1754" y="2976"/>
                    </a:lnTo>
                    <a:lnTo>
                      <a:pt x="1642" y="2907"/>
                    </a:lnTo>
                    <a:lnTo>
                      <a:pt x="1533" y="2830"/>
                    </a:lnTo>
                    <a:lnTo>
                      <a:pt x="1479" y="2795"/>
                    </a:lnTo>
                    <a:lnTo>
                      <a:pt x="1428" y="2755"/>
                    </a:lnTo>
                    <a:lnTo>
                      <a:pt x="1378" y="2715"/>
                    </a:lnTo>
                    <a:lnTo>
                      <a:pt x="1331" y="2671"/>
                    </a:lnTo>
                    <a:lnTo>
                      <a:pt x="1279" y="2628"/>
                    </a:lnTo>
                    <a:lnTo>
                      <a:pt x="1236" y="2584"/>
                    </a:lnTo>
                    <a:lnTo>
                      <a:pt x="1189" y="2541"/>
                    </a:lnTo>
                    <a:lnTo>
                      <a:pt x="1145" y="2494"/>
                    </a:lnTo>
                    <a:lnTo>
                      <a:pt x="1105" y="2443"/>
                    </a:lnTo>
                    <a:lnTo>
                      <a:pt x="1066" y="2392"/>
                    </a:lnTo>
                    <a:lnTo>
                      <a:pt x="1026" y="2342"/>
                    </a:lnTo>
                    <a:lnTo>
                      <a:pt x="990" y="2287"/>
                    </a:lnTo>
                    <a:lnTo>
                      <a:pt x="958" y="2233"/>
                    </a:lnTo>
                    <a:lnTo>
                      <a:pt x="925" y="2175"/>
                    </a:lnTo>
                    <a:lnTo>
                      <a:pt x="892" y="2117"/>
                    </a:lnTo>
                    <a:lnTo>
                      <a:pt x="863" y="2056"/>
                    </a:lnTo>
                    <a:lnTo>
                      <a:pt x="834" y="1994"/>
                    </a:lnTo>
                    <a:lnTo>
                      <a:pt x="809" y="1929"/>
                    </a:lnTo>
                    <a:lnTo>
                      <a:pt x="787" y="1863"/>
                    </a:lnTo>
                    <a:lnTo>
                      <a:pt x="765" y="1795"/>
                    </a:lnTo>
                    <a:lnTo>
                      <a:pt x="747" y="1726"/>
                    </a:lnTo>
                    <a:lnTo>
                      <a:pt x="729" y="1653"/>
                    </a:lnTo>
                    <a:lnTo>
                      <a:pt x="729" y="1577"/>
                    </a:lnTo>
                    <a:lnTo>
                      <a:pt x="732" y="1501"/>
                    </a:lnTo>
                    <a:lnTo>
                      <a:pt x="740" y="1429"/>
                    </a:lnTo>
                    <a:lnTo>
                      <a:pt x="751" y="1352"/>
                    </a:lnTo>
                    <a:lnTo>
                      <a:pt x="765" y="1280"/>
                    </a:lnTo>
                    <a:lnTo>
                      <a:pt x="772" y="1248"/>
                    </a:lnTo>
                    <a:lnTo>
                      <a:pt x="784" y="1211"/>
                    </a:lnTo>
                    <a:lnTo>
                      <a:pt x="794" y="1178"/>
                    </a:lnTo>
                    <a:lnTo>
                      <a:pt x="805" y="1142"/>
                    </a:lnTo>
                    <a:lnTo>
                      <a:pt x="819" y="1109"/>
                    </a:lnTo>
                    <a:lnTo>
                      <a:pt x="834" y="1077"/>
                    </a:lnTo>
                    <a:lnTo>
                      <a:pt x="849" y="1048"/>
                    </a:lnTo>
                    <a:lnTo>
                      <a:pt x="863" y="1015"/>
                    </a:lnTo>
                    <a:lnTo>
                      <a:pt x="884" y="987"/>
                    </a:lnTo>
                    <a:lnTo>
                      <a:pt x="903" y="957"/>
                    </a:lnTo>
                    <a:lnTo>
                      <a:pt x="925" y="928"/>
                    </a:lnTo>
                    <a:lnTo>
                      <a:pt x="946" y="903"/>
                    </a:lnTo>
                    <a:lnTo>
                      <a:pt x="971" y="878"/>
                    </a:lnTo>
                    <a:lnTo>
                      <a:pt x="997" y="852"/>
                    </a:lnTo>
                    <a:lnTo>
                      <a:pt x="1023" y="830"/>
                    </a:lnTo>
                    <a:lnTo>
                      <a:pt x="1051" y="805"/>
                    </a:lnTo>
                    <a:lnTo>
                      <a:pt x="1080" y="787"/>
                    </a:lnTo>
                    <a:lnTo>
                      <a:pt x="1113" y="765"/>
                    </a:lnTo>
                    <a:lnTo>
                      <a:pt x="1145" y="748"/>
                    </a:lnTo>
                    <a:lnTo>
                      <a:pt x="1182" y="733"/>
                    </a:lnTo>
                    <a:lnTo>
                      <a:pt x="1218" y="714"/>
                    </a:lnTo>
                    <a:lnTo>
                      <a:pt x="1258" y="704"/>
                    </a:lnTo>
                    <a:lnTo>
                      <a:pt x="1294" y="693"/>
                    </a:lnTo>
                    <a:lnTo>
                      <a:pt x="1331" y="682"/>
                    </a:lnTo>
                    <a:lnTo>
                      <a:pt x="1366" y="678"/>
                    </a:lnTo>
                    <a:lnTo>
                      <a:pt x="1403" y="671"/>
                    </a:lnTo>
                    <a:lnTo>
                      <a:pt x="1439" y="671"/>
                    </a:lnTo>
                    <a:lnTo>
                      <a:pt x="1472" y="668"/>
                    </a:lnTo>
                    <a:close/>
                    <a:moveTo>
                      <a:pt x="1537" y="0"/>
                    </a:moveTo>
                    <a:lnTo>
                      <a:pt x="1461" y="8"/>
                    </a:lnTo>
                    <a:lnTo>
                      <a:pt x="1381" y="15"/>
                    </a:lnTo>
                    <a:lnTo>
                      <a:pt x="1305" y="30"/>
                    </a:lnTo>
                    <a:lnTo>
                      <a:pt x="1229" y="47"/>
                    </a:lnTo>
                    <a:lnTo>
                      <a:pt x="1153" y="66"/>
                    </a:lnTo>
                    <a:lnTo>
                      <a:pt x="1080" y="91"/>
                    </a:lnTo>
                    <a:lnTo>
                      <a:pt x="1008" y="117"/>
                    </a:lnTo>
                    <a:lnTo>
                      <a:pt x="936" y="149"/>
                    </a:lnTo>
                    <a:lnTo>
                      <a:pt x="863" y="186"/>
                    </a:lnTo>
                    <a:lnTo>
                      <a:pt x="794" y="221"/>
                    </a:lnTo>
                    <a:lnTo>
                      <a:pt x="725" y="265"/>
                    </a:lnTo>
                    <a:lnTo>
                      <a:pt x="660" y="313"/>
                    </a:lnTo>
                    <a:lnTo>
                      <a:pt x="595" y="363"/>
                    </a:lnTo>
                    <a:lnTo>
                      <a:pt x="533" y="414"/>
                    </a:lnTo>
                    <a:lnTo>
                      <a:pt x="471" y="472"/>
                    </a:lnTo>
                    <a:lnTo>
                      <a:pt x="417" y="534"/>
                    </a:lnTo>
                    <a:lnTo>
                      <a:pt x="363" y="595"/>
                    </a:lnTo>
                    <a:lnTo>
                      <a:pt x="312" y="661"/>
                    </a:lnTo>
                    <a:lnTo>
                      <a:pt x="265" y="726"/>
                    </a:lnTo>
                    <a:lnTo>
                      <a:pt x="225" y="794"/>
                    </a:lnTo>
                    <a:lnTo>
                      <a:pt x="185" y="863"/>
                    </a:lnTo>
                    <a:lnTo>
                      <a:pt x="149" y="932"/>
                    </a:lnTo>
                    <a:lnTo>
                      <a:pt x="120" y="1004"/>
                    </a:lnTo>
                    <a:lnTo>
                      <a:pt x="91" y="1081"/>
                    </a:lnTo>
                    <a:lnTo>
                      <a:pt x="66" y="1153"/>
                    </a:lnTo>
                    <a:lnTo>
                      <a:pt x="48" y="1229"/>
                    </a:lnTo>
                    <a:lnTo>
                      <a:pt x="30" y="1305"/>
                    </a:lnTo>
                    <a:lnTo>
                      <a:pt x="18" y="1382"/>
                    </a:lnTo>
                    <a:lnTo>
                      <a:pt x="8" y="1457"/>
                    </a:lnTo>
                    <a:lnTo>
                      <a:pt x="4" y="1537"/>
                    </a:lnTo>
                    <a:lnTo>
                      <a:pt x="1" y="1613"/>
                    </a:lnTo>
                    <a:lnTo>
                      <a:pt x="4" y="1693"/>
                    </a:lnTo>
                    <a:lnTo>
                      <a:pt x="8" y="1769"/>
                    </a:lnTo>
                    <a:lnTo>
                      <a:pt x="18" y="1845"/>
                    </a:lnTo>
                    <a:lnTo>
                      <a:pt x="30" y="1922"/>
                    </a:lnTo>
                    <a:lnTo>
                      <a:pt x="48" y="1997"/>
                    </a:lnTo>
                    <a:lnTo>
                      <a:pt x="66" y="2074"/>
                    </a:lnTo>
                    <a:lnTo>
                      <a:pt x="91" y="2149"/>
                    </a:lnTo>
                    <a:lnTo>
                      <a:pt x="120" y="2222"/>
                    </a:lnTo>
                    <a:lnTo>
                      <a:pt x="149" y="2295"/>
                    </a:lnTo>
                    <a:lnTo>
                      <a:pt x="185" y="2363"/>
                    </a:lnTo>
                    <a:lnTo>
                      <a:pt x="225" y="2436"/>
                    </a:lnTo>
                    <a:lnTo>
                      <a:pt x="265" y="2501"/>
                    </a:lnTo>
                    <a:lnTo>
                      <a:pt x="312" y="2570"/>
                    </a:lnTo>
                    <a:lnTo>
                      <a:pt x="363" y="2631"/>
                    </a:lnTo>
                    <a:lnTo>
                      <a:pt x="417" y="2697"/>
                    </a:lnTo>
                    <a:lnTo>
                      <a:pt x="471" y="2755"/>
                    </a:lnTo>
                    <a:cubicBezTo>
                      <a:pt x="483" y="2765"/>
                      <a:pt x="493" y="2773"/>
                      <a:pt x="504" y="2784"/>
                    </a:cubicBezTo>
                    <a:cubicBezTo>
                      <a:pt x="515" y="2795"/>
                      <a:pt x="526" y="2802"/>
                      <a:pt x="537" y="2813"/>
                    </a:cubicBezTo>
                    <a:cubicBezTo>
                      <a:pt x="548" y="2824"/>
                      <a:pt x="558" y="2830"/>
                      <a:pt x="573" y="2842"/>
                    </a:cubicBezTo>
                    <a:cubicBezTo>
                      <a:pt x="584" y="2852"/>
                      <a:pt x="598" y="2860"/>
                      <a:pt x="613" y="2870"/>
                    </a:cubicBezTo>
                    <a:cubicBezTo>
                      <a:pt x="642" y="2889"/>
                      <a:pt x="671" y="2910"/>
                      <a:pt x="700" y="2932"/>
                    </a:cubicBezTo>
                    <a:cubicBezTo>
                      <a:pt x="732" y="2951"/>
                      <a:pt x="765" y="2972"/>
                      <a:pt x="801" y="2994"/>
                    </a:cubicBezTo>
                    <a:cubicBezTo>
                      <a:pt x="834" y="3012"/>
                      <a:pt x="871" y="3034"/>
                      <a:pt x="910" y="3056"/>
                    </a:cubicBezTo>
                    <a:cubicBezTo>
                      <a:pt x="946" y="3074"/>
                      <a:pt x="986" y="3096"/>
                      <a:pt x="1026" y="3117"/>
                    </a:cubicBezTo>
                    <a:cubicBezTo>
                      <a:pt x="1070" y="3139"/>
                      <a:pt x="1110" y="3157"/>
                      <a:pt x="1153" y="3178"/>
                    </a:cubicBezTo>
                    <a:cubicBezTo>
                      <a:pt x="1197" y="3200"/>
                      <a:pt x="1240" y="3222"/>
                      <a:pt x="1287" y="3244"/>
                    </a:cubicBezTo>
                    <a:cubicBezTo>
                      <a:pt x="1378" y="3284"/>
                      <a:pt x="1472" y="3327"/>
                      <a:pt x="1570" y="3367"/>
                    </a:cubicBezTo>
                    <a:cubicBezTo>
                      <a:pt x="1671" y="3411"/>
                      <a:pt x="1769" y="3451"/>
                      <a:pt x="1874" y="3494"/>
                    </a:cubicBezTo>
                    <a:cubicBezTo>
                      <a:pt x="1975" y="3534"/>
                      <a:pt x="2080" y="3574"/>
                      <a:pt x="2186" y="3613"/>
                    </a:cubicBezTo>
                    <a:cubicBezTo>
                      <a:pt x="2287" y="3653"/>
                      <a:pt x="2393" y="3693"/>
                      <a:pt x="2497" y="3730"/>
                    </a:cubicBezTo>
                    <a:cubicBezTo>
                      <a:pt x="2707" y="3802"/>
                      <a:pt x="2910" y="3874"/>
                      <a:pt x="3099" y="3939"/>
                    </a:cubicBezTo>
                    <a:cubicBezTo>
                      <a:pt x="3291" y="4005"/>
                      <a:pt x="3465" y="4063"/>
                      <a:pt x="3617" y="4110"/>
                    </a:cubicBezTo>
                    <a:cubicBezTo>
                      <a:pt x="3925" y="4208"/>
                      <a:pt x="4132" y="4270"/>
                      <a:pt x="4164" y="4280"/>
                    </a:cubicBezTo>
                    <a:lnTo>
                      <a:pt x="4331" y="4331"/>
                    </a:lnTo>
                    <a:lnTo>
                      <a:pt x="4280" y="4161"/>
                    </a:lnTo>
                    <a:cubicBezTo>
                      <a:pt x="4273" y="4132"/>
                      <a:pt x="4208" y="3922"/>
                      <a:pt x="4114" y="3618"/>
                    </a:cubicBezTo>
                    <a:cubicBezTo>
                      <a:pt x="4062" y="3465"/>
                      <a:pt x="4005" y="3291"/>
                      <a:pt x="3940" y="3099"/>
                    </a:cubicBezTo>
                    <a:cubicBezTo>
                      <a:pt x="3875" y="2910"/>
                      <a:pt x="3801" y="2704"/>
                      <a:pt x="3729" y="2497"/>
                    </a:cubicBezTo>
                    <a:cubicBezTo>
                      <a:pt x="3693" y="2392"/>
                      <a:pt x="3654" y="2287"/>
                      <a:pt x="3614" y="2183"/>
                    </a:cubicBezTo>
                    <a:cubicBezTo>
                      <a:pt x="3574" y="2081"/>
                      <a:pt x="3534" y="1976"/>
                      <a:pt x="3494" y="1870"/>
                    </a:cubicBezTo>
                    <a:cubicBezTo>
                      <a:pt x="3450" y="1769"/>
                      <a:pt x="3410" y="1668"/>
                      <a:pt x="3371" y="1569"/>
                    </a:cubicBezTo>
                    <a:cubicBezTo>
                      <a:pt x="3328" y="1472"/>
                      <a:pt x="3284" y="1378"/>
                      <a:pt x="3244" y="1287"/>
                    </a:cubicBezTo>
                    <a:cubicBezTo>
                      <a:pt x="3222" y="1240"/>
                      <a:pt x="3201" y="1196"/>
                      <a:pt x="3182" y="1153"/>
                    </a:cubicBezTo>
                    <a:cubicBezTo>
                      <a:pt x="3161" y="1109"/>
                      <a:pt x="3139" y="1066"/>
                      <a:pt x="3117" y="1026"/>
                    </a:cubicBezTo>
                    <a:cubicBezTo>
                      <a:pt x="3095" y="987"/>
                      <a:pt x="3074" y="947"/>
                      <a:pt x="3055" y="907"/>
                    </a:cubicBezTo>
                    <a:cubicBezTo>
                      <a:pt x="3034" y="870"/>
                      <a:pt x="3012" y="834"/>
                      <a:pt x="2994" y="798"/>
                    </a:cubicBezTo>
                    <a:cubicBezTo>
                      <a:pt x="2972" y="765"/>
                      <a:pt x="2950" y="733"/>
                      <a:pt x="2932" y="700"/>
                    </a:cubicBezTo>
                    <a:cubicBezTo>
                      <a:pt x="2910" y="668"/>
                      <a:pt x="2893" y="639"/>
                      <a:pt x="2871" y="613"/>
                    </a:cubicBezTo>
                    <a:cubicBezTo>
                      <a:pt x="2863" y="599"/>
                      <a:pt x="2853" y="584"/>
                      <a:pt x="2841" y="574"/>
                    </a:cubicBezTo>
                    <a:cubicBezTo>
                      <a:pt x="2831" y="559"/>
                      <a:pt x="2823" y="547"/>
                      <a:pt x="2813" y="537"/>
                    </a:cubicBezTo>
                    <a:cubicBezTo>
                      <a:pt x="2801" y="522"/>
                      <a:pt x="2794" y="512"/>
                      <a:pt x="2784" y="501"/>
                    </a:cubicBezTo>
                    <a:cubicBezTo>
                      <a:pt x="2776" y="494"/>
                      <a:pt x="2766" y="482"/>
                      <a:pt x="2754" y="472"/>
                    </a:cubicBezTo>
                    <a:lnTo>
                      <a:pt x="2697" y="414"/>
                    </a:lnTo>
                    <a:lnTo>
                      <a:pt x="2635" y="363"/>
                    </a:lnTo>
                    <a:lnTo>
                      <a:pt x="2570" y="313"/>
                    </a:lnTo>
                    <a:lnTo>
                      <a:pt x="2505" y="265"/>
                    </a:lnTo>
                    <a:lnTo>
                      <a:pt x="2436" y="221"/>
                    </a:lnTo>
                    <a:lnTo>
                      <a:pt x="2366" y="186"/>
                    </a:lnTo>
                    <a:lnTo>
                      <a:pt x="2294" y="149"/>
                    </a:lnTo>
                    <a:lnTo>
                      <a:pt x="2222" y="117"/>
                    </a:lnTo>
                    <a:lnTo>
                      <a:pt x="2149" y="91"/>
                    </a:lnTo>
                    <a:lnTo>
                      <a:pt x="2073" y="66"/>
                    </a:lnTo>
                    <a:lnTo>
                      <a:pt x="1997" y="47"/>
                    </a:lnTo>
                    <a:lnTo>
                      <a:pt x="1921" y="30"/>
                    </a:lnTo>
                    <a:lnTo>
                      <a:pt x="1845" y="15"/>
                    </a:lnTo>
                    <a:lnTo>
                      <a:pt x="1769" y="8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445588" y="455550"/>
                <a:ext cx="225" cy="275"/>
              </a:xfrm>
              <a:custGeom>
                <a:avLst/>
                <a:gdLst/>
                <a:ahLst/>
                <a:cxnLst/>
                <a:rect l="l" t="t" r="r" b="b"/>
                <a:pathLst>
                  <a:path w="9" h="11" extrusionOk="0">
                    <a:moveTo>
                      <a:pt x="5" y="0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8" y="11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566363" y="432025"/>
                <a:ext cx="487600" cy="229050"/>
              </a:xfrm>
              <a:custGeom>
                <a:avLst/>
                <a:gdLst/>
                <a:ahLst/>
                <a:cxnLst/>
                <a:rect l="l" t="t" r="r" b="b"/>
                <a:pathLst>
                  <a:path w="19504" h="9162" extrusionOk="0">
                    <a:moveTo>
                      <a:pt x="15851" y="234"/>
                    </a:moveTo>
                    <a:lnTo>
                      <a:pt x="16086" y="336"/>
                    </a:lnTo>
                    <a:cubicBezTo>
                      <a:pt x="16014" y="304"/>
                      <a:pt x="15930" y="267"/>
                      <a:pt x="15851" y="234"/>
                    </a:cubicBezTo>
                    <a:close/>
                    <a:moveTo>
                      <a:pt x="16086" y="336"/>
                    </a:moveTo>
                    <a:lnTo>
                      <a:pt x="16166" y="372"/>
                    </a:lnTo>
                    <a:cubicBezTo>
                      <a:pt x="16144" y="361"/>
                      <a:pt x="16115" y="347"/>
                      <a:pt x="16086" y="336"/>
                    </a:cubicBezTo>
                    <a:close/>
                    <a:moveTo>
                      <a:pt x="16166" y="372"/>
                    </a:moveTo>
                    <a:lnTo>
                      <a:pt x="16248" y="415"/>
                    </a:lnTo>
                    <a:lnTo>
                      <a:pt x="16248" y="415"/>
                    </a:lnTo>
                    <a:cubicBezTo>
                      <a:pt x="16227" y="404"/>
                      <a:pt x="16202" y="390"/>
                      <a:pt x="16166" y="372"/>
                    </a:cubicBezTo>
                    <a:close/>
                    <a:moveTo>
                      <a:pt x="16248" y="415"/>
                    </a:moveTo>
                    <a:cubicBezTo>
                      <a:pt x="16248" y="415"/>
                      <a:pt x="16249" y="416"/>
                      <a:pt x="16249" y="416"/>
                    </a:cubicBezTo>
                    <a:lnTo>
                      <a:pt x="16248" y="415"/>
                    </a:lnTo>
                    <a:close/>
                    <a:moveTo>
                      <a:pt x="5664" y="1239"/>
                    </a:moveTo>
                    <a:lnTo>
                      <a:pt x="5711" y="1293"/>
                    </a:lnTo>
                    <a:lnTo>
                      <a:pt x="5758" y="1351"/>
                    </a:lnTo>
                    <a:lnTo>
                      <a:pt x="5802" y="1413"/>
                    </a:lnTo>
                    <a:lnTo>
                      <a:pt x="5842" y="1474"/>
                    </a:lnTo>
                    <a:lnTo>
                      <a:pt x="5882" y="1535"/>
                    </a:lnTo>
                    <a:lnTo>
                      <a:pt x="5915" y="1604"/>
                    </a:lnTo>
                    <a:lnTo>
                      <a:pt x="5947" y="1674"/>
                    </a:lnTo>
                    <a:lnTo>
                      <a:pt x="5976" y="1742"/>
                    </a:lnTo>
                    <a:lnTo>
                      <a:pt x="6002" y="1818"/>
                    </a:lnTo>
                    <a:lnTo>
                      <a:pt x="6023" y="1894"/>
                    </a:lnTo>
                    <a:lnTo>
                      <a:pt x="6041" y="1970"/>
                    </a:lnTo>
                    <a:cubicBezTo>
                      <a:pt x="6045" y="2000"/>
                      <a:pt x="6049" y="2025"/>
                      <a:pt x="6056" y="2054"/>
                    </a:cubicBezTo>
                    <a:cubicBezTo>
                      <a:pt x="6059" y="2079"/>
                      <a:pt x="6063" y="2108"/>
                      <a:pt x="6067" y="2137"/>
                    </a:cubicBezTo>
                    <a:cubicBezTo>
                      <a:pt x="6067" y="2166"/>
                      <a:pt x="6070" y="2195"/>
                      <a:pt x="6074" y="2224"/>
                    </a:cubicBezTo>
                    <a:lnTo>
                      <a:pt x="6074" y="2315"/>
                    </a:lnTo>
                    <a:lnTo>
                      <a:pt x="6074" y="2405"/>
                    </a:lnTo>
                    <a:cubicBezTo>
                      <a:pt x="6070" y="2435"/>
                      <a:pt x="6070" y="2463"/>
                      <a:pt x="6070" y="2492"/>
                    </a:cubicBezTo>
                    <a:cubicBezTo>
                      <a:pt x="6067" y="2522"/>
                      <a:pt x="6063" y="2547"/>
                      <a:pt x="6059" y="2575"/>
                    </a:cubicBezTo>
                    <a:cubicBezTo>
                      <a:pt x="6056" y="2601"/>
                      <a:pt x="6052" y="2626"/>
                      <a:pt x="6049" y="2655"/>
                    </a:cubicBezTo>
                    <a:cubicBezTo>
                      <a:pt x="6045" y="2681"/>
                      <a:pt x="6041" y="2706"/>
                      <a:pt x="6037" y="2731"/>
                    </a:cubicBezTo>
                    <a:cubicBezTo>
                      <a:pt x="6030" y="2756"/>
                      <a:pt x="6023" y="2778"/>
                      <a:pt x="6019" y="2804"/>
                    </a:cubicBezTo>
                    <a:cubicBezTo>
                      <a:pt x="6012" y="2829"/>
                      <a:pt x="6005" y="2851"/>
                      <a:pt x="6002" y="2873"/>
                    </a:cubicBezTo>
                    <a:cubicBezTo>
                      <a:pt x="5994" y="2898"/>
                      <a:pt x="5987" y="2920"/>
                      <a:pt x="5980" y="2942"/>
                    </a:cubicBezTo>
                    <a:lnTo>
                      <a:pt x="5954" y="3007"/>
                    </a:lnTo>
                    <a:lnTo>
                      <a:pt x="5925" y="3069"/>
                    </a:lnTo>
                    <a:lnTo>
                      <a:pt x="5896" y="3126"/>
                    </a:lnTo>
                    <a:lnTo>
                      <a:pt x="5867" y="3181"/>
                    </a:lnTo>
                    <a:lnTo>
                      <a:pt x="5831" y="3235"/>
                    </a:lnTo>
                    <a:lnTo>
                      <a:pt x="5795" y="3286"/>
                    </a:lnTo>
                    <a:lnTo>
                      <a:pt x="5758" y="3333"/>
                    </a:lnTo>
                    <a:lnTo>
                      <a:pt x="5719" y="3380"/>
                    </a:lnTo>
                    <a:lnTo>
                      <a:pt x="5676" y="3423"/>
                    </a:lnTo>
                    <a:lnTo>
                      <a:pt x="5632" y="3463"/>
                    </a:lnTo>
                    <a:lnTo>
                      <a:pt x="5584" y="3500"/>
                    </a:lnTo>
                    <a:lnTo>
                      <a:pt x="5537" y="3536"/>
                    </a:lnTo>
                    <a:lnTo>
                      <a:pt x="5490" y="3569"/>
                    </a:lnTo>
                    <a:lnTo>
                      <a:pt x="5440" y="3597"/>
                    </a:lnTo>
                    <a:lnTo>
                      <a:pt x="5385" y="3626"/>
                    </a:lnTo>
                    <a:lnTo>
                      <a:pt x="5331" y="3652"/>
                    </a:lnTo>
                    <a:lnTo>
                      <a:pt x="5276" y="3674"/>
                    </a:lnTo>
                    <a:lnTo>
                      <a:pt x="5219" y="3696"/>
                    </a:lnTo>
                    <a:lnTo>
                      <a:pt x="5164" y="3717"/>
                    </a:lnTo>
                    <a:lnTo>
                      <a:pt x="5102" y="3731"/>
                    </a:lnTo>
                    <a:lnTo>
                      <a:pt x="5045" y="3746"/>
                    </a:lnTo>
                    <a:lnTo>
                      <a:pt x="4983" y="3761"/>
                    </a:lnTo>
                    <a:lnTo>
                      <a:pt x="4921" y="3771"/>
                    </a:lnTo>
                    <a:lnTo>
                      <a:pt x="4860" y="3783"/>
                    </a:lnTo>
                    <a:lnTo>
                      <a:pt x="4795" y="3790"/>
                    </a:lnTo>
                    <a:lnTo>
                      <a:pt x="4795" y="3790"/>
                    </a:lnTo>
                    <a:lnTo>
                      <a:pt x="4875" y="3750"/>
                    </a:lnTo>
                    <a:lnTo>
                      <a:pt x="4954" y="3710"/>
                    </a:lnTo>
                    <a:lnTo>
                      <a:pt x="5030" y="3663"/>
                    </a:lnTo>
                    <a:lnTo>
                      <a:pt x="5102" y="3616"/>
                    </a:lnTo>
                    <a:lnTo>
                      <a:pt x="5171" y="3561"/>
                    </a:lnTo>
                    <a:lnTo>
                      <a:pt x="5241" y="3507"/>
                    </a:lnTo>
                    <a:lnTo>
                      <a:pt x="5306" y="3449"/>
                    </a:lnTo>
                    <a:lnTo>
                      <a:pt x="5367" y="3387"/>
                    </a:lnTo>
                    <a:lnTo>
                      <a:pt x="5429" y="3326"/>
                    </a:lnTo>
                    <a:lnTo>
                      <a:pt x="5483" y="3261"/>
                    </a:lnTo>
                    <a:lnTo>
                      <a:pt x="5537" y="3191"/>
                    </a:lnTo>
                    <a:lnTo>
                      <a:pt x="5584" y="3119"/>
                    </a:lnTo>
                    <a:lnTo>
                      <a:pt x="5632" y="3047"/>
                    </a:lnTo>
                    <a:lnTo>
                      <a:pt x="5676" y="2970"/>
                    </a:lnTo>
                    <a:lnTo>
                      <a:pt x="5715" y="2895"/>
                    </a:lnTo>
                    <a:lnTo>
                      <a:pt x="5751" y="2815"/>
                    </a:lnTo>
                    <a:lnTo>
                      <a:pt x="5784" y="2735"/>
                    </a:lnTo>
                    <a:lnTo>
                      <a:pt x="5809" y="2652"/>
                    </a:lnTo>
                    <a:lnTo>
                      <a:pt x="5835" y="2569"/>
                    </a:lnTo>
                    <a:lnTo>
                      <a:pt x="5856" y="2485"/>
                    </a:lnTo>
                    <a:lnTo>
                      <a:pt x="5871" y="2398"/>
                    </a:lnTo>
                    <a:lnTo>
                      <a:pt x="5882" y="2311"/>
                    </a:lnTo>
                    <a:lnTo>
                      <a:pt x="5889" y="2224"/>
                    </a:lnTo>
                    <a:lnTo>
                      <a:pt x="5893" y="2134"/>
                    </a:lnTo>
                    <a:lnTo>
                      <a:pt x="5893" y="2047"/>
                    </a:lnTo>
                    <a:lnTo>
                      <a:pt x="5885" y="1956"/>
                    </a:lnTo>
                    <a:lnTo>
                      <a:pt x="5878" y="1865"/>
                    </a:lnTo>
                    <a:lnTo>
                      <a:pt x="5860" y="1774"/>
                    </a:lnTo>
                    <a:lnTo>
                      <a:pt x="5842" y="1687"/>
                    </a:lnTo>
                    <a:lnTo>
                      <a:pt x="5816" y="1597"/>
                    </a:lnTo>
                    <a:lnTo>
                      <a:pt x="5788" y="1507"/>
                    </a:lnTo>
                    <a:lnTo>
                      <a:pt x="5751" y="1416"/>
                    </a:lnTo>
                    <a:lnTo>
                      <a:pt x="5729" y="1373"/>
                    </a:lnTo>
                    <a:lnTo>
                      <a:pt x="5708" y="1326"/>
                    </a:lnTo>
                    <a:lnTo>
                      <a:pt x="5664" y="1239"/>
                    </a:lnTo>
                    <a:close/>
                    <a:moveTo>
                      <a:pt x="11183" y="1851"/>
                    </a:moveTo>
                    <a:lnTo>
                      <a:pt x="11078" y="1956"/>
                    </a:lnTo>
                    <a:lnTo>
                      <a:pt x="10976" y="2061"/>
                    </a:lnTo>
                    <a:lnTo>
                      <a:pt x="10872" y="2169"/>
                    </a:lnTo>
                    <a:lnTo>
                      <a:pt x="10774" y="2282"/>
                    </a:lnTo>
                    <a:lnTo>
                      <a:pt x="10676" y="2398"/>
                    </a:lnTo>
                    <a:lnTo>
                      <a:pt x="10582" y="2517"/>
                    </a:lnTo>
                    <a:lnTo>
                      <a:pt x="10488" y="2637"/>
                    </a:lnTo>
                    <a:lnTo>
                      <a:pt x="10397" y="2761"/>
                    </a:lnTo>
                    <a:lnTo>
                      <a:pt x="10288" y="2916"/>
                    </a:lnTo>
                    <a:lnTo>
                      <a:pt x="10183" y="3076"/>
                    </a:lnTo>
                    <a:lnTo>
                      <a:pt x="10078" y="3235"/>
                    </a:lnTo>
                    <a:lnTo>
                      <a:pt x="9981" y="3398"/>
                    </a:lnTo>
                    <a:lnTo>
                      <a:pt x="9785" y="3728"/>
                    </a:lnTo>
                    <a:lnTo>
                      <a:pt x="9596" y="4061"/>
                    </a:lnTo>
                    <a:cubicBezTo>
                      <a:pt x="9473" y="4286"/>
                      <a:pt x="9350" y="4514"/>
                      <a:pt x="9227" y="4739"/>
                    </a:cubicBezTo>
                    <a:lnTo>
                      <a:pt x="9041" y="5076"/>
                    </a:lnTo>
                    <a:lnTo>
                      <a:pt x="8853" y="5413"/>
                    </a:lnTo>
                    <a:lnTo>
                      <a:pt x="8658" y="5743"/>
                    </a:lnTo>
                    <a:lnTo>
                      <a:pt x="8559" y="5906"/>
                    </a:lnTo>
                    <a:lnTo>
                      <a:pt x="8454" y="6066"/>
                    </a:lnTo>
                    <a:lnTo>
                      <a:pt x="8350" y="6225"/>
                    </a:lnTo>
                    <a:lnTo>
                      <a:pt x="8241" y="6380"/>
                    </a:lnTo>
                    <a:lnTo>
                      <a:pt x="8128" y="6533"/>
                    </a:lnTo>
                    <a:lnTo>
                      <a:pt x="8012" y="6681"/>
                    </a:lnTo>
                    <a:lnTo>
                      <a:pt x="7893" y="6830"/>
                    </a:lnTo>
                    <a:lnTo>
                      <a:pt x="7766" y="6971"/>
                    </a:lnTo>
                    <a:lnTo>
                      <a:pt x="7639" y="7113"/>
                    </a:lnTo>
                    <a:lnTo>
                      <a:pt x="7505" y="7247"/>
                    </a:lnTo>
                    <a:lnTo>
                      <a:pt x="7364" y="7377"/>
                    </a:lnTo>
                    <a:lnTo>
                      <a:pt x="7219" y="7504"/>
                    </a:lnTo>
                    <a:lnTo>
                      <a:pt x="7067" y="7627"/>
                    </a:lnTo>
                    <a:lnTo>
                      <a:pt x="6991" y="7685"/>
                    </a:lnTo>
                    <a:lnTo>
                      <a:pt x="6911" y="7743"/>
                    </a:lnTo>
                    <a:cubicBezTo>
                      <a:pt x="6875" y="7769"/>
                      <a:pt x="6842" y="7794"/>
                      <a:pt x="6806" y="7815"/>
                    </a:cubicBezTo>
                    <a:cubicBezTo>
                      <a:pt x="6770" y="7841"/>
                      <a:pt x="6737" y="7862"/>
                      <a:pt x="6701" y="7884"/>
                    </a:cubicBezTo>
                    <a:lnTo>
                      <a:pt x="6589" y="7939"/>
                    </a:lnTo>
                    <a:lnTo>
                      <a:pt x="6476" y="7989"/>
                    </a:lnTo>
                    <a:lnTo>
                      <a:pt x="6363" y="8040"/>
                    </a:lnTo>
                    <a:lnTo>
                      <a:pt x="6248" y="8083"/>
                    </a:lnTo>
                    <a:lnTo>
                      <a:pt x="6132" y="8127"/>
                    </a:lnTo>
                    <a:lnTo>
                      <a:pt x="6016" y="8167"/>
                    </a:lnTo>
                    <a:lnTo>
                      <a:pt x="5900" y="8203"/>
                    </a:lnTo>
                    <a:lnTo>
                      <a:pt x="5780" y="8236"/>
                    </a:lnTo>
                    <a:lnTo>
                      <a:pt x="5661" y="8265"/>
                    </a:lnTo>
                    <a:lnTo>
                      <a:pt x="5545" y="8290"/>
                    </a:lnTo>
                    <a:lnTo>
                      <a:pt x="5425" y="8312"/>
                    </a:lnTo>
                    <a:lnTo>
                      <a:pt x="5302" y="8334"/>
                    </a:lnTo>
                    <a:lnTo>
                      <a:pt x="5182" y="8349"/>
                    </a:lnTo>
                    <a:lnTo>
                      <a:pt x="5062" y="8359"/>
                    </a:lnTo>
                    <a:lnTo>
                      <a:pt x="4940" y="8370"/>
                    </a:lnTo>
                    <a:lnTo>
                      <a:pt x="4820" y="8374"/>
                    </a:lnTo>
                    <a:lnTo>
                      <a:pt x="4744" y="8370"/>
                    </a:lnTo>
                    <a:lnTo>
                      <a:pt x="4668" y="8363"/>
                    </a:lnTo>
                    <a:lnTo>
                      <a:pt x="4592" y="8352"/>
                    </a:lnTo>
                    <a:lnTo>
                      <a:pt x="4515" y="8341"/>
                    </a:lnTo>
                    <a:lnTo>
                      <a:pt x="4367" y="8312"/>
                    </a:lnTo>
                    <a:lnTo>
                      <a:pt x="4219" y="8279"/>
                    </a:lnTo>
                    <a:lnTo>
                      <a:pt x="4070" y="8240"/>
                    </a:lnTo>
                    <a:lnTo>
                      <a:pt x="3925" y="8192"/>
                    </a:lnTo>
                    <a:lnTo>
                      <a:pt x="3776" y="8142"/>
                    </a:lnTo>
                    <a:lnTo>
                      <a:pt x="3632" y="8083"/>
                    </a:lnTo>
                    <a:lnTo>
                      <a:pt x="3794" y="8098"/>
                    </a:lnTo>
                    <a:lnTo>
                      <a:pt x="3961" y="8109"/>
                    </a:lnTo>
                    <a:lnTo>
                      <a:pt x="4124" y="8109"/>
                    </a:lnTo>
                    <a:lnTo>
                      <a:pt x="4287" y="8105"/>
                    </a:lnTo>
                    <a:lnTo>
                      <a:pt x="4450" y="8095"/>
                    </a:lnTo>
                    <a:lnTo>
                      <a:pt x="4614" y="8073"/>
                    </a:lnTo>
                    <a:lnTo>
                      <a:pt x="4776" y="8048"/>
                    </a:lnTo>
                    <a:lnTo>
                      <a:pt x="4936" y="8015"/>
                    </a:lnTo>
                    <a:lnTo>
                      <a:pt x="5099" y="7975"/>
                    </a:lnTo>
                    <a:lnTo>
                      <a:pt x="5258" y="7931"/>
                    </a:lnTo>
                    <a:lnTo>
                      <a:pt x="5415" y="7877"/>
                    </a:lnTo>
                    <a:lnTo>
                      <a:pt x="5570" y="7815"/>
                    </a:lnTo>
                    <a:lnTo>
                      <a:pt x="5726" y="7750"/>
                    </a:lnTo>
                    <a:lnTo>
                      <a:pt x="5882" y="7678"/>
                    </a:lnTo>
                    <a:lnTo>
                      <a:pt x="6030" y="7598"/>
                    </a:lnTo>
                    <a:lnTo>
                      <a:pt x="6179" y="7511"/>
                    </a:lnTo>
                    <a:lnTo>
                      <a:pt x="6335" y="7414"/>
                    </a:lnTo>
                    <a:lnTo>
                      <a:pt x="6483" y="7312"/>
                    </a:lnTo>
                    <a:lnTo>
                      <a:pt x="6628" y="7207"/>
                    </a:lnTo>
                    <a:lnTo>
                      <a:pt x="6770" y="7098"/>
                    </a:lnTo>
                    <a:lnTo>
                      <a:pt x="6907" y="6986"/>
                    </a:lnTo>
                    <a:lnTo>
                      <a:pt x="7041" y="6866"/>
                    </a:lnTo>
                    <a:lnTo>
                      <a:pt x="7171" y="6747"/>
                    </a:lnTo>
                    <a:lnTo>
                      <a:pt x="7298" y="6623"/>
                    </a:lnTo>
                    <a:lnTo>
                      <a:pt x="7425" y="6496"/>
                    </a:lnTo>
                    <a:lnTo>
                      <a:pt x="7545" y="6370"/>
                    </a:lnTo>
                    <a:lnTo>
                      <a:pt x="7665" y="6240"/>
                    </a:lnTo>
                    <a:lnTo>
                      <a:pt x="7780" y="6105"/>
                    </a:lnTo>
                    <a:lnTo>
                      <a:pt x="7897" y="5967"/>
                    </a:lnTo>
                    <a:lnTo>
                      <a:pt x="8009" y="5830"/>
                    </a:lnTo>
                    <a:lnTo>
                      <a:pt x="8226" y="5547"/>
                    </a:lnTo>
                    <a:lnTo>
                      <a:pt x="8440" y="5261"/>
                    </a:lnTo>
                    <a:lnTo>
                      <a:pt x="8646" y="4967"/>
                    </a:lnTo>
                    <a:lnTo>
                      <a:pt x="9053" y="4380"/>
                    </a:lnTo>
                    <a:cubicBezTo>
                      <a:pt x="9190" y="4181"/>
                      <a:pt x="9324" y="3985"/>
                      <a:pt x="9459" y="3790"/>
                    </a:cubicBezTo>
                    <a:lnTo>
                      <a:pt x="9665" y="3496"/>
                    </a:lnTo>
                    <a:lnTo>
                      <a:pt x="9872" y="3209"/>
                    </a:lnTo>
                    <a:lnTo>
                      <a:pt x="10020" y="3017"/>
                    </a:lnTo>
                    <a:lnTo>
                      <a:pt x="10176" y="2833"/>
                    </a:lnTo>
                    <a:lnTo>
                      <a:pt x="10332" y="2652"/>
                    </a:lnTo>
                    <a:lnTo>
                      <a:pt x="10495" y="2478"/>
                    </a:lnTo>
                    <a:lnTo>
                      <a:pt x="10662" y="2311"/>
                    </a:lnTo>
                    <a:lnTo>
                      <a:pt x="10832" y="2148"/>
                    </a:lnTo>
                    <a:lnTo>
                      <a:pt x="11006" y="1995"/>
                    </a:lnTo>
                    <a:lnTo>
                      <a:pt x="11183" y="1851"/>
                    </a:lnTo>
                    <a:close/>
                    <a:moveTo>
                      <a:pt x="14520" y="3235"/>
                    </a:moveTo>
                    <a:lnTo>
                      <a:pt x="14579" y="3239"/>
                    </a:lnTo>
                    <a:lnTo>
                      <a:pt x="14634" y="3243"/>
                    </a:lnTo>
                    <a:lnTo>
                      <a:pt x="14691" y="3249"/>
                    </a:lnTo>
                    <a:lnTo>
                      <a:pt x="14749" y="3256"/>
                    </a:lnTo>
                    <a:lnTo>
                      <a:pt x="14803" y="3268"/>
                    </a:lnTo>
                    <a:lnTo>
                      <a:pt x="14858" y="3278"/>
                    </a:lnTo>
                    <a:lnTo>
                      <a:pt x="14912" y="3293"/>
                    </a:lnTo>
                    <a:lnTo>
                      <a:pt x="14967" y="3308"/>
                    </a:lnTo>
                    <a:lnTo>
                      <a:pt x="15021" y="3322"/>
                    </a:lnTo>
                    <a:lnTo>
                      <a:pt x="15072" y="3340"/>
                    </a:lnTo>
                    <a:lnTo>
                      <a:pt x="15126" y="3358"/>
                    </a:lnTo>
                    <a:lnTo>
                      <a:pt x="15177" y="3380"/>
                    </a:lnTo>
                    <a:lnTo>
                      <a:pt x="15224" y="3402"/>
                    </a:lnTo>
                    <a:lnTo>
                      <a:pt x="15274" y="3427"/>
                    </a:lnTo>
                    <a:lnTo>
                      <a:pt x="15321" y="3452"/>
                    </a:lnTo>
                    <a:lnTo>
                      <a:pt x="15368" y="3482"/>
                    </a:lnTo>
                    <a:lnTo>
                      <a:pt x="15416" y="3510"/>
                    </a:lnTo>
                    <a:lnTo>
                      <a:pt x="15460" y="3539"/>
                    </a:lnTo>
                    <a:lnTo>
                      <a:pt x="15503" y="3569"/>
                    </a:lnTo>
                    <a:lnTo>
                      <a:pt x="15547" y="3604"/>
                    </a:lnTo>
                    <a:lnTo>
                      <a:pt x="15590" y="3637"/>
                    </a:lnTo>
                    <a:lnTo>
                      <a:pt x="15629" y="3674"/>
                    </a:lnTo>
                    <a:lnTo>
                      <a:pt x="15666" y="3710"/>
                    </a:lnTo>
                    <a:lnTo>
                      <a:pt x="15706" y="3750"/>
                    </a:lnTo>
                    <a:lnTo>
                      <a:pt x="15742" y="3790"/>
                    </a:lnTo>
                    <a:lnTo>
                      <a:pt x="15775" y="3830"/>
                    </a:lnTo>
                    <a:lnTo>
                      <a:pt x="15808" y="3873"/>
                    </a:lnTo>
                    <a:lnTo>
                      <a:pt x="15840" y="3917"/>
                    </a:lnTo>
                    <a:lnTo>
                      <a:pt x="15868" y="3960"/>
                    </a:lnTo>
                    <a:lnTo>
                      <a:pt x="15898" y="4007"/>
                    </a:lnTo>
                    <a:lnTo>
                      <a:pt x="15923" y="4054"/>
                    </a:lnTo>
                    <a:lnTo>
                      <a:pt x="15949" y="4101"/>
                    </a:lnTo>
                    <a:lnTo>
                      <a:pt x="15974" y="4152"/>
                    </a:lnTo>
                    <a:lnTo>
                      <a:pt x="15992" y="4203"/>
                    </a:lnTo>
                    <a:lnTo>
                      <a:pt x="16014" y="4253"/>
                    </a:lnTo>
                    <a:lnTo>
                      <a:pt x="16032" y="4308"/>
                    </a:lnTo>
                    <a:lnTo>
                      <a:pt x="16047" y="4362"/>
                    </a:lnTo>
                    <a:lnTo>
                      <a:pt x="16061" y="4417"/>
                    </a:lnTo>
                    <a:lnTo>
                      <a:pt x="16072" y="4474"/>
                    </a:lnTo>
                    <a:lnTo>
                      <a:pt x="16082" y="4532"/>
                    </a:lnTo>
                    <a:lnTo>
                      <a:pt x="16090" y="4591"/>
                    </a:lnTo>
                    <a:lnTo>
                      <a:pt x="16094" y="4652"/>
                    </a:lnTo>
                    <a:lnTo>
                      <a:pt x="16097" y="4710"/>
                    </a:lnTo>
                    <a:lnTo>
                      <a:pt x="16097" y="4771"/>
                    </a:lnTo>
                    <a:lnTo>
                      <a:pt x="16097" y="4837"/>
                    </a:lnTo>
                    <a:lnTo>
                      <a:pt x="16094" y="4898"/>
                    </a:lnTo>
                    <a:lnTo>
                      <a:pt x="16079" y="4840"/>
                    </a:lnTo>
                    <a:lnTo>
                      <a:pt x="16061" y="4783"/>
                    </a:lnTo>
                    <a:lnTo>
                      <a:pt x="16042" y="4725"/>
                    </a:lnTo>
                    <a:lnTo>
                      <a:pt x="16021" y="4670"/>
                    </a:lnTo>
                    <a:lnTo>
                      <a:pt x="15995" y="4612"/>
                    </a:lnTo>
                    <a:lnTo>
                      <a:pt x="15970" y="4558"/>
                    </a:lnTo>
                    <a:lnTo>
                      <a:pt x="15942" y="4504"/>
                    </a:lnTo>
                    <a:lnTo>
                      <a:pt x="15912" y="4452"/>
                    </a:lnTo>
                    <a:lnTo>
                      <a:pt x="15880" y="4402"/>
                    </a:lnTo>
                    <a:lnTo>
                      <a:pt x="15847" y="4351"/>
                    </a:lnTo>
                    <a:lnTo>
                      <a:pt x="15811" y="4300"/>
                    </a:lnTo>
                    <a:lnTo>
                      <a:pt x="15771" y="4253"/>
                    </a:lnTo>
                    <a:lnTo>
                      <a:pt x="15735" y="4210"/>
                    </a:lnTo>
                    <a:lnTo>
                      <a:pt x="15691" y="4166"/>
                    </a:lnTo>
                    <a:lnTo>
                      <a:pt x="15648" y="4123"/>
                    </a:lnTo>
                    <a:lnTo>
                      <a:pt x="15604" y="4079"/>
                    </a:lnTo>
                    <a:lnTo>
                      <a:pt x="15561" y="4044"/>
                    </a:lnTo>
                    <a:lnTo>
                      <a:pt x="15510" y="4004"/>
                    </a:lnTo>
                    <a:lnTo>
                      <a:pt x="15463" y="3970"/>
                    </a:lnTo>
                    <a:lnTo>
                      <a:pt x="15412" y="3938"/>
                    </a:lnTo>
                    <a:lnTo>
                      <a:pt x="15361" y="3905"/>
                    </a:lnTo>
                    <a:lnTo>
                      <a:pt x="15308" y="3877"/>
                    </a:lnTo>
                    <a:lnTo>
                      <a:pt x="15256" y="3851"/>
                    </a:lnTo>
                    <a:lnTo>
                      <a:pt x="15199" y="3826"/>
                    </a:lnTo>
                    <a:lnTo>
                      <a:pt x="15144" y="3804"/>
                    </a:lnTo>
                    <a:lnTo>
                      <a:pt x="15086" y="3786"/>
                    </a:lnTo>
                    <a:lnTo>
                      <a:pt x="15028" y="3768"/>
                    </a:lnTo>
                    <a:lnTo>
                      <a:pt x="14970" y="3753"/>
                    </a:lnTo>
                    <a:lnTo>
                      <a:pt x="14912" y="3743"/>
                    </a:lnTo>
                    <a:lnTo>
                      <a:pt x="14851" y="3735"/>
                    </a:lnTo>
                    <a:lnTo>
                      <a:pt x="14789" y="3728"/>
                    </a:lnTo>
                    <a:lnTo>
                      <a:pt x="14727" y="3724"/>
                    </a:lnTo>
                    <a:cubicBezTo>
                      <a:pt x="14694" y="3724"/>
                      <a:pt x="14662" y="3728"/>
                      <a:pt x="14629" y="3728"/>
                    </a:cubicBezTo>
                    <a:cubicBezTo>
                      <a:pt x="14597" y="3728"/>
                      <a:pt x="14568" y="3728"/>
                      <a:pt x="14535" y="3731"/>
                    </a:cubicBezTo>
                    <a:cubicBezTo>
                      <a:pt x="14503" y="3735"/>
                      <a:pt x="14473" y="3739"/>
                      <a:pt x="14445" y="3739"/>
                    </a:cubicBezTo>
                    <a:cubicBezTo>
                      <a:pt x="14416" y="3746"/>
                      <a:pt x="14387" y="3750"/>
                      <a:pt x="14358" y="3753"/>
                    </a:cubicBezTo>
                    <a:cubicBezTo>
                      <a:pt x="14329" y="3761"/>
                      <a:pt x="14300" y="3764"/>
                      <a:pt x="14271" y="3771"/>
                    </a:cubicBezTo>
                    <a:cubicBezTo>
                      <a:pt x="14246" y="3778"/>
                      <a:pt x="14216" y="3786"/>
                      <a:pt x="14191" y="3793"/>
                    </a:cubicBezTo>
                    <a:cubicBezTo>
                      <a:pt x="14166" y="3800"/>
                      <a:pt x="14140" y="3808"/>
                      <a:pt x="14115" y="3818"/>
                    </a:cubicBezTo>
                    <a:lnTo>
                      <a:pt x="14039" y="3844"/>
                    </a:lnTo>
                    <a:lnTo>
                      <a:pt x="13966" y="3877"/>
                    </a:lnTo>
                    <a:lnTo>
                      <a:pt x="13901" y="3913"/>
                    </a:lnTo>
                    <a:lnTo>
                      <a:pt x="13836" y="3952"/>
                    </a:lnTo>
                    <a:lnTo>
                      <a:pt x="13774" y="3992"/>
                    </a:lnTo>
                    <a:lnTo>
                      <a:pt x="13716" y="4039"/>
                    </a:lnTo>
                    <a:lnTo>
                      <a:pt x="13659" y="4087"/>
                    </a:lnTo>
                    <a:lnTo>
                      <a:pt x="13607" y="4137"/>
                    </a:lnTo>
                    <a:lnTo>
                      <a:pt x="13557" y="4191"/>
                    </a:lnTo>
                    <a:lnTo>
                      <a:pt x="13513" y="4246"/>
                    </a:lnTo>
                    <a:lnTo>
                      <a:pt x="13470" y="4304"/>
                    </a:lnTo>
                    <a:lnTo>
                      <a:pt x="13426" y="4365"/>
                    </a:lnTo>
                    <a:lnTo>
                      <a:pt x="13390" y="4431"/>
                    </a:lnTo>
                    <a:lnTo>
                      <a:pt x="13354" y="4496"/>
                    </a:lnTo>
                    <a:lnTo>
                      <a:pt x="13321" y="4561"/>
                    </a:lnTo>
                    <a:lnTo>
                      <a:pt x="13292" y="4631"/>
                    </a:lnTo>
                    <a:lnTo>
                      <a:pt x="13267" y="4703"/>
                    </a:lnTo>
                    <a:lnTo>
                      <a:pt x="13242" y="4775"/>
                    </a:lnTo>
                    <a:lnTo>
                      <a:pt x="13224" y="4852"/>
                    </a:lnTo>
                    <a:lnTo>
                      <a:pt x="13205" y="4924"/>
                    </a:lnTo>
                    <a:lnTo>
                      <a:pt x="13187" y="5004"/>
                    </a:lnTo>
                    <a:lnTo>
                      <a:pt x="13172" y="5079"/>
                    </a:lnTo>
                    <a:lnTo>
                      <a:pt x="13162" y="5159"/>
                    </a:lnTo>
                    <a:lnTo>
                      <a:pt x="13155" y="5239"/>
                    </a:lnTo>
                    <a:lnTo>
                      <a:pt x="13147" y="5322"/>
                    </a:lnTo>
                    <a:lnTo>
                      <a:pt x="13147" y="5402"/>
                    </a:lnTo>
                    <a:lnTo>
                      <a:pt x="13144" y="5486"/>
                    </a:lnTo>
                    <a:lnTo>
                      <a:pt x="13147" y="5569"/>
                    </a:lnTo>
                    <a:lnTo>
                      <a:pt x="13151" y="5653"/>
                    </a:lnTo>
                    <a:lnTo>
                      <a:pt x="13155" y="5735"/>
                    </a:lnTo>
                    <a:lnTo>
                      <a:pt x="13162" y="5819"/>
                    </a:lnTo>
                    <a:lnTo>
                      <a:pt x="13172" y="5902"/>
                    </a:lnTo>
                    <a:lnTo>
                      <a:pt x="13187" y="5986"/>
                    </a:lnTo>
                    <a:lnTo>
                      <a:pt x="13202" y="6069"/>
                    </a:lnTo>
                    <a:lnTo>
                      <a:pt x="13216" y="6153"/>
                    </a:lnTo>
                    <a:lnTo>
                      <a:pt x="13238" y="6235"/>
                    </a:lnTo>
                    <a:lnTo>
                      <a:pt x="13256" y="6319"/>
                    </a:lnTo>
                    <a:lnTo>
                      <a:pt x="13281" y="6399"/>
                    </a:lnTo>
                    <a:lnTo>
                      <a:pt x="13307" y="6482"/>
                    </a:lnTo>
                    <a:lnTo>
                      <a:pt x="13332" y="6561"/>
                    </a:lnTo>
                    <a:lnTo>
                      <a:pt x="13361" y="6641"/>
                    </a:lnTo>
                    <a:lnTo>
                      <a:pt x="13390" y="6718"/>
                    </a:lnTo>
                    <a:lnTo>
                      <a:pt x="13423" y="6794"/>
                    </a:lnTo>
                    <a:lnTo>
                      <a:pt x="13459" y="6870"/>
                    </a:lnTo>
                    <a:lnTo>
                      <a:pt x="13495" y="6942"/>
                    </a:lnTo>
                    <a:lnTo>
                      <a:pt x="13532" y="7014"/>
                    </a:lnTo>
                    <a:lnTo>
                      <a:pt x="13572" y="7088"/>
                    </a:lnTo>
                    <a:lnTo>
                      <a:pt x="13612" y="7153"/>
                    </a:lnTo>
                    <a:lnTo>
                      <a:pt x="13655" y="7221"/>
                    </a:lnTo>
                    <a:lnTo>
                      <a:pt x="13699" y="7287"/>
                    </a:lnTo>
                    <a:lnTo>
                      <a:pt x="13746" y="7348"/>
                    </a:lnTo>
                    <a:lnTo>
                      <a:pt x="13793" y="7406"/>
                    </a:lnTo>
                    <a:lnTo>
                      <a:pt x="13843" y="7464"/>
                    </a:lnTo>
                    <a:lnTo>
                      <a:pt x="13894" y="7522"/>
                    </a:lnTo>
                    <a:lnTo>
                      <a:pt x="13945" y="7573"/>
                    </a:lnTo>
                    <a:lnTo>
                      <a:pt x="13999" y="7623"/>
                    </a:lnTo>
                    <a:lnTo>
                      <a:pt x="14053" y="7670"/>
                    </a:lnTo>
                    <a:lnTo>
                      <a:pt x="14151" y="7747"/>
                    </a:lnTo>
                    <a:lnTo>
                      <a:pt x="14253" y="7815"/>
                    </a:lnTo>
                    <a:lnTo>
                      <a:pt x="14354" y="7881"/>
                    </a:lnTo>
                    <a:lnTo>
                      <a:pt x="14455" y="7942"/>
                    </a:lnTo>
                    <a:lnTo>
                      <a:pt x="14560" y="7996"/>
                    </a:lnTo>
                    <a:lnTo>
                      <a:pt x="14666" y="8044"/>
                    </a:lnTo>
                    <a:lnTo>
                      <a:pt x="14771" y="8083"/>
                    </a:lnTo>
                    <a:lnTo>
                      <a:pt x="14880" y="8123"/>
                    </a:lnTo>
                    <a:lnTo>
                      <a:pt x="14988" y="8153"/>
                    </a:lnTo>
                    <a:lnTo>
                      <a:pt x="15097" y="8182"/>
                    </a:lnTo>
                    <a:lnTo>
                      <a:pt x="15206" y="8203"/>
                    </a:lnTo>
                    <a:lnTo>
                      <a:pt x="15318" y="8218"/>
                    </a:lnTo>
                    <a:lnTo>
                      <a:pt x="15427" y="8229"/>
                    </a:lnTo>
                    <a:lnTo>
                      <a:pt x="15539" y="8236"/>
                    </a:lnTo>
                    <a:lnTo>
                      <a:pt x="15648" y="8236"/>
                    </a:lnTo>
                    <a:lnTo>
                      <a:pt x="15760" y="8232"/>
                    </a:lnTo>
                    <a:lnTo>
                      <a:pt x="15868" y="8225"/>
                    </a:lnTo>
                    <a:lnTo>
                      <a:pt x="15982" y="8214"/>
                    </a:lnTo>
                    <a:lnTo>
                      <a:pt x="16090" y="8196"/>
                    </a:lnTo>
                    <a:lnTo>
                      <a:pt x="16199" y="8175"/>
                    </a:lnTo>
                    <a:lnTo>
                      <a:pt x="16308" y="8149"/>
                    </a:lnTo>
                    <a:lnTo>
                      <a:pt x="16412" y="8120"/>
                    </a:lnTo>
                    <a:lnTo>
                      <a:pt x="16521" y="8083"/>
                    </a:lnTo>
                    <a:lnTo>
                      <a:pt x="16626" y="8048"/>
                    </a:lnTo>
                    <a:lnTo>
                      <a:pt x="16731" y="8004"/>
                    </a:lnTo>
                    <a:lnTo>
                      <a:pt x="16833" y="7957"/>
                    </a:lnTo>
                    <a:lnTo>
                      <a:pt x="16934" y="7909"/>
                    </a:lnTo>
                    <a:lnTo>
                      <a:pt x="17032" y="7855"/>
                    </a:lnTo>
                    <a:lnTo>
                      <a:pt x="17130" y="7797"/>
                    </a:lnTo>
                    <a:lnTo>
                      <a:pt x="17228" y="7735"/>
                    </a:lnTo>
                    <a:lnTo>
                      <a:pt x="17322" y="7675"/>
                    </a:lnTo>
                    <a:lnTo>
                      <a:pt x="17412" y="7605"/>
                    </a:lnTo>
                    <a:lnTo>
                      <a:pt x="17311" y="7703"/>
                    </a:lnTo>
                    <a:lnTo>
                      <a:pt x="17203" y="7797"/>
                    </a:lnTo>
                    <a:lnTo>
                      <a:pt x="17090" y="7884"/>
                    </a:lnTo>
                    <a:lnTo>
                      <a:pt x="16977" y="7968"/>
                    </a:lnTo>
                    <a:lnTo>
                      <a:pt x="16858" y="8048"/>
                    </a:lnTo>
                    <a:lnTo>
                      <a:pt x="16738" y="8120"/>
                    </a:lnTo>
                    <a:lnTo>
                      <a:pt x="16616" y="8189"/>
                    </a:lnTo>
                    <a:lnTo>
                      <a:pt x="16489" y="8254"/>
                    </a:lnTo>
                    <a:lnTo>
                      <a:pt x="16362" y="8309"/>
                    </a:lnTo>
                    <a:lnTo>
                      <a:pt x="16231" y="8359"/>
                    </a:lnTo>
                    <a:lnTo>
                      <a:pt x="16162" y="8384"/>
                    </a:lnTo>
                    <a:lnTo>
                      <a:pt x="16097" y="8406"/>
                    </a:lnTo>
                    <a:lnTo>
                      <a:pt x="16029" y="8424"/>
                    </a:lnTo>
                    <a:lnTo>
                      <a:pt x="15960" y="8443"/>
                    </a:lnTo>
                    <a:lnTo>
                      <a:pt x="15890" y="8461"/>
                    </a:lnTo>
                    <a:lnTo>
                      <a:pt x="15822" y="8475"/>
                    </a:lnTo>
                    <a:lnTo>
                      <a:pt x="15753" y="8490"/>
                    </a:lnTo>
                    <a:lnTo>
                      <a:pt x="15681" y="8501"/>
                    </a:lnTo>
                    <a:lnTo>
                      <a:pt x="15612" y="8511"/>
                    </a:lnTo>
                    <a:lnTo>
                      <a:pt x="15539" y="8518"/>
                    </a:lnTo>
                    <a:lnTo>
                      <a:pt x="15470" y="8526"/>
                    </a:lnTo>
                    <a:lnTo>
                      <a:pt x="15398" y="8530"/>
                    </a:lnTo>
                    <a:lnTo>
                      <a:pt x="15278" y="8533"/>
                    </a:lnTo>
                    <a:lnTo>
                      <a:pt x="15162" y="8533"/>
                    </a:lnTo>
                    <a:lnTo>
                      <a:pt x="15047" y="8530"/>
                    </a:lnTo>
                    <a:lnTo>
                      <a:pt x="14927" y="8518"/>
                    </a:lnTo>
                    <a:lnTo>
                      <a:pt x="14811" y="8504"/>
                    </a:lnTo>
                    <a:lnTo>
                      <a:pt x="14694" y="8486"/>
                    </a:lnTo>
                    <a:lnTo>
                      <a:pt x="14579" y="8461"/>
                    </a:lnTo>
                    <a:lnTo>
                      <a:pt x="14467" y="8436"/>
                    </a:lnTo>
                    <a:lnTo>
                      <a:pt x="14351" y="8403"/>
                    </a:lnTo>
                    <a:lnTo>
                      <a:pt x="14238" y="8370"/>
                    </a:lnTo>
                    <a:lnTo>
                      <a:pt x="14129" y="8330"/>
                    </a:lnTo>
                    <a:lnTo>
                      <a:pt x="14020" y="8287"/>
                    </a:lnTo>
                    <a:lnTo>
                      <a:pt x="13912" y="8240"/>
                    </a:lnTo>
                    <a:lnTo>
                      <a:pt x="13807" y="8189"/>
                    </a:lnTo>
                    <a:lnTo>
                      <a:pt x="13702" y="8131"/>
                    </a:lnTo>
                    <a:lnTo>
                      <a:pt x="13600" y="8073"/>
                    </a:lnTo>
                    <a:lnTo>
                      <a:pt x="13503" y="8011"/>
                    </a:lnTo>
                    <a:lnTo>
                      <a:pt x="13405" y="7946"/>
                    </a:lnTo>
                    <a:lnTo>
                      <a:pt x="13314" y="7874"/>
                    </a:lnTo>
                    <a:lnTo>
                      <a:pt x="13224" y="7801"/>
                    </a:lnTo>
                    <a:lnTo>
                      <a:pt x="13133" y="7725"/>
                    </a:lnTo>
                    <a:lnTo>
                      <a:pt x="13050" y="7645"/>
                    </a:lnTo>
                    <a:lnTo>
                      <a:pt x="12970" y="7562"/>
                    </a:lnTo>
                    <a:lnTo>
                      <a:pt x="12894" y="7475"/>
                    </a:lnTo>
                    <a:lnTo>
                      <a:pt x="12818" y="7384"/>
                    </a:lnTo>
                    <a:lnTo>
                      <a:pt x="12749" y="7290"/>
                    </a:lnTo>
                    <a:lnTo>
                      <a:pt x="12684" y="7192"/>
                    </a:lnTo>
                    <a:lnTo>
                      <a:pt x="12622" y="7091"/>
                    </a:lnTo>
                    <a:lnTo>
                      <a:pt x="12564" y="6989"/>
                    </a:lnTo>
                    <a:lnTo>
                      <a:pt x="12513" y="6884"/>
                    </a:lnTo>
                    <a:lnTo>
                      <a:pt x="12466" y="6772"/>
                    </a:lnTo>
                    <a:lnTo>
                      <a:pt x="12423" y="6660"/>
                    </a:lnTo>
                    <a:lnTo>
                      <a:pt x="12390" y="6554"/>
                    </a:lnTo>
                    <a:lnTo>
                      <a:pt x="12357" y="6446"/>
                    </a:lnTo>
                    <a:lnTo>
                      <a:pt x="12332" y="6337"/>
                    </a:lnTo>
                    <a:lnTo>
                      <a:pt x="12311" y="6225"/>
                    </a:lnTo>
                    <a:lnTo>
                      <a:pt x="12292" y="6116"/>
                    </a:lnTo>
                    <a:lnTo>
                      <a:pt x="12281" y="6004"/>
                    </a:lnTo>
                    <a:lnTo>
                      <a:pt x="12274" y="5892"/>
                    </a:lnTo>
                    <a:lnTo>
                      <a:pt x="12271" y="5775"/>
                    </a:lnTo>
                    <a:lnTo>
                      <a:pt x="12271" y="5663"/>
                    </a:lnTo>
                    <a:lnTo>
                      <a:pt x="12274" y="5551"/>
                    </a:lnTo>
                    <a:lnTo>
                      <a:pt x="12285" y="5439"/>
                    </a:lnTo>
                    <a:lnTo>
                      <a:pt x="12296" y="5326"/>
                    </a:lnTo>
                    <a:lnTo>
                      <a:pt x="12314" y="5213"/>
                    </a:lnTo>
                    <a:lnTo>
                      <a:pt x="12336" y="5105"/>
                    </a:lnTo>
                    <a:lnTo>
                      <a:pt x="12364" y="4996"/>
                    </a:lnTo>
                    <a:lnTo>
                      <a:pt x="12394" y="4887"/>
                    </a:lnTo>
                    <a:lnTo>
                      <a:pt x="12430" y="4778"/>
                    </a:lnTo>
                    <a:lnTo>
                      <a:pt x="12470" y="4678"/>
                    </a:lnTo>
                    <a:lnTo>
                      <a:pt x="12513" y="4572"/>
                    </a:lnTo>
                    <a:lnTo>
                      <a:pt x="12560" y="4471"/>
                    </a:lnTo>
                    <a:lnTo>
                      <a:pt x="12615" y="4373"/>
                    </a:lnTo>
                    <a:lnTo>
                      <a:pt x="12669" y="4278"/>
                    </a:lnTo>
                    <a:lnTo>
                      <a:pt x="12731" y="4184"/>
                    </a:lnTo>
                    <a:lnTo>
                      <a:pt x="12796" y="4094"/>
                    </a:lnTo>
                    <a:lnTo>
                      <a:pt x="12865" y="4007"/>
                    </a:lnTo>
                    <a:lnTo>
                      <a:pt x="12941" y="3924"/>
                    </a:lnTo>
                    <a:lnTo>
                      <a:pt x="13017" y="3844"/>
                    </a:lnTo>
                    <a:lnTo>
                      <a:pt x="13100" y="3764"/>
                    </a:lnTo>
                    <a:lnTo>
                      <a:pt x="13184" y="3691"/>
                    </a:lnTo>
                    <a:lnTo>
                      <a:pt x="13231" y="3659"/>
                    </a:lnTo>
                    <a:lnTo>
                      <a:pt x="13274" y="3623"/>
                    </a:lnTo>
                    <a:lnTo>
                      <a:pt x="13321" y="3590"/>
                    </a:lnTo>
                    <a:lnTo>
                      <a:pt x="13368" y="3561"/>
                    </a:lnTo>
                    <a:lnTo>
                      <a:pt x="13419" y="3529"/>
                    </a:lnTo>
                    <a:lnTo>
                      <a:pt x="13470" y="3500"/>
                    </a:lnTo>
                    <a:lnTo>
                      <a:pt x="13525" y="3467"/>
                    </a:lnTo>
                    <a:lnTo>
                      <a:pt x="13582" y="3438"/>
                    </a:lnTo>
                    <a:lnTo>
                      <a:pt x="13640" y="3413"/>
                    </a:lnTo>
                    <a:lnTo>
                      <a:pt x="13699" y="3387"/>
                    </a:lnTo>
                    <a:lnTo>
                      <a:pt x="13756" y="3362"/>
                    </a:lnTo>
                    <a:lnTo>
                      <a:pt x="13814" y="3343"/>
                    </a:lnTo>
                    <a:lnTo>
                      <a:pt x="13876" y="3322"/>
                    </a:lnTo>
                    <a:lnTo>
                      <a:pt x="13933" y="3304"/>
                    </a:lnTo>
                    <a:lnTo>
                      <a:pt x="13992" y="3290"/>
                    </a:lnTo>
                    <a:lnTo>
                      <a:pt x="14050" y="3275"/>
                    </a:lnTo>
                    <a:lnTo>
                      <a:pt x="14112" y="3264"/>
                    </a:lnTo>
                    <a:lnTo>
                      <a:pt x="14169" y="3256"/>
                    </a:lnTo>
                    <a:lnTo>
                      <a:pt x="14227" y="3246"/>
                    </a:lnTo>
                    <a:lnTo>
                      <a:pt x="14286" y="3243"/>
                    </a:lnTo>
                    <a:lnTo>
                      <a:pt x="14347" y="3239"/>
                    </a:lnTo>
                    <a:lnTo>
                      <a:pt x="14405" y="3235"/>
                    </a:lnTo>
                    <a:close/>
                    <a:moveTo>
                      <a:pt x="3860" y="0"/>
                    </a:moveTo>
                    <a:cubicBezTo>
                      <a:pt x="3802" y="0"/>
                      <a:pt x="3744" y="2"/>
                      <a:pt x="3686" y="6"/>
                    </a:cubicBezTo>
                    <a:cubicBezTo>
                      <a:pt x="2620" y="79"/>
                      <a:pt x="1649" y="739"/>
                      <a:pt x="1033" y="1612"/>
                    </a:cubicBezTo>
                    <a:cubicBezTo>
                      <a:pt x="243" y="2739"/>
                      <a:pt x="1" y="4235"/>
                      <a:pt x="399" y="5551"/>
                    </a:cubicBezTo>
                    <a:cubicBezTo>
                      <a:pt x="801" y="6866"/>
                      <a:pt x="1841" y="7975"/>
                      <a:pt x="3132" y="8449"/>
                    </a:cubicBezTo>
                    <a:cubicBezTo>
                      <a:pt x="3616" y="8627"/>
                      <a:pt x="4130" y="8715"/>
                      <a:pt x="4645" y="8715"/>
                    </a:cubicBezTo>
                    <a:cubicBezTo>
                      <a:pt x="5506" y="8715"/>
                      <a:pt x="6368" y="8470"/>
                      <a:pt x="7089" y="7996"/>
                    </a:cubicBezTo>
                    <a:cubicBezTo>
                      <a:pt x="8302" y="7200"/>
                      <a:pt x="9034" y="5862"/>
                      <a:pt x="9748" y="4598"/>
                    </a:cubicBezTo>
                    <a:cubicBezTo>
                      <a:pt x="10466" y="3333"/>
                      <a:pt x="11277" y="2021"/>
                      <a:pt x="12564" y="1343"/>
                    </a:cubicBezTo>
                    <a:cubicBezTo>
                      <a:pt x="13136" y="1041"/>
                      <a:pt x="13783" y="889"/>
                      <a:pt x="14430" y="889"/>
                    </a:cubicBezTo>
                    <a:cubicBezTo>
                      <a:pt x="15009" y="889"/>
                      <a:pt x="15587" y="1010"/>
                      <a:pt x="16112" y="1253"/>
                    </a:cubicBezTo>
                    <a:cubicBezTo>
                      <a:pt x="17224" y="1771"/>
                      <a:pt x="18069" y="2829"/>
                      <a:pt x="18330" y="4025"/>
                    </a:cubicBezTo>
                    <a:cubicBezTo>
                      <a:pt x="18551" y="5044"/>
                      <a:pt x="18337" y="6178"/>
                      <a:pt x="17648" y="6964"/>
                    </a:cubicBezTo>
                    <a:cubicBezTo>
                      <a:pt x="17154" y="7529"/>
                      <a:pt x="16402" y="7873"/>
                      <a:pt x="15658" y="7873"/>
                    </a:cubicBezTo>
                    <a:cubicBezTo>
                      <a:pt x="15372" y="7873"/>
                      <a:pt x="15087" y="7822"/>
                      <a:pt x="14818" y="7714"/>
                    </a:cubicBezTo>
                    <a:cubicBezTo>
                      <a:pt x="13851" y="7322"/>
                      <a:pt x="13245" y="6141"/>
                      <a:pt x="13600" y="5163"/>
                    </a:cubicBezTo>
                    <a:cubicBezTo>
                      <a:pt x="13727" y="4822"/>
                      <a:pt x="13959" y="4514"/>
                      <a:pt x="14281" y="4355"/>
                    </a:cubicBezTo>
                    <a:cubicBezTo>
                      <a:pt x="14431" y="4279"/>
                      <a:pt x="14600" y="4239"/>
                      <a:pt x="14767" y="4239"/>
                    </a:cubicBezTo>
                    <a:cubicBezTo>
                      <a:pt x="14961" y="4239"/>
                      <a:pt x="15153" y="4293"/>
                      <a:pt x="15311" y="4405"/>
                    </a:cubicBezTo>
                    <a:cubicBezTo>
                      <a:pt x="15684" y="4678"/>
                      <a:pt x="15775" y="5228"/>
                      <a:pt x="15619" y="5666"/>
                    </a:cubicBezTo>
                    <a:cubicBezTo>
                      <a:pt x="15460" y="6101"/>
                      <a:pt x="15101" y="6435"/>
                      <a:pt x="14716" y="6696"/>
                    </a:cubicBezTo>
                    <a:cubicBezTo>
                      <a:pt x="14782" y="6704"/>
                      <a:pt x="14849" y="6708"/>
                      <a:pt x="14915" y="6708"/>
                    </a:cubicBezTo>
                    <a:cubicBezTo>
                      <a:pt x="15688" y="6708"/>
                      <a:pt x="16434" y="6162"/>
                      <a:pt x="16688" y="5424"/>
                    </a:cubicBezTo>
                    <a:cubicBezTo>
                      <a:pt x="16967" y="4626"/>
                      <a:pt x="16673" y="3681"/>
                      <a:pt x="16032" y="3126"/>
                    </a:cubicBezTo>
                    <a:cubicBezTo>
                      <a:pt x="15597" y="2750"/>
                      <a:pt x="15020" y="2560"/>
                      <a:pt x="14441" y="2560"/>
                    </a:cubicBezTo>
                    <a:cubicBezTo>
                      <a:pt x="14172" y="2560"/>
                      <a:pt x="13903" y="2601"/>
                      <a:pt x="13647" y="2684"/>
                    </a:cubicBezTo>
                    <a:cubicBezTo>
                      <a:pt x="12843" y="2945"/>
                      <a:pt x="12187" y="3594"/>
                      <a:pt x="11857" y="4373"/>
                    </a:cubicBezTo>
                    <a:cubicBezTo>
                      <a:pt x="11242" y="5837"/>
                      <a:pt x="11857" y="7689"/>
                      <a:pt x="13180" y="8570"/>
                    </a:cubicBezTo>
                    <a:cubicBezTo>
                      <a:pt x="13784" y="8969"/>
                      <a:pt x="14503" y="9162"/>
                      <a:pt x="15226" y="9162"/>
                    </a:cubicBezTo>
                    <a:cubicBezTo>
                      <a:pt x="16090" y="9162"/>
                      <a:pt x="16960" y="8886"/>
                      <a:pt x="17644" y="8359"/>
                    </a:cubicBezTo>
                    <a:cubicBezTo>
                      <a:pt x="18906" y="7388"/>
                      <a:pt x="19504" y="5666"/>
                      <a:pt x="19213" y="4104"/>
                    </a:cubicBezTo>
                    <a:cubicBezTo>
                      <a:pt x="19101" y="3507"/>
                      <a:pt x="18866" y="2938"/>
                      <a:pt x="18539" y="2430"/>
                    </a:cubicBezTo>
                    <a:cubicBezTo>
                      <a:pt x="18257" y="1988"/>
                      <a:pt x="17905" y="1594"/>
                      <a:pt x="17504" y="1256"/>
                    </a:cubicBezTo>
                    <a:cubicBezTo>
                      <a:pt x="17304" y="1090"/>
                      <a:pt x="17090" y="938"/>
                      <a:pt x="16865" y="800"/>
                    </a:cubicBezTo>
                    <a:cubicBezTo>
                      <a:pt x="16753" y="731"/>
                      <a:pt x="16641" y="669"/>
                      <a:pt x="16525" y="612"/>
                    </a:cubicBezTo>
                    <a:cubicBezTo>
                      <a:pt x="16416" y="557"/>
                      <a:pt x="16347" y="478"/>
                      <a:pt x="16249" y="416"/>
                    </a:cubicBezTo>
                    <a:lnTo>
                      <a:pt x="15851" y="234"/>
                    </a:lnTo>
                    <a:cubicBezTo>
                      <a:pt x="15825" y="227"/>
                      <a:pt x="15803" y="220"/>
                      <a:pt x="15778" y="209"/>
                    </a:cubicBezTo>
                    <a:cubicBezTo>
                      <a:pt x="15503" y="119"/>
                      <a:pt x="15188" y="75"/>
                      <a:pt x="14898" y="43"/>
                    </a:cubicBezTo>
                    <a:cubicBezTo>
                      <a:pt x="14701" y="17"/>
                      <a:pt x="14503" y="5"/>
                      <a:pt x="14305" y="5"/>
                    </a:cubicBezTo>
                    <a:cubicBezTo>
                      <a:pt x="14193" y="5"/>
                      <a:pt x="14081" y="9"/>
                      <a:pt x="13970" y="17"/>
                    </a:cubicBezTo>
                    <a:cubicBezTo>
                      <a:pt x="13358" y="60"/>
                      <a:pt x="12752" y="217"/>
                      <a:pt x="12191" y="463"/>
                    </a:cubicBezTo>
                    <a:cubicBezTo>
                      <a:pt x="11158" y="920"/>
                      <a:pt x="10274" y="1669"/>
                      <a:pt x="9578" y="2554"/>
                    </a:cubicBezTo>
                    <a:cubicBezTo>
                      <a:pt x="8922" y="3391"/>
                      <a:pt x="8429" y="4340"/>
                      <a:pt x="7817" y="5210"/>
                    </a:cubicBezTo>
                    <a:cubicBezTo>
                      <a:pt x="7208" y="6080"/>
                      <a:pt x="6440" y="6892"/>
                      <a:pt x="5450" y="7272"/>
                    </a:cubicBezTo>
                    <a:cubicBezTo>
                      <a:pt x="5076" y="7416"/>
                      <a:pt x="4679" y="7485"/>
                      <a:pt x="4280" y="7485"/>
                    </a:cubicBezTo>
                    <a:cubicBezTo>
                      <a:pt x="2991" y="7485"/>
                      <a:pt x="1689" y="6770"/>
                      <a:pt x="1091" y="5616"/>
                    </a:cubicBezTo>
                    <a:cubicBezTo>
                      <a:pt x="312" y="4104"/>
                      <a:pt x="849" y="2043"/>
                      <a:pt x="2265" y="1104"/>
                    </a:cubicBezTo>
                    <a:cubicBezTo>
                      <a:pt x="2677" y="829"/>
                      <a:pt x="3194" y="664"/>
                      <a:pt x="3687" y="664"/>
                    </a:cubicBezTo>
                    <a:cubicBezTo>
                      <a:pt x="4163" y="664"/>
                      <a:pt x="4618" y="818"/>
                      <a:pt x="4936" y="1173"/>
                    </a:cubicBezTo>
                    <a:cubicBezTo>
                      <a:pt x="5440" y="1739"/>
                      <a:pt x="5378" y="2717"/>
                      <a:pt x="4806" y="3217"/>
                    </a:cubicBezTo>
                    <a:cubicBezTo>
                      <a:pt x="4549" y="3442"/>
                      <a:pt x="4211" y="3551"/>
                      <a:pt x="3871" y="3551"/>
                    </a:cubicBezTo>
                    <a:cubicBezTo>
                      <a:pt x="3454" y="3551"/>
                      <a:pt x="3035" y="3386"/>
                      <a:pt x="2762" y="3069"/>
                    </a:cubicBezTo>
                    <a:lnTo>
                      <a:pt x="2762" y="3069"/>
                    </a:lnTo>
                    <a:cubicBezTo>
                      <a:pt x="3126" y="3731"/>
                      <a:pt x="3866" y="4202"/>
                      <a:pt x="4609" y="4202"/>
                    </a:cubicBezTo>
                    <a:cubicBezTo>
                      <a:pt x="4768" y="4202"/>
                      <a:pt x="4928" y="4180"/>
                      <a:pt x="5084" y="4134"/>
                    </a:cubicBezTo>
                    <a:cubicBezTo>
                      <a:pt x="6110" y="3833"/>
                      <a:pt x="6646" y="2532"/>
                      <a:pt x="6263" y="1532"/>
                    </a:cubicBezTo>
                    <a:cubicBezTo>
                      <a:pt x="5899" y="589"/>
                      <a:pt x="4874" y="0"/>
                      <a:pt x="3860" y="0"/>
                    </a:cubicBez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" name="Google Shape;27;p2"/>
            <p:cNvGrpSpPr/>
            <p:nvPr/>
          </p:nvGrpSpPr>
          <p:grpSpPr>
            <a:xfrm>
              <a:off x="90161" y="92918"/>
              <a:ext cx="944184" cy="938191"/>
              <a:chOff x="372488" y="407700"/>
              <a:chExt cx="681475" cy="677150"/>
            </a:xfrm>
          </p:grpSpPr>
          <p:sp>
            <p:nvSpPr>
              <p:cNvPr id="28" name="Google Shape;28;p2"/>
              <p:cNvSpPr/>
              <p:nvPr/>
            </p:nvSpPr>
            <p:spPr>
              <a:xfrm>
                <a:off x="488638" y="407700"/>
                <a:ext cx="65425" cy="137025"/>
              </a:xfrm>
              <a:custGeom>
                <a:avLst/>
                <a:gdLst/>
                <a:ahLst/>
                <a:cxnLst/>
                <a:rect l="l" t="t" r="r" b="b"/>
                <a:pathLst>
                  <a:path w="2617" h="5481" extrusionOk="0">
                    <a:moveTo>
                      <a:pt x="1297" y="838"/>
                    </a:moveTo>
                    <a:lnTo>
                      <a:pt x="1322" y="842"/>
                    </a:lnTo>
                    <a:lnTo>
                      <a:pt x="1344" y="849"/>
                    </a:lnTo>
                    <a:lnTo>
                      <a:pt x="1370" y="856"/>
                    </a:lnTo>
                    <a:lnTo>
                      <a:pt x="1396" y="867"/>
                    </a:lnTo>
                    <a:lnTo>
                      <a:pt x="1424" y="878"/>
                    </a:lnTo>
                    <a:lnTo>
                      <a:pt x="1449" y="889"/>
                    </a:lnTo>
                    <a:lnTo>
                      <a:pt x="1479" y="907"/>
                    </a:lnTo>
                    <a:lnTo>
                      <a:pt x="1504" y="925"/>
                    </a:lnTo>
                    <a:lnTo>
                      <a:pt x="1533" y="943"/>
                    </a:lnTo>
                    <a:lnTo>
                      <a:pt x="1566" y="965"/>
                    </a:lnTo>
                    <a:lnTo>
                      <a:pt x="1595" y="990"/>
                    </a:lnTo>
                    <a:lnTo>
                      <a:pt x="1623" y="1016"/>
                    </a:lnTo>
                    <a:lnTo>
                      <a:pt x="1670" y="1085"/>
                    </a:lnTo>
                    <a:lnTo>
                      <a:pt x="1718" y="1153"/>
                    </a:lnTo>
                    <a:lnTo>
                      <a:pt x="1757" y="1222"/>
                    </a:lnTo>
                    <a:lnTo>
                      <a:pt x="1794" y="1291"/>
                    </a:lnTo>
                    <a:lnTo>
                      <a:pt x="1827" y="1359"/>
                    </a:lnTo>
                    <a:lnTo>
                      <a:pt x="1859" y="1432"/>
                    </a:lnTo>
                    <a:lnTo>
                      <a:pt x="1888" y="1505"/>
                    </a:lnTo>
                    <a:lnTo>
                      <a:pt x="1910" y="1577"/>
                    </a:lnTo>
                    <a:lnTo>
                      <a:pt x="1936" y="1653"/>
                    </a:lnTo>
                    <a:lnTo>
                      <a:pt x="1953" y="1726"/>
                    </a:lnTo>
                    <a:lnTo>
                      <a:pt x="1971" y="1802"/>
                    </a:lnTo>
                    <a:lnTo>
                      <a:pt x="1990" y="1878"/>
                    </a:lnTo>
                    <a:lnTo>
                      <a:pt x="2001" y="1954"/>
                    </a:lnTo>
                    <a:lnTo>
                      <a:pt x="2015" y="2033"/>
                    </a:lnTo>
                    <a:lnTo>
                      <a:pt x="2033" y="2190"/>
                    </a:lnTo>
                    <a:lnTo>
                      <a:pt x="2044" y="2349"/>
                    </a:lnTo>
                    <a:lnTo>
                      <a:pt x="2051" y="2508"/>
                    </a:lnTo>
                    <a:lnTo>
                      <a:pt x="2055" y="2672"/>
                    </a:lnTo>
                    <a:lnTo>
                      <a:pt x="2055" y="2834"/>
                    </a:lnTo>
                    <a:cubicBezTo>
                      <a:pt x="2051" y="3052"/>
                      <a:pt x="2048" y="3273"/>
                      <a:pt x="2044" y="3495"/>
                    </a:cubicBezTo>
                    <a:lnTo>
                      <a:pt x="2033" y="3595"/>
                    </a:lnTo>
                    <a:lnTo>
                      <a:pt x="2023" y="3694"/>
                    </a:lnTo>
                    <a:cubicBezTo>
                      <a:pt x="2018" y="3712"/>
                      <a:pt x="2018" y="3729"/>
                      <a:pt x="2018" y="3748"/>
                    </a:cubicBezTo>
                    <a:lnTo>
                      <a:pt x="1983" y="3570"/>
                    </a:lnTo>
                    <a:cubicBezTo>
                      <a:pt x="1971" y="3512"/>
                      <a:pt x="1961" y="3455"/>
                      <a:pt x="1950" y="3393"/>
                    </a:cubicBezTo>
                    <a:cubicBezTo>
                      <a:pt x="1943" y="3331"/>
                      <a:pt x="1936" y="3273"/>
                      <a:pt x="1924" y="3212"/>
                    </a:cubicBezTo>
                    <a:cubicBezTo>
                      <a:pt x="1917" y="3147"/>
                      <a:pt x="1914" y="3085"/>
                      <a:pt x="1906" y="3020"/>
                    </a:cubicBezTo>
                    <a:lnTo>
                      <a:pt x="1888" y="2856"/>
                    </a:lnTo>
                    <a:lnTo>
                      <a:pt x="1866" y="2697"/>
                    </a:lnTo>
                    <a:lnTo>
                      <a:pt x="1841" y="2538"/>
                    </a:lnTo>
                    <a:lnTo>
                      <a:pt x="1809" y="2378"/>
                    </a:lnTo>
                    <a:lnTo>
                      <a:pt x="1769" y="2222"/>
                    </a:lnTo>
                    <a:lnTo>
                      <a:pt x="1729" y="2066"/>
                    </a:lnTo>
                    <a:lnTo>
                      <a:pt x="1682" y="1911"/>
                    </a:lnTo>
                    <a:lnTo>
                      <a:pt x="1631" y="1755"/>
                    </a:lnTo>
                    <a:lnTo>
                      <a:pt x="1627" y="1751"/>
                    </a:lnTo>
                    <a:lnTo>
                      <a:pt x="1613" y="1751"/>
                    </a:lnTo>
                    <a:lnTo>
                      <a:pt x="1613" y="1755"/>
                    </a:lnTo>
                    <a:lnTo>
                      <a:pt x="1613" y="1759"/>
                    </a:lnTo>
                    <a:lnTo>
                      <a:pt x="1613" y="1762"/>
                    </a:lnTo>
                    <a:lnTo>
                      <a:pt x="1623" y="1820"/>
                    </a:lnTo>
                    <a:lnTo>
                      <a:pt x="1631" y="1881"/>
                    </a:lnTo>
                    <a:lnTo>
                      <a:pt x="1638" y="1943"/>
                    </a:lnTo>
                    <a:lnTo>
                      <a:pt x="1645" y="2008"/>
                    </a:lnTo>
                    <a:lnTo>
                      <a:pt x="1649" y="2070"/>
                    </a:lnTo>
                    <a:lnTo>
                      <a:pt x="1649" y="2135"/>
                    </a:lnTo>
                    <a:lnTo>
                      <a:pt x="1649" y="2269"/>
                    </a:lnTo>
                    <a:cubicBezTo>
                      <a:pt x="1649" y="2313"/>
                      <a:pt x="1649" y="2356"/>
                      <a:pt x="1645" y="2403"/>
                    </a:cubicBezTo>
                    <a:cubicBezTo>
                      <a:pt x="1642" y="2447"/>
                      <a:pt x="1642" y="2494"/>
                      <a:pt x="1638" y="2541"/>
                    </a:cubicBezTo>
                    <a:cubicBezTo>
                      <a:pt x="1631" y="2632"/>
                      <a:pt x="1623" y="2726"/>
                      <a:pt x="1616" y="2816"/>
                    </a:cubicBezTo>
                    <a:lnTo>
                      <a:pt x="1595" y="3099"/>
                    </a:lnTo>
                    <a:lnTo>
                      <a:pt x="1588" y="3237"/>
                    </a:lnTo>
                    <a:lnTo>
                      <a:pt x="1583" y="3375"/>
                    </a:lnTo>
                    <a:lnTo>
                      <a:pt x="1583" y="3512"/>
                    </a:lnTo>
                    <a:lnTo>
                      <a:pt x="1588" y="3582"/>
                    </a:lnTo>
                    <a:lnTo>
                      <a:pt x="1591" y="3650"/>
                    </a:lnTo>
                    <a:lnTo>
                      <a:pt x="1598" y="3715"/>
                    </a:lnTo>
                    <a:lnTo>
                      <a:pt x="1605" y="3781"/>
                    </a:lnTo>
                    <a:lnTo>
                      <a:pt x="1613" y="3846"/>
                    </a:lnTo>
                    <a:lnTo>
                      <a:pt x="1627" y="3911"/>
                    </a:lnTo>
                    <a:cubicBezTo>
                      <a:pt x="1566" y="3802"/>
                      <a:pt x="1504" y="3690"/>
                      <a:pt x="1442" y="3577"/>
                    </a:cubicBezTo>
                    <a:lnTo>
                      <a:pt x="1356" y="3408"/>
                    </a:lnTo>
                    <a:lnTo>
                      <a:pt x="1265" y="3234"/>
                    </a:lnTo>
                    <a:lnTo>
                      <a:pt x="1182" y="3055"/>
                    </a:lnTo>
                    <a:lnTo>
                      <a:pt x="1102" y="2878"/>
                    </a:lnTo>
                    <a:cubicBezTo>
                      <a:pt x="1076" y="2821"/>
                      <a:pt x="1051" y="2762"/>
                      <a:pt x="1026" y="2704"/>
                    </a:cubicBezTo>
                    <a:cubicBezTo>
                      <a:pt x="1004" y="2647"/>
                      <a:pt x="979" y="2585"/>
                      <a:pt x="957" y="2530"/>
                    </a:cubicBezTo>
                    <a:lnTo>
                      <a:pt x="917" y="2367"/>
                    </a:lnTo>
                    <a:lnTo>
                      <a:pt x="877" y="2204"/>
                    </a:lnTo>
                    <a:lnTo>
                      <a:pt x="844" y="2038"/>
                    </a:lnTo>
                    <a:lnTo>
                      <a:pt x="819" y="1874"/>
                    </a:lnTo>
                    <a:cubicBezTo>
                      <a:pt x="819" y="1864"/>
                      <a:pt x="815" y="1849"/>
                      <a:pt x="815" y="1834"/>
                    </a:cubicBezTo>
                    <a:cubicBezTo>
                      <a:pt x="812" y="1820"/>
                      <a:pt x="812" y="1806"/>
                      <a:pt x="812" y="1791"/>
                    </a:cubicBezTo>
                    <a:cubicBezTo>
                      <a:pt x="812" y="1777"/>
                      <a:pt x="812" y="1762"/>
                      <a:pt x="808" y="1744"/>
                    </a:cubicBezTo>
                    <a:lnTo>
                      <a:pt x="808" y="1697"/>
                    </a:lnTo>
                    <a:cubicBezTo>
                      <a:pt x="812" y="1679"/>
                      <a:pt x="812" y="1660"/>
                      <a:pt x="812" y="1642"/>
                    </a:cubicBezTo>
                    <a:lnTo>
                      <a:pt x="815" y="1592"/>
                    </a:lnTo>
                    <a:lnTo>
                      <a:pt x="819" y="1538"/>
                    </a:lnTo>
                    <a:lnTo>
                      <a:pt x="827" y="1483"/>
                    </a:lnTo>
                    <a:lnTo>
                      <a:pt x="837" y="1429"/>
                    </a:lnTo>
                    <a:lnTo>
                      <a:pt x="844" y="1374"/>
                    </a:lnTo>
                    <a:lnTo>
                      <a:pt x="859" y="1320"/>
                    </a:lnTo>
                    <a:lnTo>
                      <a:pt x="874" y="1265"/>
                    </a:lnTo>
                    <a:lnTo>
                      <a:pt x="888" y="1212"/>
                    </a:lnTo>
                    <a:lnTo>
                      <a:pt x="906" y="1160"/>
                    </a:lnTo>
                    <a:lnTo>
                      <a:pt x="928" y="1113"/>
                    </a:lnTo>
                    <a:lnTo>
                      <a:pt x="949" y="1066"/>
                    </a:lnTo>
                    <a:lnTo>
                      <a:pt x="975" y="1023"/>
                    </a:lnTo>
                    <a:lnTo>
                      <a:pt x="989" y="1005"/>
                    </a:lnTo>
                    <a:lnTo>
                      <a:pt x="1001" y="983"/>
                    </a:lnTo>
                    <a:lnTo>
                      <a:pt x="1015" y="965"/>
                    </a:lnTo>
                    <a:lnTo>
                      <a:pt x="1029" y="951"/>
                    </a:lnTo>
                    <a:lnTo>
                      <a:pt x="1048" y="932"/>
                    </a:lnTo>
                    <a:lnTo>
                      <a:pt x="1062" y="918"/>
                    </a:lnTo>
                    <a:lnTo>
                      <a:pt x="1080" y="903"/>
                    </a:lnTo>
                    <a:lnTo>
                      <a:pt x="1095" y="889"/>
                    </a:lnTo>
                    <a:lnTo>
                      <a:pt x="1113" y="878"/>
                    </a:lnTo>
                    <a:lnTo>
                      <a:pt x="1131" y="867"/>
                    </a:lnTo>
                    <a:lnTo>
                      <a:pt x="1149" y="859"/>
                    </a:lnTo>
                    <a:lnTo>
                      <a:pt x="1170" y="852"/>
                    </a:lnTo>
                    <a:lnTo>
                      <a:pt x="1189" y="845"/>
                    </a:lnTo>
                    <a:lnTo>
                      <a:pt x="1210" y="842"/>
                    </a:lnTo>
                    <a:lnTo>
                      <a:pt x="1232" y="838"/>
                    </a:lnTo>
                    <a:close/>
                    <a:moveTo>
                      <a:pt x="2062" y="4636"/>
                    </a:moveTo>
                    <a:lnTo>
                      <a:pt x="2070" y="4639"/>
                    </a:lnTo>
                    <a:lnTo>
                      <a:pt x="2073" y="4639"/>
                    </a:lnTo>
                    <a:lnTo>
                      <a:pt x="2080" y="4669"/>
                    </a:lnTo>
                    <a:cubicBezTo>
                      <a:pt x="2073" y="4657"/>
                      <a:pt x="2066" y="4647"/>
                      <a:pt x="2062" y="4636"/>
                    </a:cubicBezTo>
                    <a:close/>
                    <a:moveTo>
                      <a:pt x="1091" y="1"/>
                    </a:moveTo>
                    <a:lnTo>
                      <a:pt x="1055" y="4"/>
                    </a:lnTo>
                    <a:lnTo>
                      <a:pt x="1015" y="8"/>
                    </a:lnTo>
                    <a:lnTo>
                      <a:pt x="979" y="11"/>
                    </a:lnTo>
                    <a:lnTo>
                      <a:pt x="939" y="19"/>
                    </a:lnTo>
                    <a:lnTo>
                      <a:pt x="902" y="26"/>
                    </a:lnTo>
                    <a:lnTo>
                      <a:pt x="866" y="33"/>
                    </a:lnTo>
                    <a:lnTo>
                      <a:pt x="830" y="44"/>
                    </a:lnTo>
                    <a:lnTo>
                      <a:pt x="790" y="55"/>
                    </a:lnTo>
                    <a:lnTo>
                      <a:pt x="757" y="70"/>
                    </a:lnTo>
                    <a:lnTo>
                      <a:pt x="721" y="84"/>
                    </a:lnTo>
                    <a:lnTo>
                      <a:pt x="685" y="98"/>
                    </a:lnTo>
                    <a:lnTo>
                      <a:pt x="648" y="113"/>
                    </a:lnTo>
                    <a:lnTo>
                      <a:pt x="616" y="131"/>
                    </a:lnTo>
                    <a:lnTo>
                      <a:pt x="583" y="150"/>
                    </a:lnTo>
                    <a:lnTo>
                      <a:pt x="551" y="171"/>
                    </a:lnTo>
                    <a:lnTo>
                      <a:pt x="518" y="193"/>
                    </a:lnTo>
                    <a:lnTo>
                      <a:pt x="486" y="215"/>
                    </a:lnTo>
                    <a:lnTo>
                      <a:pt x="457" y="237"/>
                    </a:lnTo>
                    <a:lnTo>
                      <a:pt x="428" y="262"/>
                    </a:lnTo>
                    <a:lnTo>
                      <a:pt x="399" y="287"/>
                    </a:lnTo>
                    <a:lnTo>
                      <a:pt x="370" y="316"/>
                    </a:lnTo>
                    <a:lnTo>
                      <a:pt x="341" y="345"/>
                    </a:lnTo>
                    <a:lnTo>
                      <a:pt x="312" y="381"/>
                    </a:lnTo>
                    <a:lnTo>
                      <a:pt x="279" y="418"/>
                    </a:lnTo>
                    <a:lnTo>
                      <a:pt x="250" y="458"/>
                    </a:lnTo>
                    <a:lnTo>
                      <a:pt x="225" y="498"/>
                    </a:lnTo>
                    <a:lnTo>
                      <a:pt x="200" y="538"/>
                    </a:lnTo>
                    <a:lnTo>
                      <a:pt x="174" y="581"/>
                    </a:lnTo>
                    <a:lnTo>
                      <a:pt x="153" y="620"/>
                    </a:lnTo>
                    <a:lnTo>
                      <a:pt x="134" y="664"/>
                    </a:lnTo>
                    <a:lnTo>
                      <a:pt x="116" y="711"/>
                    </a:lnTo>
                    <a:lnTo>
                      <a:pt x="98" y="755"/>
                    </a:lnTo>
                    <a:lnTo>
                      <a:pt x="80" y="802"/>
                    </a:lnTo>
                    <a:lnTo>
                      <a:pt x="66" y="849"/>
                    </a:lnTo>
                    <a:lnTo>
                      <a:pt x="54" y="896"/>
                    </a:lnTo>
                    <a:lnTo>
                      <a:pt x="44" y="946"/>
                    </a:lnTo>
                    <a:lnTo>
                      <a:pt x="33" y="994"/>
                    </a:lnTo>
                    <a:lnTo>
                      <a:pt x="26" y="1045"/>
                    </a:lnTo>
                    <a:lnTo>
                      <a:pt x="11" y="1146"/>
                    </a:lnTo>
                    <a:lnTo>
                      <a:pt x="4" y="1247"/>
                    </a:lnTo>
                    <a:lnTo>
                      <a:pt x="0" y="1352"/>
                    </a:lnTo>
                    <a:lnTo>
                      <a:pt x="4" y="1458"/>
                    </a:lnTo>
                    <a:lnTo>
                      <a:pt x="11" y="1563"/>
                    </a:lnTo>
                    <a:lnTo>
                      <a:pt x="22" y="1672"/>
                    </a:lnTo>
                    <a:lnTo>
                      <a:pt x="36" y="1777"/>
                    </a:lnTo>
                    <a:lnTo>
                      <a:pt x="54" y="1881"/>
                    </a:lnTo>
                    <a:lnTo>
                      <a:pt x="80" y="2012"/>
                    </a:lnTo>
                    <a:lnTo>
                      <a:pt x="109" y="2142"/>
                    </a:lnTo>
                    <a:lnTo>
                      <a:pt x="145" y="2273"/>
                    </a:lnTo>
                    <a:lnTo>
                      <a:pt x="185" y="2400"/>
                    </a:lnTo>
                    <a:lnTo>
                      <a:pt x="228" y="2527"/>
                    </a:lnTo>
                    <a:lnTo>
                      <a:pt x="279" y="2650"/>
                    </a:lnTo>
                    <a:lnTo>
                      <a:pt x="334" y="2777"/>
                    </a:lnTo>
                    <a:lnTo>
                      <a:pt x="388" y="2900"/>
                    </a:lnTo>
                    <a:lnTo>
                      <a:pt x="449" y="3023"/>
                    </a:lnTo>
                    <a:lnTo>
                      <a:pt x="514" y="3142"/>
                    </a:lnTo>
                    <a:lnTo>
                      <a:pt x="580" y="3262"/>
                    </a:lnTo>
                    <a:lnTo>
                      <a:pt x="653" y="3381"/>
                    </a:lnTo>
                    <a:lnTo>
                      <a:pt x="725" y="3498"/>
                    </a:lnTo>
                    <a:lnTo>
                      <a:pt x="801" y="3614"/>
                    </a:lnTo>
                    <a:lnTo>
                      <a:pt x="881" y="3726"/>
                    </a:lnTo>
                    <a:lnTo>
                      <a:pt x="964" y="3838"/>
                    </a:lnTo>
                    <a:lnTo>
                      <a:pt x="1048" y="3951"/>
                    </a:lnTo>
                    <a:lnTo>
                      <a:pt x="1135" y="4060"/>
                    </a:lnTo>
                    <a:lnTo>
                      <a:pt x="1222" y="4169"/>
                    </a:lnTo>
                    <a:lnTo>
                      <a:pt x="1312" y="4277"/>
                    </a:lnTo>
                    <a:lnTo>
                      <a:pt x="1493" y="4483"/>
                    </a:lnTo>
                    <a:cubicBezTo>
                      <a:pt x="1558" y="4552"/>
                      <a:pt x="1620" y="4617"/>
                      <a:pt x="1682" y="4686"/>
                    </a:cubicBezTo>
                    <a:cubicBezTo>
                      <a:pt x="1747" y="4751"/>
                      <a:pt x="1809" y="4817"/>
                      <a:pt x="1874" y="4882"/>
                    </a:cubicBezTo>
                    <a:cubicBezTo>
                      <a:pt x="1939" y="4943"/>
                      <a:pt x="2001" y="5005"/>
                      <a:pt x="2066" y="5067"/>
                    </a:cubicBezTo>
                    <a:cubicBezTo>
                      <a:pt x="2131" y="5129"/>
                      <a:pt x="2192" y="5190"/>
                      <a:pt x="2257" y="5248"/>
                    </a:cubicBezTo>
                    <a:cubicBezTo>
                      <a:pt x="2323" y="5306"/>
                      <a:pt x="2384" y="5364"/>
                      <a:pt x="2450" y="5422"/>
                    </a:cubicBezTo>
                    <a:lnTo>
                      <a:pt x="2453" y="5422"/>
                    </a:lnTo>
                    <a:lnTo>
                      <a:pt x="2457" y="5425"/>
                    </a:lnTo>
                    <a:lnTo>
                      <a:pt x="2468" y="5425"/>
                    </a:lnTo>
                    <a:cubicBezTo>
                      <a:pt x="2475" y="5437"/>
                      <a:pt x="2486" y="5447"/>
                      <a:pt x="2493" y="5458"/>
                    </a:cubicBezTo>
                    <a:lnTo>
                      <a:pt x="2501" y="5465"/>
                    </a:lnTo>
                    <a:lnTo>
                      <a:pt x="2504" y="5469"/>
                    </a:lnTo>
                    <a:lnTo>
                      <a:pt x="2508" y="5469"/>
                    </a:lnTo>
                    <a:lnTo>
                      <a:pt x="2515" y="5473"/>
                    </a:lnTo>
                    <a:lnTo>
                      <a:pt x="2518" y="5477"/>
                    </a:lnTo>
                    <a:lnTo>
                      <a:pt x="2526" y="5477"/>
                    </a:lnTo>
                    <a:lnTo>
                      <a:pt x="2537" y="5480"/>
                    </a:lnTo>
                    <a:lnTo>
                      <a:pt x="2548" y="5480"/>
                    </a:lnTo>
                    <a:lnTo>
                      <a:pt x="2558" y="5477"/>
                    </a:lnTo>
                    <a:lnTo>
                      <a:pt x="2570" y="5473"/>
                    </a:lnTo>
                    <a:lnTo>
                      <a:pt x="2580" y="5469"/>
                    </a:lnTo>
                    <a:lnTo>
                      <a:pt x="2591" y="5462"/>
                    </a:lnTo>
                    <a:lnTo>
                      <a:pt x="2598" y="5455"/>
                    </a:lnTo>
                    <a:lnTo>
                      <a:pt x="2605" y="5447"/>
                    </a:lnTo>
                    <a:lnTo>
                      <a:pt x="2610" y="5444"/>
                    </a:lnTo>
                    <a:lnTo>
                      <a:pt x="2613" y="5437"/>
                    </a:lnTo>
                    <a:lnTo>
                      <a:pt x="2617" y="5433"/>
                    </a:lnTo>
                    <a:lnTo>
                      <a:pt x="2617" y="5425"/>
                    </a:lnTo>
                    <a:lnTo>
                      <a:pt x="2617" y="5422"/>
                    </a:lnTo>
                    <a:lnTo>
                      <a:pt x="2617" y="5415"/>
                    </a:lnTo>
                    <a:lnTo>
                      <a:pt x="2617" y="5411"/>
                    </a:lnTo>
                    <a:lnTo>
                      <a:pt x="2617" y="5404"/>
                    </a:lnTo>
                    <a:lnTo>
                      <a:pt x="2617" y="5397"/>
                    </a:lnTo>
                    <a:lnTo>
                      <a:pt x="2613" y="5393"/>
                    </a:lnTo>
                    <a:lnTo>
                      <a:pt x="2584" y="5306"/>
                    </a:lnTo>
                    <a:lnTo>
                      <a:pt x="2555" y="5223"/>
                    </a:lnTo>
                    <a:lnTo>
                      <a:pt x="2530" y="5139"/>
                    </a:lnTo>
                    <a:lnTo>
                      <a:pt x="2508" y="5060"/>
                    </a:lnTo>
                    <a:lnTo>
                      <a:pt x="2486" y="4977"/>
                    </a:lnTo>
                    <a:lnTo>
                      <a:pt x="2464" y="4897"/>
                    </a:lnTo>
                    <a:lnTo>
                      <a:pt x="2450" y="4817"/>
                    </a:lnTo>
                    <a:lnTo>
                      <a:pt x="2436" y="4737"/>
                    </a:lnTo>
                    <a:lnTo>
                      <a:pt x="2421" y="4657"/>
                    </a:lnTo>
                    <a:lnTo>
                      <a:pt x="2410" y="4582"/>
                    </a:lnTo>
                    <a:lnTo>
                      <a:pt x="2392" y="4422"/>
                    </a:lnTo>
                    <a:lnTo>
                      <a:pt x="2381" y="4266"/>
                    </a:lnTo>
                    <a:lnTo>
                      <a:pt x="2377" y="4110"/>
                    </a:lnTo>
                    <a:lnTo>
                      <a:pt x="2381" y="3955"/>
                    </a:lnTo>
                    <a:lnTo>
                      <a:pt x="2384" y="3799"/>
                    </a:lnTo>
                    <a:cubicBezTo>
                      <a:pt x="2388" y="3748"/>
                      <a:pt x="2392" y="3694"/>
                      <a:pt x="2396" y="3639"/>
                    </a:cubicBezTo>
                    <a:cubicBezTo>
                      <a:pt x="2403" y="3588"/>
                      <a:pt x="2406" y="3534"/>
                      <a:pt x="2414" y="3480"/>
                    </a:cubicBezTo>
                    <a:cubicBezTo>
                      <a:pt x="2424" y="3371"/>
                      <a:pt x="2439" y="3262"/>
                      <a:pt x="2450" y="3150"/>
                    </a:cubicBezTo>
                    <a:cubicBezTo>
                      <a:pt x="2468" y="3038"/>
                      <a:pt x="2483" y="2925"/>
                      <a:pt x="2501" y="2809"/>
                    </a:cubicBezTo>
                    <a:cubicBezTo>
                      <a:pt x="2508" y="2737"/>
                      <a:pt x="2518" y="2664"/>
                      <a:pt x="2530" y="2592"/>
                    </a:cubicBezTo>
                    <a:lnTo>
                      <a:pt x="2555" y="2374"/>
                    </a:lnTo>
                    <a:lnTo>
                      <a:pt x="2566" y="2262"/>
                    </a:lnTo>
                    <a:lnTo>
                      <a:pt x="2573" y="2153"/>
                    </a:lnTo>
                    <a:lnTo>
                      <a:pt x="2577" y="2045"/>
                    </a:lnTo>
                    <a:lnTo>
                      <a:pt x="2580" y="1933"/>
                    </a:lnTo>
                    <a:lnTo>
                      <a:pt x="2580" y="1824"/>
                    </a:lnTo>
                    <a:lnTo>
                      <a:pt x="2577" y="1715"/>
                    </a:lnTo>
                    <a:lnTo>
                      <a:pt x="2570" y="1606"/>
                    </a:lnTo>
                    <a:lnTo>
                      <a:pt x="2555" y="1498"/>
                    </a:lnTo>
                    <a:lnTo>
                      <a:pt x="2540" y="1389"/>
                    </a:lnTo>
                    <a:lnTo>
                      <a:pt x="2518" y="1280"/>
                    </a:lnTo>
                    <a:lnTo>
                      <a:pt x="2490" y="1175"/>
                    </a:lnTo>
                    <a:lnTo>
                      <a:pt x="2475" y="1120"/>
                    </a:lnTo>
                    <a:lnTo>
                      <a:pt x="2457" y="1070"/>
                    </a:lnTo>
                    <a:lnTo>
                      <a:pt x="2436" y="1016"/>
                    </a:lnTo>
                    <a:lnTo>
                      <a:pt x="2414" y="958"/>
                    </a:lnTo>
                    <a:lnTo>
                      <a:pt x="2388" y="903"/>
                    </a:lnTo>
                    <a:lnTo>
                      <a:pt x="2363" y="852"/>
                    </a:lnTo>
                    <a:lnTo>
                      <a:pt x="2330" y="798"/>
                    </a:lnTo>
                    <a:lnTo>
                      <a:pt x="2301" y="747"/>
                    </a:lnTo>
                    <a:lnTo>
                      <a:pt x="2269" y="697"/>
                    </a:lnTo>
                    <a:lnTo>
                      <a:pt x="2232" y="646"/>
                    </a:lnTo>
                    <a:lnTo>
                      <a:pt x="2197" y="598"/>
                    </a:lnTo>
                    <a:lnTo>
                      <a:pt x="2156" y="551"/>
                    </a:lnTo>
                    <a:lnTo>
                      <a:pt x="2116" y="508"/>
                    </a:lnTo>
                    <a:lnTo>
                      <a:pt x="2076" y="464"/>
                    </a:lnTo>
                    <a:lnTo>
                      <a:pt x="2033" y="421"/>
                    </a:lnTo>
                    <a:lnTo>
                      <a:pt x="1990" y="381"/>
                    </a:lnTo>
                    <a:lnTo>
                      <a:pt x="1943" y="345"/>
                    </a:lnTo>
                    <a:lnTo>
                      <a:pt x="1899" y="309"/>
                    </a:lnTo>
                    <a:lnTo>
                      <a:pt x="1874" y="287"/>
                    </a:lnTo>
                    <a:lnTo>
                      <a:pt x="1852" y="265"/>
                    </a:lnTo>
                    <a:lnTo>
                      <a:pt x="1827" y="244"/>
                    </a:lnTo>
                    <a:lnTo>
                      <a:pt x="1801" y="225"/>
                    </a:lnTo>
                    <a:lnTo>
                      <a:pt x="1750" y="190"/>
                    </a:lnTo>
                    <a:lnTo>
                      <a:pt x="1696" y="153"/>
                    </a:lnTo>
                    <a:lnTo>
                      <a:pt x="1638" y="124"/>
                    </a:lnTo>
                    <a:lnTo>
                      <a:pt x="1583" y="98"/>
                    </a:lnTo>
                    <a:cubicBezTo>
                      <a:pt x="1562" y="88"/>
                      <a:pt x="1544" y="81"/>
                      <a:pt x="1526" y="73"/>
                    </a:cubicBezTo>
                    <a:cubicBezTo>
                      <a:pt x="1508" y="66"/>
                      <a:pt x="1489" y="59"/>
                      <a:pt x="1471" y="55"/>
                    </a:cubicBezTo>
                    <a:lnTo>
                      <a:pt x="1436" y="41"/>
                    </a:lnTo>
                    <a:lnTo>
                      <a:pt x="1396" y="30"/>
                    </a:lnTo>
                    <a:lnTo>
                      <a:pt x="1359" y="23"/>
                    </a:lnTo>
                    <a:lnTo>
                      <a:pt x="1319" y="16"/>
                    </a:lnTo>
                    <a:lnTo>
                      <a:pt x="1283" y="8"/>
                    </a:lnTo>
                    <a:lnTo>
                      <a:pt x="1243" y="4"/>
                    </a:lnTo>
                    <a:lnTo>
                      <a:pt x="1207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654513" y="545775"/>
                <a:ext cx="39425" cy="41800"/>
              </a:xfrm>
              <a:custGeom>
                <a:avLst/>
                <a:gdLst/>
                <a:ahLst/>
                <a:cxnLst/>
                <a:rect l="l" t="t" r="r" b="b"/>
                <a:pathLst>
                  <a:path w="1577" h="1672" extrusionOk="0">
                    <a:moveTo>
                      <a:pt x="815" y="457"/>
                    </a:moveTo>
                    <a:lnTo>
                      <a:pt x="848" y="461"/>
                    </a:lnTo>
                    <a:lnTo>
                      <a:pt x="877" y="464"/>
                    </a:lnTo>
                    <a:lnTo>
                      <a:pt x="910" y="468"/>
                    </a:lnTo>
                    <a:lnTo>
                      <a:pt x="939" y="475"/>
                    </a:lnTo>
                    <a:lnTo>
                      <a:pt x="968" y="486"/>
                    </a:lnTo>
                    <a:lnTo>
                      <a:pt x="989" y="504"/>
                    </a:lnTo>
                    <a:lnTo>
                      <a:pt x="1008" y="519"/>
                    </a:lnTo>
                    <a:lnTo>
                      <a:pt x="1026" y="537"/>
                    </a:lnTo>
                    <a:lnTo>
                      <a:pt x="1044" y="559"/>
                    </a:lnTo>
                    <a:lnTo>
                      <a:pt x="1062" y="576"/>
                    </a:lnTo>
                    <a:lnTo>
                      <a:pt x="1076" y="598"/>
                    </a:lnTo>
                    <a:lnTo>
                      <a:pt x="1091" y="620"/>
                    </a:lnTo>
                    <a:lnTo>
                      <a:pt x="1106" y="642"/>
                    </a:lnTo>
                    <a:lnTo>
                      <a:pt x="1116" y="668"/>
                    </a:lnTo>
                    <a:lnTo>
                      <a:pt x="1128" y="689"/>
                    </a:lnTo>
                    <a:lnTo>
                      <a:pt x="1138" y="715"/>
                    </a:lnTo>
                    <a:lnTo>
                      <a:pt x="1149" y="740"/>
                    </a:lnTo>
                    <a:lnTo>
                      <a:pt x="1156" y="762"/>
                    </a:lnTo>
                    <a:lnTo>
                      <a:pt x="1160" y="787"/>
                    </a:lnTo>
                    <a:lnTo>
                      <a:pt x="1167" y="812"/>
                    </a:lnTo>
                    <a:lnTo>
                      <a:pt x="1171" y="837"/>
                    </a:lnTo>
                    <a:lnTo>
                      <a:pt x="1171" y="867"/>
                    </a:lnTo>
                    <a:lnTo>
                      <a:pt x="1175" y="892"/>
                    </a:lnTo>
                    <a:lnTo>
                      <a:pt x="1175" y="917"/>
                    </a:lnTo>
                    <a:lnTo>
                      <a:pt x="1171" y="942"/>
                    </a:lnTo>
                    <a:lnTo>
                      <a:pt x="1167" y="968"/>
                    </a:lnTo>
                    <a:lnTo>
                      <a:pt x="1163" y="989"/>
                    </a:lnTo>
                    <a:lnTo>
                      <a:pt x="1156" y="1016"/>
                    </a:lnTo>
                    <a:lnTo>
                      <a:pt x="1149" y="1041"/>
                    </a:lnTo>
                    <a:lnTo>
                      <a:pt x="1138" y="1063"/>
                    </a:lnTo>
                    <a:lnTo>
                      <a:pt x="1128" y="1088"/>
                    </a:lnTo>
                    <a:lnTo>
                      <a:pt x="1116" y="1109"/>
                    </a:lnTo>
                    <a:lnTo>
                      <a:pt x="1102" y="1131"/>
                    </a:lnTo>
                    <a:lnTo>
                      <a:pt x="1084" y="1149"/>
                    </a:lnTo>
                    <a:lnTo>
                      <a:pt x="1066" y="1171"/>
                    </a:lnTo>
                    <a:lnTo>
                      <a:pt x="1048" y="1189"/>
                    </a:lnTo>
                    <a:lnTo>
                      <a:pt x="1026" y="1207"/>
                    </a:lnTo>
                    <a:lnTo>
                      <a:pt x="1015" y="1211"/>
                    </a:lnTo>
                    <a:lnTo>
                      <a:pt x="986" y="1222"/>
                    </a:lnTo>
                    <a:lnTo>
                      <a:pt x="957" y="1233"/>
                    </a:lnTo>
                    <a:lnTo>
                      <a:pt x="928" y="1240"/>
                    </a:lnTo>
                    <a:lnTo>
                      <a:pt x="899" y="1243"/>
                    </a:lnTo>
                    <a:lnTo>
                      <a:pt x="870" y="1250"/>
                    </a:lnTo>
                    <a:lnTo>
                      <a:pt x="841" y="1250"/>
                    </a:lnTo>
                    <a:lnTo>
                      <a:pt x="812" y="1255"/>
                    </a:lnTo>
                    <a:lnTo>
                      <a:pt x="783" y="1250"/>
                    </a:lnTo>
                    <a:lnTo>
                      <a:pt x="754" y="1250"/>
                    </a:lnTo>
                    <a:lnTo>
                      <a:pt x="725" y="1247"/>
                    </a:lnTo>
                    <a:lnTo>
                      <a:pt x="696" y="1240"/>
                    </a:lnTo>
                    <a:lnTo>
                      <a:pt x="671" y="1233"/>
                    </a:lnTo>
                    <a:lnTo>
                      <a:pt x="641" y="1225"/>
                    </a:lnTo>
                    <a:lnTo>
                      <a:pt x="616" y="1215"/>
                    </a:lnTo>
                    <a:lnTo>
                      <a:pt x="591" y="1203"/>
                    </a:lnTo>
                    <a:lnTo>
                      <a:pt x="569" y="1193"/>
                    </a:lnTo>
                    <a:lnTo>
                      <a:pt x="548" y="1178"/>
                    </a:lnTo>
                    <a:lnTo>
                      <a:pt x="526" y="1160"/>
                    </a:lnTo>
                    <a:lnTo>
                      <a:pt x="504" y="1146"/>
                    </a:lnTo>
                    <a:lnTo>
                      <a:pt x="486" y="1124"/>
                    </a:lnTo>
                    <a:lnTo>
                      <a:pt x="468" y="1106"/>
                    </a:lnTo>
                    <a:lnTo>
                      <a:pt x="454" y="1084"/>
                    </a:lnTo>
                    <a:lnTo>
                      <a:pt x="439" y="1059"/>
                    </a:lnTo>
                    <a:lnTo>
                      <a:pt x="428" y="1037"/>
                    </a:lnTo>
                    <a:lnTo>
                      <a:pt x="417" y="1008"/>
                    </a:lnTo>
                    <a:lnTo>
                      <a:pt x="410" y="982"/>
                    </a:lnTo>
                    <a:lnTo>
                      <a:pt x="402" y="954"/>
                    </a:lnTo>
                    <a:lnTo>
                      <a:pt x="399" y="924"/>
                    </a:lnTo>
                    <a:lnTo>
                      <a:pt x="399" y="892"/>
                    </a:lnTo>
                    <a:lnTo>
                      <a:pt x="399" y="859"/>
                    </a:lnTo>
                    <a:lnTo>
                      <a:pt x="402" y="823"/>
                    </a:lnTo>
                    <a:lnTo>
                      <a:pt x="406" y="787"/>
                    </a:lnTo>
                    <a:lnTo>
                      <a:pt x="417" y="776"/>
                    </a:lnTo>
                    <a:lnTo>
                      <a:pt x="428" y="765"/>
                    </a:lnTo>
                    <a:lnTo>
                      <a:pt x="442" y="743"/>
                    </a:lnTo>
                    <a:lnTo>
                      <a:pt x="454" y="722"/>
                    </a:lnTo>
                    <a:lnTo>
                      <a:pt x="464" y="696"/>
                    </a:lnTo>
                    <a:lnTo>
                      <a:pt x="475" y="675"/>
                    </a:lnTo>
                    <a:cubicBezTo>
                      <a:pt x="486" y="646"/>
                      <a:pt x="497" y="613"/>
                      <a:pt x="508" y="584"/>
                    </a:cubicBezTo>
                    <a:lnTo>
                      <a:pt x="533" y="562"/>
                    </a:lnTo>
                    <a:lnTo>
                      <a:pt x="554" y="544"/>
                    </a:lnTo>
                    <a:lnTo>
                      <a:pt x="580" y="526"/>
                    </a:lnTo>
                    <a:lnTo>
                      <a:pt x="609" y="508"/>
                    </a:lnTo>
                    <a:lnTo>
                      <a:pt x="635" y="497"/>
                    </a:lnTo>
                    <a:lnTo>
                      <a:pt x="663" y="482"/>
                    </a:lnTo>
                    <a:lnTo>
                      <a:pt x="696" y="475"/>
                    </a:lnTo>
                    <a:lnTo>
                      <a:pt x="725" y="468"/>
                    </a:lnTo>
                    <a:lnTo>
                      <a:pt x="754" y="461"/>
                    </a:lnTo>
                    <a:lnTo>
                      <a:pt x="787" y="461"/>
                    </a:lnTo>
                    <a:lnTo>
                      <a:pt x="815" y="457"/>
                    </a:lnTo>
                    <a:close/>
                    <a:moveTo>
                      <a:pt x="775" y="1"/>
                    </a:moveTo>
                    <a:lnTo>
                      <a:pt x="728" y="4"/>
                    </a:lnTo>
                    <a:lnTo>
                      <a:pt x="681" y="8"/>
                    </a:lnTo>
                    <a:lnTo>
                      <a:pt x="631" y="15"/>
                    </a:lnTo>
                    <a:lnTo>
                      <a:pt x="588" y="26"/>
                    </a:lnTo>
                    <a:lnTo>
                      <a:pt x="541" y="41"/>
                    </a:lnTo>
                    <a:lnTo>
                      <a:pt x="493" y="59"/>
                    </a:lnTo>
                    <a:lnTo>
                      <a:pt x="449" y="81"/>
                    </a:lnTo>
                    <a:lnTo>
                      <a:pt x="406" y="102"/>
                    </a:lnTo>
                    <a:lnTo>
                      <a:pt x="367" y="131"/>
                    </a:lnTo>
                    <a:lnTo>
                      <a:pt x="341" y="146"/>
                    </a:lnTo>
                    <a:lnTo>
                      <a:pt x="319" y="168"/>
                    </a:lnTo>
                    <a:lnTo>
                      <a:pt x="297" y="185"/>
                    </a:lnTo>
                    <a:lnTo>
                      <a:pt x="272" y="207"/>
                    </a:lnTo>
                    <a:lnTo>
                      <a:pt x="250" y="233"/>
                    </a:lnTo>
                    <a:lnTo>
                      <a:pt x="228" y="255"/>
                    </a:lnTo>
                    <a:lnTo>
                      <a:pt x="210" y="280"/>
                    </a:lnTo>
                    <a:lnTo>
                      <a:pt x="188" y="308"/>
                    </a:lnTo>
                    <a:lnTo>
                      <a:pt x="171" y="334"/>
                    </a:lnTo>
                    <a:lnTo>
                      <a:pt x="153" y="363"/>
                    </a:lnTo>
                    <a:lnTo>
                      <a:pt x="138" y="392"/>
                    </a:lnTo>
                    <a:lnTo>
                      <a:pt x="123" y="421"/>
                    </a:lnTo>
                    <a:lnTo>
                      <a:pt x="113" y="450"/>
                    </a:lnTo>
                    <a:lnTo>
                      <a:pt x="101" y="482"/>
                    </a:lnTo>
                    <a:lnTo>
                      <a:pt x="94" y="511"/>
                    </a:lnTo>
                    <a:lnTo>
                      <a:pt x="87" y="541"/>
                    </a:lnTo>
                    <a:lnTo>
                      <a:pt x="76" y="559"/>
                    </a:lnTo>
                    <a:lnTo>
                      <a:pt x="66" y="573"/>
                    </a:lnTo>
                    <a:lnTo>
                      <a:pt x="54" y="591"/>
                    </a:lnTo>
                    <a:lnTo>
                      <a:pt x="47" y="609"/>
                    </a:lnTo>
                    <a:lnTo>
                      <a:pt x="36" y="628"/>
                    </a:lnTo>
                    <a:lnTo>
                      <a:pt x="29" y="646"/>
                    </a:lnTo>
                    <a:lnTo>
                      <a:pt x="19" y="685"/>
                    </a:lnTo>
                    <a:lnTo>
                      <a:pt x="11" y="722"/>
                    </a:lnTo>
                    <a:lnTo>
                      <a:pt x="4" y="762"/>
                    </a:lnTo>
                    <a:lnTo>
                      <a:pt x="0" y="805"/>
                    </a:lnTo>
                    <a:lnTo>
                      <a:pt x="0" y="845"/>
                    </a:lnTo>
                    <a:lnTo>
                      <a:pt x="4" y="889"/>
                    </a:lnTo>
                    <a:lnTo>
                      <a:pt x="7" y="929"/>
                    </a:lnTo>
                    <a:lnTo>
                      <a:pt x="14" y="968"/>
                    </a:lnTo>
                    <a:lnTo>
                      <a:pt x="22" y="1008"/>
                    </a:lnTo>
                    <a:lnTo>
                      <a:pt x="33" y="1048"/>
                    </a:lnTo>
                    <a:lnTo>
                      <a:pt x="44" y="1088"/>
                    </a:lnTo>
                    <a:lnTo>
                      <a:pt x="58" y="1124"/>
                    </a:lnTo>
                    <a:lnTo>
                      <a:pt x="73" y="1160"/>
                    </a:lnTo>
                    <a:lnTo>
                      <a:pt x="84" y="1178"/>
                    </a:lnTo>
                    <a:lnTo>
                      <a:pt x="87" y="1185"/>
                    </a:lnTo>
                    <a:lnTo>
                      <a:pt x="106" y="1233"/>
                    </a:lnTo>
                    <a:lnTo>
                      <a:pt x="127" y="1276"/>
                    </a:lnTo>
                    <a:lnTo>
                      <a:pt x="153" y="1320"/>
                    </a:lnTo>
                    <a:lnTo>
                      <a:pt x="178" y="1359"/>
                    </a:lnTo>
                    <a:lnTo>
                      <a:pt x="207" y="1396"/>
                    </a:lnTo>
                    <a:lnTo>
                      <a:pt x="236" y="1432"/>
                    </a:lnTo>
                    <a:lnTo>
                      <a:pt x="268" y="1464"/>
                    </a:lnTo>
                    <a:lnTo>
                      <a:pt x="305" y="1497"/>
                    </a:lnTo>
                    <a:lnTo>
                      <a:pt x="341" y="1523"/>
                    </a:lnTo>
                    <a:lnTo>
                      <a:pt x="377" y="1548"/>
                    </a:lnTo>
                    <a:lnTo>
                      <a:pt x="417" y="1573"/>
                    </a:lnTo>
                    <a:lnTo>
                      <a:pt x="457" y="1595"/>
                    </a:lnTo>
                    <a:lnTo>
                      <a:pt x="501" y="1613"/>
                    </a:lnTo>
                    <a:lnTo>
                      <a:pt x="544" y="1628"/>
                    </a:lnTo>
                    <a:lnTo>
                      <a:pt x="588" y="1642"/>
                    </a:lnTo>
                    <a:lnTo>
                      <a:pt x="631" y="1653"/>
                    </a:lnTo>
                    <a:lnTo>
                      <a:pt x="675" y="1660"/>
                    </a:lnTo>
                    <a:lnTo>
                      <a:pt x="721" y="1668"/>
                    </a:lnTo>
                    <a:lnTo>
                      <a:pt x="765" y="1668"/>
                    </a:lnTo>
                    <a:lnTo>
                      <a:pt x="812" y="1671"/>
                    </a:lnTo>
                    <a:lnTo>
                      <a:pt x="855" y="1668"/>
                    </a:lnTo>
                    <a:lnTo>
                      <a:pt x="902" y="1663"/>
                    </a:lnTo>
                    <a:lnTo>
                      <a:pt x="949" y="1657"/>
                    </a:lnTo>
                    <a:lnTo>
                      <a:pt x="993" y="1646"/>
                    </a:lnTo>
                    <a:lnTo>
                      <a:pt x="1036" y="1631"/>
                    </a:lnTo>
                    <a:lnTo>
                      <a:pt x="1084" y="1617"/>
                    </a:lnTo>
                    <a:lnTo>
                      <a:pt x="1128" y="1598"/>
                    </a:lnTo>
                    <a:lnTo>
                      <a:pt x="1167" y="1576"/>
                    </a:lnTo>
                    <a:lnTo>
                      <a:pt x="1210" y="1555"/>
                    </a:lnTo>
                    <a:lnTo>
                      <a:pt x="1250" y="1530"/>
                    </a:lnTo>
                    <a:lnTo>
                      <a:pt x="1290" y="1501"/>
                    </a:lnTo>
                    <a:lnTo>
                      <a:pt x="1327" y="1468"/>
                    </a:lnTo>
                    <a:lnTo>
                      <a:pt x="1367" y="1429"/>
                    </a:lnTo>
                    <a:lnTo>
                      <a:pt x="1402" y="1392"/>
                    </a:lnTo>
                    <a:lnTo>
                      <a:pt x="1432" y="1349"/>
                    </a:lnTo>
                    <a:lnTo>
                      <a:pt x="1461" y="1305"/>
                    </a:lnTo>
                    <a:lnTo>
                      <a:pt x="1486" y="1262"/>
                    </a:lnTo>
                    <a:lnTo>
                      <a:pt x="1508" y="1218"/>
                    </a:lnTo>
                    <a:lnTo>
                      <a:pt x="1529" y="1171"/>
                    </a:lnTo>
                    <a:lnTo>
                      <a:pt x="1544" y="1124"/>
                    </a:lnTo>
                    <a:lnTo>
                      <a:pt x="1558" y="1073"/>
                    </a:lnTo>
                    <a:lnTo>
                      <a:pt x="1566" y="1026"/>
                    </a:lnTo>
                    <a:lnTo>
                      <a:pt x="1573" y="976"/>
                    </a:lnTo>
                    <a:lnTo>
                      <a:pt x="1576" y="924"/>
                    </a:lnTo>
                    <a:lnTo>
                      <a:pt x="1576" y="874"/>
                    </a:lnTo>
                    <a:lnTo>
                      <a:pt x="1576" y="823"/>
                    </a:lnTo>
                    <a:lnTo>
                      <a:pt x="1573" y="776"/>
                    </a:lnTo>
                    <a:lnTo>
                      <a:pt x="1566" y="725"/>
                    </a:lnTo>
                    <a:lnTo>
                      <a:pt x="1555" y="675"/>
                    </a:lnTo>
                    <a:lnTo>
                      <a:pt x="1541" y="628"/>
                    </a:lnTo>
                    <a:lnTo>
                      <a:pt x="1526" y="576"/>
                    </a:lnTo>
                    <a:lnTo>
                      <a:pt x="1508" y="529"/>
                    </a:lnTo>
                    <a:lnTo>
                      <a:pt x="1486" y="482"/>
                    </a:lnTo>
                    <a:lnTo>
                      <a:pt x="1464" y="439"/>
                    </a:lnTo>
                    <a:lnTo>
                      <a:pt x="1439" y="395"/>
                    </a:lnTo>
                    <a:lnTo>
                      <a:pt x="1410" y="352"/>
                    </a:lnTo>
                    <a:lnTo>
                      <a:pt x="1381" y="312"/>
                    </a:lnTo>
                    <a:lnTo>
                      <a:pt x="1349" y="272"/>
                    </a:lnTo>
                    <a:lnTo>
                      <a:pt x="1312" y="236"/>
                    </a:lnTo>
                    <a:lnTo>
                      <a:pt x="1275" y="200"/>
                    </a:lnTo>
                    <a:lnTo>
                      <a:pt x="1236" y="168"/>
                    </a:lnTo>
                    <a:lnTo>
                      <a:pt x="1193" y="135"/>
                    </a:lnTo>
                    <a:lnTo>
                      <a:pt x="1149" y="109"/>
                    </a:lnTo>
                    <a:lnTo>
                      <a:pt x="1106" y="84"/>
                    </a:lnTo>
                    <a:lnTo>
                      <a:pt x="1058" y="62"/>
                    </a:lnTo>
                    <a:lnTo>
                      <a:pt x="1011" y="44"/>
                    </a:lnTo>
                    <a:lnTo>
                      <a:pt x="968" y="29"/>
                    </a:lnTo>
                    <a:lnTo>
                      <a:pt x="921" y="15"/>
                    </a:lnTo>
                    <a:lnTo>
                      <a:pt x="870" y="8"/>
                    </a:lnTo>
                    <a:lnTo>
                      <a:pt x="823" y="4"/>
                    </a:lnTo>
                    <a:lnTo>
                      <a:pt x="775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728888" y="447400"/>
                <a:ext cx="45575" cy="91700"/>
              </a:xfrm>
              <a:custGeom>
                <a:avLst/>
                <a:gdLst/>
                <a:ahLst/>
                <a:cxnLst/>
                <a:rect l="l" t="t" r="r" b="b"/>
                <a:pathLst>
                  <a:path w="1823" h="3668" extrusionOk="0">
                    <a:moveTo>
                      <a:pt x="1410" y="0"/>
                    </a:moveTo>
                    <a:lnTo>
                      <a:pt x="1396" y="4"/>
                    </a:lnTo>
                    <a:lnTo>
                      <a:pt x="1381" y="7"/>
                    </a:lnTo>
                    <a:lnTo>
                      <a:pt x="1366" y="11"/>
                    </a:lnTo>
                    <a:lnTo>
                      <a:pt x="1352" y="15"/>
                    </a:lnTo>
                    <a:lnTo>
                      <a:pt x="1337" y="22"/>
                    </a:lnTo>
                    <a:lnTo>
                      <a:pt x="1323" y="29"/>
                    </a:lnTo>
                    <a:lnTo>
                      <a:pt x="1312" y="37"/>
                    </a:lnTo>
                    <a:lnTo>
                      <a:pt x="1301" y="47"/>
                    </a:lnTo>
                    <a:lnTo>
                      <a:pt x="1287" y="54"/>
                    </a:lnTo>
                    <a:lnTo>
                      <a:pt x="1279" y="69"/>
                    </a:lnTo>
                    <a:lnTo>
                      <a:pt x="1269" y="80"/>
                    </a:lnTo>
                    <a:lnTo>
                      <a:pt x="1262" y="94"/>
                    </a:lnTo>
                    <a:lnTo>
                      <a:pt x="1254" y="105"/>
                    </a:lnTo>
                    <a:lnTo>
                      <a:pt x="1247" y="124"/>
                    </a:lnTo>
                    <a:lnTo>
                      <a:pt x="1244" y="138"/>
                    </a:lnTo>
                    <a:lnTo>
                      <a:pt x="1240" y="156"/>
                    </a:lnTo>
                    <a:lnTo>
                      <a:pt x="1236" y="171"/>
                    </a:lnTo>
                    <a:lnTo>
                      <a:pt x="1236" y="192"/>
                    </a:lnTo>
                    <a:lnTo>
                      <a:pt x="1236" y="293"/>
                    </a:lnTo>
                    <a:lnTo>
                      <a:pt x="1240" y="398"/>
                    </a:lnTo>
                    <a:lnTo>
                      <a:pt x="1247" y="500"/>
                    </a:lnTo>
                    <a:lnTo>
                      <a:pt x="1257" y="602"/>
                    </a:lnTo>
                    <a:cubicBezTo>
                      <a:pt x="1272" y="732"/>
                      <a:pt x="1287" y="866"/>
                      <a:pt x="1301" y="997"/>
                    </a:cubicBezTo>
                    <a:lnTo>
                      <a:pt x="1309" y="1094"/>
                    </a:lnTo>
                    <a:lnTo>
                      <a:pt x="1316" y="1196"/>
                    </a:lnTo>
                    <a:lnTo>
                      <a:pt x="1319" y="1293"/>
                    </a:lnTo>
                    <a:lnTo>
                      <a:pt x="1316" y="1395"/>
                    </a:lnTo>
                    <a:lnTo>
                      <a:pt x="1312" y="1497"/>
                    </a:lnTo>
                    <a:cubicBezTo>
                      <a:pt x="1309" y="1529"/>
                      <a:pt x="1305" y="1566"/>
                      <a:pt x="1301" y="1598"/>
                    </a:cubicBezTo>
                    <a:lnTo>
                      <a:pt x="1294" y="1653"/>
                    </a:lnTo>
                    <a:lnTo>
                      <a:pt x="1287" y="1703"/>
                    </a:lnTo>
                    <a:lnTo>
                      <a:pt x="1276" y="1758"/>
                    </a:lnTo>
                    <a:lnTo>
                      <a:pt x="1265" y="1808"/>
                    </a:lnTo>
                    <a:lnTo>
                      <a:pt x="1247" y="1873"/>
                    </a:lnTo>
                    <a:lnTo>
                      <a:pt x="1229" y="1939"/>
                    </a:lnTo>
                    <a:lnTo>
                      <a:pt x="1207" y="2004"/>
                    </a:lnTo>
                    <a:lnTo>
                      <a:pt x="1185" y="2066"/>
                    </a:lnTo>
                    <a:lnTo>
                      <a:pt x="1164" y="2131"/>
                    </a:lnTo>
                    <a:lnTo>
                      <a:pt x="1138" y="2193"/>
                    </a:lnTo>
                    <a:lnTo>
                      <a:pt x="1113" y="2254"/>
                    </a:lnTo>
                    <a:lnTo>
                      <a:pt x="1084" y="2315"/>
                    </a:lnTo>
                    <a:lnTo>
                      <a:pt x="1023" y="2439"/>
                    </a:lnTo>
                    <a:lnTo>
                      <a:pt x="953" y="2559"/>
                    </a:lnTo>
                    <a:lnTo>
                      <a:pt x="881" y="2675"/>
                    </a:lnTo>
                    <a:lnTo>
                      <a:pt x="805" y="2787"/>
                    </a:lnTo>
                    <a:lnTo>
                      <a:pt x="722" y="2895"/>
                    </a:lnTo>
                    <a:lnTo>
                      <a:pt x="635" y="3001"/>
                    </a:lnTo>
                    <a:lnTo>
                      <a:pt x="544" y="3102"/>
                    </a:lnTo>
                    <a:lnTo>
                      <a:pt x="446" y="3200"/>
                    </a:lnTo>
                    <a:lnTo>
                      <a:pt x="349" y="3294"/>
                    </a:lnTo>
                    <a:lnTo>
                      <a:pt x="247" y="3381"/>
                    </a:lnTo>
                    <a:lnTo>
                      <a:pt x="138" y="3464"/>
                    </a:lnTo>
                    <a:lnTo>
                      <a:pt x="33" y="3544"/>
                    </a:lnTo>
                    <a:lnTo>
                      <a:pt x="26" y="3548"/>
                    </a:lnTo>
                    <a:lnTo>
                      <a:pt x="18" y="3551"/>
                    </a:lnTo>
                    <a:lnTo>
                      <a:pt x="15" y="3559"/>
                    </a:lnTo>
                    <a:lnTo>
                      <a:pt x="11" y="3562"/>
                    </a:lnTo>
                    <a:lnTo>
                      <a:pt x="8" y="3569"/>
                    </a:lnTo>
                    <a:lnTo>
                      <a:pt x="4" y="3576"/>
                    </a:lnTo>
                    <a:lnTo>
                      <a:pt x="4" y="3581"/>
                    </a:lnTo>
                    <a:lnTo>
                      <a:pt x="1" y="3588"/>
                    </a:lnTo>
                    <a:lnTo>
                      <a:pt x="1" y="3595"/>
                    </a:lnTo>
                    <a:lnTo>
                      <a:pt x="1" y="3598"/>
                    </a:lnTo>
                    <a:lnTo>
                      <a:pt x="1" y="3606"/>
                    </a:lnTo>
                    <a:lnTo>
                      <a:pt x="1" y="3613"/>
                    </a:lnTo>
                    <a:lnTo>
                      <a:pt x="1" y="3616"/>
                    </a:lnTo>
                    <a:lnTo>
                      <a:pt x="4" y="3624"/>
                    </a:lnTo>
                    <a:lnTo>
                      <a:pt x="8" y="3628"/>
                    </a:lnTo>
                    <a:lnTo>
                      <a:pt x="8" y="3635"/>
                    </a:lnTo>
                    <a:lnTo>
                      <a:pt x="11" y="3638"/>
                    </a:lnTo>
                    <a:lnTo>
                      <a:pt x="15" y="3642"/>
                    </a:lnTo>
                    <a:lnTo>
                      <a:pt x="18" y="3649"/>
                    </a:lnTo>
                    <a:lnTo>
                      <a:pt x="22" y="3653"/>
                    </a:lnTo>
                    <a:lnTo>
                      <a:pt x="29" y="3656"/>
                    </a:lnTo>
                    <a:lnTo>
                      <a:pt x="33" y="3660"/>
                    </a:lnTo>
                    <a:lnTo>
                      <a:pt x="40" y="3660"/>
                    </a:lnTo>
                    <a:lnTo>
                      <a:pt x="44" y="3663"/>
                    </a:lnTo>
                    <a:lnTo>
                      <a:pt x="51" y="3668"/>
                    </a:lnTo>
                    <a:lnTo>
                      <a:pt x="76" y="3668"/>
                    </a:lnTo>
                    <a:lnTo>
                      <a:pt x="83" y="3663"/>
                    </a:lnTo>
                    <a:lnTo>
                      <a:pt x="91" y="3663"/>
                    </a:lnTo>
                    <a:lnTo>
                      <a:pt x="98" y="3660"/>
                    </a:lnTo>
                    <a:cubicBezTo>
                      <a:pt x="142" y="3638"/>
                      <a:pt x="185" y="3616"/>
                      <a:pt x="229" y="3591"/>
                    </a:cubicBezTo>
                    <a:cubicBezTo>
                      <a:pt x="269" y="3569"/>
                      <a:pt x="312" y="3548"/>
                      <a:pt x="352" y="3522"/>
                    </a:cubicBezTo>
                    <a:cubicBezTo>
                      <a:pt x="392" y="3501"/>
                      <a:pt x="431" y="3476"/>
                      <a:pt x="471" y="3450"/>
                    </a:cubicBezTo>
                    <a:lnTo>
                      <a:pt x="588" y="3374"/>
                    </a:lnTo>
                    <a:lnTo>
                      <a:pt x="700" y="3294"/>
                    </a:lnTo>
                    <a:lnTo>
                      <a:pt x="805" y="3211"/>
                    </a:lnTo>
                    <a:lnTo>
                      <a:pt x="856" y="3168"/>
                    </a:lnTo>
                    <a:lnTo>
                      <a:pt x="906" y="3124"/>
                    </a:lnTo>
                    <a:lnTo>
                      <a:pt x="953" y="3076"/>
                    </a:lnTo>
                    <a:lnTo>
                      <a:pt x="1004" y="3029"/>
                    </a:lnTo>
                    <a:lnTo>
                      <a:pt x="1048" y="2982"/>
                    </a:lnTo>
                    <a:lnTo>
                      <a:pt x="1095" y="2935"/>
                    </a:lnTo>
                    <a:lnTo>
                      <a:pt x="1138" y="2885"/>
                    </a:lnTo>
                    <a:lnTo>
                      <a:pt x="1182" y="2830"/>
                    </a:lnTo>
                    <a:lnTo>
                      <a:pt x="1222" y="2780"/>
                    </a:lnTo>
                    <a:lnTo>
                      <a:pt x="1262" y="2725"/>
                    </a:lnTo>
                    <a:lnTo>
                      <a:pt x="1301" y="2671"/>
                    </a:lnTo>
                    <a:lnTo>
                      <a:pt x="1341" y="2613"/>
                    </a:lnTo>
                    <a:lnTo>
                      <a:pt x="1377" y="2554"/>
                    </a:lnTo>
                    <a:lnTo>
                      <a:pt x="1410" y="2494"/>
                    </a:lnTo>
                    <a:lnTo>
                      <a:pt x="1446" y="2432"/>
                    </a:lnTo>
                    <a:lnTo>
                      <a:pt x="1479" y="2370"/>
                    </a:lnTo>
                    <a:lnTo>
                      <a:pt x="1511" y="2305"/>
                    </a:lnTo>
                    <a:lnTo>
                      <a:pt x="1540" y="2240"/>
                    </a:lnTo>
                    <a:lnTo>
                      <a:pt x="1570" y="2171"/>
                    </a:lnTo>
                    <a:lnTo>
                      <a:pt x="1598" y="2102"/>
                    </a:lnTo>
                    <a:cubicBezTo>
                      <a:pt x="1613" y="2066"/>
                      <a:pt x="1627" y="2026"/>
                      <a:pt x="1642" y="1989"/>
                    </a:cubicBezTo>
                    <a:cubicBezTo>
                      <a:pt x="1653" y="1950"/>
                      <a:pt x="1667" y="1910"/>
                      <a:pt x="1678" y="1870"/>
                    </a:cubicBezTo>
                    <a:cubicBezTo>
                      <a:pt x="1692" y="1830"/>
                      <a:pt x="1704" y="1787"/>
                      <a:pt x="1714" y="1747"/>
                    </a:cubicBezTo>
                    <a:lnTo>
                      <a:pt x="1747" y="1616"/>
                    </a:lnTo>
                    <a:lnTo>
                      <a:pt x="1776" y="1486"/>
                    </a:lnTo>
                    <a:lnTo>
                      <a:pt x="1798" y="1355"/>
                    </a:lnTo>
                    <a:lnTo>
                      <a:pt x="1812" y="1221"/>
                    </a:lnTo>
                    <a:lnTo>
                      <a:pt x="1819" y="1153"/>
                    </a:lnTo>
                    <a:lnTo>
                      <a:pt x="1823" y="1087"/>
                    </a:lnTo>
                    <a:lnTo>
                      <a:pt x="1823" y="1019"/>
                    </a:lnTo>
                    <a:lnTo>
                      <a:pt x="1823" y="953"/>
                    </a:lnTo>
                    <a:lnTo>
                      <a:pt x="1823" y="888"/>
                    </a:lnTo>
                    <a:lnTo>
                      <a:pt x="1819" y="819"/>
                    </a:lnTo>
                    <a:lnTo>
                      <a:pt x="1816" y="754"/>
                    </a:lnTo>
                    <a:lnTo>
                      <a:pt x="1809" y="689"/>
                    </a:lnTo>
                    <a:lnTo>
                      <a:pt x="1798" y="624"/>
                    </a:lnTo>
                    <a:lnTo>
                      <a:pt x="1787" y="562"/>
                    </a:lnTo>
                    <a:lnTo>
                      <a:pt x="1772" y="500"/>
                    </a:lnTo>
                    <a:lnTo>
                      <a:pt x="1754" y="438"/>
                    </a:lnTo>
                    <a:lnTo>
                      <a:pt x="1736" y="377"/>
                    </a:lnTo>
                    <a:lnTo>
                      <a:pt x="1714" y="319"/>
                    </a:lnTo>
                    <a:lnTo>
                      <a:pt x="1689" y="258"/>
                    </a:lnTo>
                    <a:lnTo>
                      <a:pt x="1664" y="203"/>
                    </a:lnTo>
                    <a:lnTo>
                      <a:pt x="1635" y="149"/>
                    </a:lnTo>
                    <a:lnTo>
                      <a:pt x="1602" y="94"/>
                    </a:lnTo>
                    <a:lnTo>
                      <a:pt x="1591" y="80"/>
                    </a:lnTo>
                    <a:lnTo>
                      <a:pt x="1580" y="65"/>
                    </a:lnTo>
                    <a:lnTo>
                      <a:pt x="1570" y="54"/>
                    </a:lnTo>
                    <a:lnTo>
                      <a:pt x="1555" y="44"/>
                    </a:lnTo>
                    <a:lnTo>
                      <a:pt x="1544" y="32"/>
                    </a:lnTo>
                    <a:lnTo>
                      <a:pt x="1530" y="25"/>
                    </a:lnTo>
                    <a:lnTo>
                      <a:pt x="1515" y="18"/>
                    </a:lnTo>
                    <a:lnTo>
                      <a:pt x="1501" y="15"/>
                    </a:lnTo>
                    <a:lnTo>
                      <a:pt x="1486" y="7"/>
                    </a:lnTo>
                    <a:lnTo>
                      <a:pt x="1471" y="4"/>
                    </a:lnTo>
                    <a:lnTo>
                      <a:pt x="1453" y="4"/>
                    </a:lnTo>
                    <a:lnTo>
                      <a:pt x="1439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809138" y="572050"/>
                <a:ext cx="147000" cy="135550"/>
              </a:xfrm>
              <a:custGeom>
                <a:avLst/>
                <a:gdLst/>
                <a:ahLst/>
                <a:cxnLst/>
                <a:rect l="l" t="t" r="r" b="b"/>
                <a:pathLst>
                  <a:path w="5880" h="5422" extrusionOk="0">
                    <a:moveTo>
                      <a:pt x="1896" y="4718"/>
                    </a:moveTo>
                    <a:lnTo>
                      <a:pt x="2001" y="4780"/>
                    </a:lnTo>
                    <a:lnTo>
                      <a:pt x="2110" y="4835"/>
                    </a:lnTo>
                    <a:lnTo>
                      <a:pt x="1998" y="4784"/>
                    </a:lnTo>
                    <a:lnTo>
                      <a:pt x="1889" y="4726"/>
                    </a:lnTo>
                    <a:lnTo>
                      <a:pt x="1892" y="4722"/>
                    </a:lnTo>
                    <a:lnTo>
                      <a:pt x="1896" y="4718"/>
                    </a:lnTo>
                    <a:close/>
                    <a:moveTo>
                      <a:pt x="556" y="533"/>
                    </a:moveTo>
                    <a:lnTo>
                      <a:pt x="556" y="642"/>
                    </a:lnTo>
                    <a:lnTo>
                      <a:pt x="556" y="747"/>
                    </a:lnTo>
                    <a:lnTo>
                      <a:pt x="559" y="856"/>
                    </a:lnTo>
                    <a:lnTo>
                      <a:pt x="566" y="965"/>
                    </a:lnTo>
                    <a:lnTo>
                      <a:pt x="577" y="1069"/>
                    </a:lnTo>
                    <a:lnTo>
                      <a:pt x="588" y="1174"/>
                    </a:lnTo>
                    <a:lnTo>
                      <a:pt x="606" y="1283"/>
                    </a:lnTo>
                    <a:lnTo>
                      <a:pt x="621" y="1388"/>
                    </a:lnTo>
                    <a:lnTo>
                      <a:pt x="643" y="1490"/>
                    </a:lnTo>
                    <a:lnTo>
                      <a:pt x="664" y="1595"/>
                    </a:lnTo>
                    <a:lnTo>
                      <a:pt x="690" y="1700"/>
                    </a:lnTo>
                    <a:lnTo>
                      <a:pt x="715" y="1801"/>
                    </a:lnTo>
                    <a:lnTo>
                      <a:pt x="748" y="1903"/>
                    </a:lnTo>
                    <a:lnTo>
                      <a:pt x="777" y="2004"/>
                    </a:lnTo>
                    <a:lnTo>
                      <a:pt x="813" y="2106"/>
                    </a:lnTo>
                    <a:lnTo>
                      <a:pt x="849" y="2204"/>
                    </a:lnTo>
                    <a:lnTo>
                      <a:pt x="885" y="2301"/>
                    </a:lnTo>
                    <a:lnTo>
                      <a:pt x="929" y="2400"/>
                    </a:lnTo>
                    <a:lnTo>
                      <a:pt x="969" y="2494"/>
                    </a:lnTo>
                    <a:lnTo>
                      <a:pt x="1016" y="2588"/>
                    </a:lnTo>
                    <a:lnTo>
                      <a:pt x="1063" y="2682"/>
                    </a:lnTo>
                    <a:lnTo>
                      <a:pt x="1110" y="2773"/>
                    </a:lnTo>
                    <a:lnTo>
                      <a:pt x="1165" y="2867"/>
                    </a:lnTo>
                    <a:lnTo>
                      <a:pt x="1215" y="2954"/>
                    </a:lnTo>
                    <a:lnTo>
                      <a:pt x="1270" y="3044"/>
                    </a:lnTo>
                    <a:lnTo>
                      <a:pt x="1327" y="3131"/>
                    </a:lnTo>
                    <a:lnTo>
                      <a:pt x="1389" y="3215"/>
                    </a:lnTo>
                    <a:lnTo>
                      <a:pt x="1447" y="3298"/>
                    </a:lnTo>
                    <a:lnTo>
                      <a:pt x="1512" y="3382"/>
                    </a:lnTo>
                    <a:lnTo>
                      <a:pt x="1574" y="3461"/>
                    </a:lnTo>
                    <a:lnTo>
                      <a:pt x="1643" y="3541"/>
                    </a:lnTo>
                    <a:lnTo>
                      <a:pt x="1708" y="3617"/>
                    </a:lnTo>
                    <a:lnTo>
                      <a:pt x="1780" y="3693"/>
                    </a:lnTo>
                    <a:lnTo>
                      <a:pt x="1849" y="3765"/>
                    </a:lnTo>
                    <a:lnTo>
                      <a:pt x="1922" y="3835"/>
                    </a:lnTo>
                    <a:lnTo>
                      <a:pt x="1998" y="3907"/>
                    </a:lnTo>
                    <a:lnTo>
                      <a:pt x="2074" y="3972"/>
                    </a:lnTo>
                    <a:lnTo>
                      <a:pt x="2153" y="4037"/>
                    </a:lnTo>
                    <a:lnTo>
                      <a:pt x="2230" y="4099"/>
                    </a:lnTo>
                    <a:lnTo>
                      <a:pt x="2313" y="4161"/>
                    </a:lnTo>
                    <a:lnTo>
                      <a:pt x="2393" y="4222"/>
                    </a:lnTo>
                    <a:lnTo>
                      <a:pt x="2476" y="4277"/>
                    </a:lnTo>
                    <a:lnTo>
                      <a:pt x="2563" y="4330"/>
                    </a:lnTo>
                    <a:lnTo>
                      <a:pt x="2650" y="4382"/>
                    </a:lnTo>
                    <a:lnTo>
                      <a:pt x="2737" y="4432"/>
                    </a:lnTo>
                    <a:lnTo>
                      <a:pt x="2824" y="4479"/>
                    </a:lnTo>
                    <a:lnTo>
                      <a:pt x="2914" y="4523"/>
                    </a:lnTo>
                    <a:lnTo>
                      <a:pt x="3005" y="4566"/>
                    </a:lnTo>
                    <a:lnTo>
                      <a:pt x="3100" y="4603"/>
                    </a:lnTo>
                    <a:lnTo>
                      <a:pt x="3194" y="4639"/>
                    </a:lnTo>
                    <a:lnTo>
                      <a:pt x="3287" y="4675"/>
                    </a:lnTo>
                    <a:lnTo>
                      <a:pt x="3382" y="4704"/>
                    </a:lnTo>
                    <a:lnTo>
                      <a:pt x="3480" y="4733"/>
                    </a:lnTo>
                    <a:lnTo>
                      <a:pt x="3578" y="4758"/>
                    </a:lnTo>
                    <a:lnTo>
                      <a:pt x="3675" y="4780"/>
                    </a:lnTo>
                    <a:lnTo>
                      <a:pt x="3777" y="4798"/>
                    </a:lnTo>
                    <a:lnTo>
                      <a:pt x="3879" y="4817"/>
                    </a:lnTo>
                    <a:lnTo>
                      <a:pt x="3980" y="4827"/>
                    </a:lnTo>
                    <a:lnTo>
                      <a:pt x="4082" y="4838"/>
                    </a:lnTo>
                    <a:lnTo>
                      <a:pt x="4183" y="4845"/>
                    </a:lnTo>
                    <a:lnTo>
                      <a:pt x="4288" y="4849"/>
                    </a:lnTo>
                    <a:lnTo>
                      <a:pt x="4393" y="4849"/>
                    </a:lnTo>
                    <a:lnTo>
                      <a:pt x="4498" y="4845"/>
                    </a:lnTo>
                    <a:lnTo>
                      <a:pt x="4603" y="4842"/>
                    </a:lnTo>
                    <a:lnTo>
                      <a:pt x="4455" y="4882"/>
                    </a:lnTo>
                    <a:lnTo>
                      <a:pt x="4270" y="4911"/>
                    </a:lnTo>
                    <a:lnTo>
                      <a:pt x="4179" y="4922"/>
                    </a:lnTo>
                    <a:lnTo>
                      <a:pt x="4088" y="4932"/>
                    </a:lnTo>
                    <a:lnTo>
                      <a:pt x="3998" y="4939"/>
                    </a:lnTo>
                    <a:lnTo>
                      <a:pt x="3908" y="4944"/>
                    </a:lnTo>
                    <a:lnTo>
                      <a:pt x="3814" y="4947"/>
                    </a:lnTo>
                    <a:lnTo>
                      <a:pt x="3632" y="4947"/>
                    </a:lnTo>
                    <a:lnTo>
                      <a:pt x="3541" y="4944"/>
                    </a:lnTo>
                    <a:lnTo>
                      <a:pt x="3451" y="4936"/>
                    </a:lnTo>
                    <a:lnTo>
                      <a:pt x="3361" y="4929"/>
                    </a:lnTo>
                    <a:lnTo>
                      <a:pt x="3274" y="4918"/>
                    </a:lnTo>
                    <a:lnTo>
                      <a:pt x="3183" y="4904"/>
                    </a:lnTo>
                    <a:lnTo>
                      <a:pt x="3092" y="4889"/>
                    </a:lnTo>
                    <a:lnTo>
                      <a:pt x="3005" y="4871"/>
                    </a:lnTo>
                    <a:lnTo>
                      <a:pt x="2914" y="4849"/>
                    </a:lnTo>
                    <a:lnTo>
                      <a:pt x="2827" y="4827"/>
                    </a:lnTo>
                    <a:lnTo>
                      <a:pt x="2740" y="4798"/>
                    </a:lnTo>
                    <a:lnTo>
                      <a:pt x="2653" y="4773"/>
                    </a:lnTo>
                    <a:lnTo>
                      <a:pt x="2566" y="4740"/>
                    </a:lnTo>
                    <a:lnTo>
                      <a:pt x="2480" y="4704"/>
                    </a:lnTo>
                    <a:lnTo>
                      <a:pt x="2393" y="4668"/>
                    </a:lnTo>
                    <a:lnTo>
                      <a:pt x="2309" y="4628"/>
                    </a:lnTo>
                    <a:lnTo>
                      <a:pt x="2222" y="4584"/>
                    </a:lnTo>
                    <a:lnTo>
                      <a:pt x="2139" y="4537"/>
                    </a:lnTo>
                    <a:lnTo>
                      <a:pt x="2056" y="4487"/>
                    </a:lnTo>
                    <a:lnTo>
                      <a:pt x="1972" y="4436"/>
                    </a:lnTo>
                    <a:lnTo>
                      <a:pt x="1892" y="4382"/>
                    </a:lnTo>
                    <a:lnTo>
                      <a:pt x="1809" y="4320"/>
                    </a:lnTo>
                    <a:lnTo>
                      <a:pt x="1730" y="4258"/>
                    </a:lnTo>
                    <a:lnTo>
                      <a:pt x="1650" y="4193"/>
                    </a:lnTo>
                    <a:lnTo>
                      <a:pt x="1556" y="4110"/>
                    </a:lnTo>
                    <a:lnTo>
                      <a:pt x="1465" y="4026"/>
                    </a:lnTo>
                    <a:lnTo>
                      <a:pt x="1382" y="3936"/>
                    </a:lnTo>
                    <a:lnTo>
                      <a:pt x="1298" y="3845"/>
                    </a:lnTo>
                    <a:lnTo>
                      <a:pt x="1218" y="3755"/>
                    </a:lnTo>
                    <a:lnTo>
                      <a:pt x="1143" y="3656"/>
                    </a:lnTo>
                    <a:lnTo>
                      <a:pt x="1074" y="3559"/>
                    </a:lnTo>
                    <a:lnTo>
                      <a:pt x="1004" y="3461"/>
                    </a:lnTo>
                    <a:lnTo>
                      <a:pt x="944" y="3360"/>
                    </a:lnTo>
                    <a:lnTo>
                      <a:pt x="882" y="3255"/>
                    </a:lnTo>
                    <a:lnTo>
                      <a:pt x="827" y="3149"/>
                    </a:lnTo>
                    <a:lnTo>
                      <a:pt x="773" y="3041"/>
                    </a:lnTo>
                    <a:lnTo>
                      <a:pt x="726" y="2932"/>
                    </a:lnTo>
                    <a:lnTo>
                      <a:pt x="678" y="2823"/>
                    </a:lnTo>
                    <a:lnTo>
                      <a:pt x="639" y="2711"/>
                    </a:lnTo>
                    <a:lnTo>
                      <a:pt x="603" y="2599"/>
                    </a:lnTo>
                    <a:lnTo>
                      <a:pt x="566" y="2482"/>
                    </a:lnTo>
                    <a:lnTo>
                      <a:pt x="537" y="2367"/>
                    </a:lnTo>
                    <a:lnTo>
                      <a:pt x="512" y="2251"/>
                    </a:lnTo>
                    <a:lnTo>
                      <a:pt x="490" y="2134"/>
                    </a:lnTo>
                    <a:lnTo>
                      <a:pt x="469" y="2015"/>
                    </a:lnTo>
                    <a:lnTo>
                      <a:pt x="454" y="1895"/>
                    </a:lnTo>
                    <a:lnTo>
                      <a:pt x="444" y="1780"/>
                    </a:lnTo>
                    <a:lnTo>
                      <a:pt x="436" y="1660"/>
                    </a:lnTo>
                    <a:lnTo>
                      <a:pt x="432" y="1540"/>
                    </a:lnTo>
                    <a:lnTo>
                      <a:pt x="432" y="1417"/>
                    </a:lnTo>
                    <a:lnTo>
                      <a:pt x="436" y="1298"/>
                    </a:lnTo>
                    <a:lnTo>
                      <a:pt x="444" y="1178"/>
                    </a:lnTo>
                    <a:lnTo>
                      <a:pt x="454" y="1059"/>
                    </a:lnTo>
                    <a:lnTo>
                      <a:pt x="469" y="939"/>
                    </a:lnTo>
                    <a:lnTo>
                      <a:pt x="487" y="819"/>
                    </a:lnTo>
                    <a:lnTo>
                      <a:pt x="509" y="699"/>
                    </a:lnTo>
                    <a:lnTo>
                      <a:pt x="556" y="533"/>
                    </a:lnTo>
                    <a:close/>
                    <a:moveTo>
                      <a:pt x="624" y="0"/>
                    </a:moveTo>
                    <a:lnTo>
                      <a:pt x="617" y="4"/>
                    </a:lnTo>
                    <a:lnTo>
                      <a:pt x="610" y="8"/>
                    </a:lnTo>
                    <a:lnTo>
                      <a:pt x="606" y="12"/>
                    </a:lnTo>
                    <a:lnTo>
                      <a:pt x="603" y="15"/>
                    </a:lnTo>
                    <a:lnTo>
                      <a:pt x="599" y="18"/>
                    </a:lnTo>
                    <a:lnTo>
                      <a:pt x="599" y="22"/>
                    </a:lnTo>
                    <a:lnTo>
                      <a:pt x="596" y="25"/>
                    </a:lnTo>
                    <a:lnTo>
                      <a:pt x="596" y="30"/>
                    </a:lnTo>
                    <a:lnTo>
                      <a:pt x="596" y="33"/>
                    </a:lnTo>
                    <a:lnTo>
                      <a:pt x="591" y="55"/>
                    </a:lnTo>
                    <a:lnTo>
                      <a:pt x="584" y="58"/>
                    </a:lnTo>
                    <a:lnTo>
                      <a:pt x="577" y="62"/>
                    </a:lnTo>
                    <a:lnTo>
                      <a:pt x="577" y="65"/>
                    </a:lnTo>
                    <a:lnTo>
                      <a:pt x="574" y="69"/>
                    </a:lnTo>
                    <a:lnTo>
                      <a:pt x="570" y="73"/>
                    </a:lnTo>
                    <a:lnTo>
                      <a:pt x="570" y="77"/>
                    </a:lnTo>
                    <a:lnTo>
                      <a:pt x="523" y="182"/>
                    </a:lnTo>
                    <a:lnTo>
                      <a:pt x="483" y="291"/>
                    </a:lnTo>
                    <a:lnTo>
                      <a:pt x="444" y="395"/>
                    </a:lnTo>
                    <a:lnTo>
                      <a:pt x="410" y="504"/>
                    </a:lnTo>
                    <a:lnTo>
                      <a:pt x="374" y="562"/>
                    </a:lnTo>
                    <a:lnTo>
                      <a:pt x="338" y="620"/>
                    </a:lnTo>
                    <a:lnTo>
                      <a:pt x="305" y="682"/>
                    </a:lnTo>
                    <a:lnTo>
                      <a:pt x="277" y="743"/>
                    </a:lnTo>
                    <a:lnTo>
                      <a:pt x="248" y="805"/>
                    </a:lnTo>
                    <a:lnTo>
                      <a:pt x="218" y="866"/>
                    </a:lnTo>
                    <a:lnTo>
                      <a:pt x="193" y="928"/>
                    </a:lnTo>
                    <a:lnTo>
                      <a:pt x="171" y="993"/>
                    </a:lnTo>
                    <a:lnTo>
                      <a:pt x="146" y="1055"/>
                    </a:lnTo>
                    <a:lnTo>
                      <a:pt x="128" y="1120"/>
                    </a:lnTo>
                    <a:lnTo>
                      <a:pt x="106" y="1186"/>
                    </a:lnTo>
                    <a:lnTo>
                      <a:pt x="91" y="1251"/>
                    </a:lnTo>
                    <a:lnTo>
                      <a:pt x="74" y="1316"/>
                    </a:lnTo>
                    <a:lnTo>
                      <a:pt x="59" y="1385"/>
                    </a:lnTo>
                    <a:lnTo>
                      <a:pt x="37" y="1519"/>
                    </a:lnTo>
                    <a:lnTo>
                      <a:pt x="19" y="1653"/>
                    </a:lnTo>
                    <a:lnTo>
                      <a:pt x="9" y="1791"/>
                    </a:lnTo>
                    <a:lnTo>
                      <a:pt x="1" y="1928"/>
                    </a:lnTo>
                    <a:lnTo>
                      <a:pt x="4" y="2066"/>
                    </a:lnTo>
                    <a:lnTo>
                      <a:pt x="9" y="2204"/>
                    </a:lnTo>
                    <a:lnTo>
                      <a:pt x="23" y="2341"/>
                    </a:lnTo>
                    <a:lnTo>
                      <a:pt x="37" y="2482"/>
                    </a:lnTo>
                    <a:lnTo>
                      <a:pt x="63" y="2621"/>
                    </a:lnTo>
                    <a:lnTo>
                      <a:pt x="91" y="2755"/>
                    </a:lnTo>
                    <a:lnTo>
                      <a:pt x="124" y="2892"/>
                    </a:lnTo>
                    <a:lnTo>
                      <a:pt x="161" y="3026"/>
                    </a:lnTo>
                    <a:lnTo>
                      <a:pt x="204" y="3161"/>
                    </a:lnTo>
                    <a:lnTo>
                      <a:pt x="255" y="3291"/>
                    </a:lnTo>
                    <a:lnTo>
                      <a:pt x="305" y="3417"/>
                    </a:lnTo>
                    <a:lnTo>
                      <a:pt x="364" y="3544"/>
                    </a:lnTo>
                    <a:lnTo>
                      <a:pt x="429" y="3668"/>
                    </a:lnTo>
                    <a:lnTo>
                      <a:pt x="494" y="3791"/>
                    </a:lnTo>
                    <a:lnTo>
                      <a:pt x="566" y="3907"/>
                    </a:lnTo>
                    <a:lnTo>
                      <a:pt x="643" y="4023"/>
                    </a:lnTo>
                    <a:lnTo>
                      <a:pt x="718" y="4131"/>
                    </a:lnTo>
                    <a:lnTo>
                      <a:pt x="805" y="4240"/>
                    </a:lnTo>
                    <a:lnTo>
                      <a:pt x="892" y="4342"/>
                    </a:lnTo>
                    <a:lnTo>
                      <a:pt x="983" y="4439"/>
                    </a:lnTo>
                    <a:lnTo>
                      <a:pt x="1078" y="4534"/>
                    </a:lnTo>
                    <a:lnTo>
                      <a:pt x="1168" y="4610"/>
                    </a:lnTo>
                    <a:lnTo>
                      <a:pt x="1262" y="4690"/>
                    </a:lnTo>
                    <a:lnTo>
                      <a:pt x="1357" y="4762"/>
                    </a:lnTo>
                    <a:lnTo>
                      <a:pt x="1461" y="4831"/>
                    </a:lnTo>
                    <a:lnTo>
                      <a:pt x="1566" y="4896"/>
                    </a:lnTo>
                    <a:lnTo>
                      <a:pt x="1675" y="4961"/>
                    </a:lnTo>
                    <a:lnTo>
                      <a:pt x="1787" y="5019"/>
                    </a:lnTo>
                    <a:lnTo>
                      <a:pt x="1900" y="5074"/>
                    </a:lnTo>
                    <a:lnTo>
                      <a:pt x="2019" y="5125"/>
                    </a:lnTo>
                    <a:lnTo>
                      <a:pt x="2139" y="5175"/>
                    </a:lnTo>
                    <a:lnTo>
                      <a:pt x="2262" y="5218"/>
                    </a:lnTo>
                    <a:lnTo>
                      <a:pt x="2386" y="5258"/>
                    </a:lnTo>
                    <a:lnTo>
                      <a:pt x="2513" y="5295"/>
                    </a:lnTo>
                    <a:lnTo>
                      <a:pt x="2640" y="5324"/>
                    </a:lnTo>
                    <a:lnTo>
                      <a:pt x="2766" y="5352"/>
                    </a:lnTo>
                    <a:lnTo>
                      <a:pt x="2896" y="5374"/>
                    </a:lnTo>
                    <a:lnTo>
                      <a:pt x="3027" y="5392"/>
                    </a:lnTo>
                    <a:lnTo>
                      <a:pt x="3157" y="5407"/>
                    </a:lnTo>
                    <a:lnTo>
                      <a:pt x="3287" y="5418"/>
                    </a:lnTo>
                    <a:lnTo>
                      <a:pt x="3418" y="5422"/>
                    </a:lnTo>
                    <a:lnTo>
                      <a:pt x="3548" y="5422"/>
                    </a:lnTo>
                    <a:lnTo>
                      <a:pt x="3679" y="5418"/>
                    </a:lnTo>
                    <a:lnTo>
                      <a:pt x="3806" y="5407"/>
                    </a:lnTo>
                    <a:lnTo>
                      <a:pt x="3936" y="5392"/>
                    </a:lnTo>
                    <a:lnTo>
                      <a:pt x="4060" y="5374"/>
                    </a:lnTo>
                    <a:lnTo>
                      <a:pt x="4187" y="5349"/>
                    </a:lnTo>
                    <a:lnTo>
                      <a:pt x="4309" y="5317"/>
                    </a:lnTo>
                    <a:lnTo>
                      <a:pt x="4429" y="5284"/>
                    </a:lnTo>
                    <a:lnTo>
                      <a:pt x="4549" y="5240"/>
                    </a:lnTo>
                    <a:lnTo>
                      <a:pt x="4665" y="5193"/>
                    </a:lnTo>
                    <a:lnTo>
                      <a:pt x="4722" y="5168"/>
                    </a:lnTo>
                    <a:lnTo>
                      <a:pt x="4777" y="5143"/>
                    </a:lnTo>
                    <a:lnTo>
                      <a:pt x="4836" y="5113"/>
                    </a:lnTo>
                    <a:lnTo>
                      <a:pt x="4889" y="5085"/>
                    </a:lnTo>
                    <a:lnTo>
                      <a:pt x="4955" y="5063"/>
                    </a:lnTo>
                    <a:lnTo>
                      <a:pt x="5020" y="5038"/>
                    </a:lnTo>
                    <a:lnTo>
                      <a:pt x="5089" y="5012"/>
                    </a:lnTo>
                    <a:lnTo>
                      <a:pt x="5154" y="4987"/>
                    </a:lnTo>
                    <a:lnTo>
                      <a:pt x="5216" y="4958"/>
                    </a:lnTo>
                    <a:lnTo>
                      <a:pt x="5281" y="4929"/>
                    </a:lnTo>
                    <a:lnTo>
                      <a:pt x="5343" y="4896"/>
                    </a:lnTo>
                    <a:lnTo>
                      <a:pt x="5404" y="4864"/>
                    </a:lnTo>
                    <a:lnTo>
                      <a:pt x="5466" y="4827"/>
                    </a:lnTo>
                    <a:lnTo>
                      <a:pt x="5523" y="4791"/>
                    </a:lnTo>
                    <a:lnTo>
                      <a:pt x="5585" y="4755"/>
                    </a:lnTo>
                    <a:lnTo>
                      <a:pt x="5643" y="4715"/>
                    </a:lnTo>
                    <a:lnTo>
                      <a:pt x="5701" y="4675"/>
                    </a:lnTo>
                    <a:lnTo>
                      <a:pt x="5756" y="4631"/>
                    </a:lnTo>
                    <a:lnTo>
                      <a:pt x="5810" y="4588"/>
                    </a:lnTo>
                    <a:lnTo>
                      <a:pt x="5864" y="4541"/>
                    </a:lnTo>
                    <a:lnTo>
                      <a:pt x="5871" y="4534"/>
                    </a:lnTo>
                    <a:lnTo>
                      <a:pt x="5875" y="4526"/>
                    </a:lnTo>
                    <a:lnTo>
                      <a:pt x="5875" y="4523"/>
                    </a:lnTo>
                    <a:lnTo>
                      <a:pt x="5879" y="4516"/>
                    </a:lnTo>
                    <a:lnTo>
                      <a:pt x="5879" y="4509"/>
                    </a:lnTo>
                    <a:lnTo>
                      <a:pt x="5875" y="4501"/>
                    </a:lnTo>
                    <a:lnTo>
                      <a:pt x="5875" y="4497"/>
                    </a:lnTo>
                    <a:lnTo>
                      <a:pt x="5871" y="4491"/>
                    </a:lnTo>
                    <a:lnTo>
                      <a:pt x="5871" y="4487"/>
                    </a:lnTo>
                    <a:lnTo>
                      <a:pt x="5871" y="4479"/>
                    </a:lnTo>
                    <a:lnTo>
                      <a:pt x="5871" y="4476"/>
                    </a:lnTo>
                    <a:lnTo>
                      <a:pt x="5871" y="4469"/>
                    </a:lnTo>
                    <a:lnTo>
                      <a:pt x="5871" y="4465"/>
                    </a:lnTo>
                    <a:lnTo>
                      <a:pt x="5868" y="4457"/>
                    </a:lnTo>
                    <a:lnTo>
                      <a:pt x="5868" y="4454"/>
                    </a:lnTo>
                    <a:lnTo>
                      <a:pt x="5864" y="4451"/>
                    </a:lnTo>
                    <a:lnTo>
                      <a:pt x="5861" y="4447"/>
                    </a:lnTo>
                    <a:lnTo>
                      <a:pt x="5857" y="4444"/>
                    </a:lnTo>
                    <a:lnTo>
                      <a:pt x="5853" y="4439"/>
                    </a:lnTo>
                    <a:lnTo>
                      <a:pt x="5850" y="4436"/>
                    </a:lnTo>
                    <a:lnTo>
                      <a:pt x="5846" y="4432"/>
                    </a:lnTo>
                    <a:lnTo>
                      <a:pt x="5828" y="4432"/>
                    </a:lnTo>
                    <a:cubicBezTo>
                      <a:pt x="5752" y="4439"/>
                      <a:pt x="5672" y="4451"/>
                      <a:pt x="5597" y="4457"/>
                    </a:cubicBezTo>
                    <a:cubicBezTo>
                      <a:pt x="5517" y="4465"/>
                      <a:pt x="5440" y="4469"/>
                      <a:pt x="5361" y="4476"/>
                    </a:cubicBezTo>
                    <a:lnTo>
                      <a:pt x="5132" y="4487"/>
                    </a:lnTo>
                    <a:lnTo>
                      <a:pt x="4788" y="4487"/>
                    </a:lnTo>
                    <a:lnTo>
                      <a:pt x="4672" y="4483"/>
                    </a:lnTo>
                    <a:lnTo>
                      <a:pt x="4560" y="4476"/>
                    </a:lnTo>
                    <a:lnTo>
                      <a:pt x="4448" y="4465"/>
                    </a:lnTo>
                    <a:lnTo>
                      <a:pt x="4335" y="4454"/>
                    </a:lnTo>
                    <a:lnTo>
                      <a:pt x="4222" y="4439"/>
                    </a:lnTo>
                    <a:lnTo>
                      <a:pt x="4110" y="4422"/>
                    </a:lnTo>
                    <a:lnTo>
                      <a:pt x="3998" y="4404"/>
                    </a:lnTo>
                    <a:lnTo>
                      <a:pt x="3889" y="4382"/>
                    </a:lnTo>
                    <a:lnTo>
                      <a:pt x="3781" y="4357"/>
                    </a:lnTo>
                    <a:lnTo>
                      <a:pt x="3668" y="4330"/>
                    </a:lnTo>
                    <a:lnTo>
                      <a:pt x="3560" y="4302"/>
                    </a:lnTo>
                    <a:lnTo>
                      <a:pt x="3454" y="4265"/>
                    </a:lnTo>
                    <a:lnTo>
                      <a:pt x="3346" y="4230"/>
                    </a:lnTo>
                    <a:lnTo>
                      <a:pt x="3240" y="4193"/>
                    </a:lnTo>
                    <a:lnTo>
                      <a:pt x="3132" y="4150"/>
                    </a:lnTo>
                    <a:lnTo>
                      <a:pt x="3027" y="4106"/>
                    </a:lnTo>
                    <a:lnTo>
                      <a:pt x="2922" y="4056"/>
                    </a:lnTo>
                    <a:lnTo>
                      <a:pt x="2820" y="4004"/>
                    </a:lnTo>
                    <a:lnTo>
                      <a:pt x="2715" y="3950"/>
                    </a:lnTo>
                    <a:lnTo>
                      <a:pt x="2613" y="3892"/>
                    </a:lnTo>
                    <a:lnTo>
                      <a:pt x="2513" y="3830"/>
                    </a:lnTo>
                    <a:lnTo>
                      <a:pt x="2411" y="3765"/>
                    </a:lnTo>
                    <a:lnTo>
                      <a:pt x="2313" y="3696"/>
                    </a:lnTo>
                    <a:lnTo>
                      <a:pt x="2205" y="3621"/>
                    </a:lnTo>
                    <a:lnTo>
                      <a:pt x="2103" y="3537"/>
                    </a:lnTo>
                    <a:lnTo>
                      <a:pt x="2001" y="3450"/>
                    </a:lnTo>
                    <a:lnTo>
                      <a:pt x="1904" y="3363"/>
                    </a:lnTo>
                    <a:lnTo>
                      <a:pt x="1809" y="3273"/>
                    </a:lnTo>
                    <a:lnTo>
                      <a:pt x="1719" y="3175"/>
                    </a:lnTo>
                    <a:lnTo>
                      <a:pt x="1632" y="3077"/>
                    </a:lnTo>
                    <a:lnTo>
                      <a:pt x="1548" y="2979"/>
                    </a:lnTo>
                    <a:lnTo>
                      <a:pt x="1469" y="2874"/>
                    </a:lnTo>
                    <a:lnTo>
                      <a:pt x="1392" y="2769"/>
                    </a:lnTo>
                    <a:lnTo>
                      <a:pt x="1320" y="2661"/>
                    </a:lnTo>
                    <a:lnTo>
                      <a:pt x="1251" y="2548"/>
                    </a:lnTo>
                    <a:lnTo>
                      <a:pt x="1186" y="2435"/>
                    </a:lnTo>
                    <a:lnTo>
                      <a:pt x="1125" y="2323"/>
                    </a:lnTo>
                    <a:lnTo>
                      <a:pt x="1066" y="2204"/>
                    </a:lnTo>
                    <a:lnTo>
                      <a:pt x="1012" y="2088"/>
                    </a:lnTo>
                    <a:lnTo>
                      <a:pt x="961" y="1965"/>
                    </a:lnTo>
                    <a:lnTo>
                      <a:pt x="918" y="1845"/>
                    </a:lnTo>
                    <a:lnTo>
                      <a:pt x="874" y="1721"/>
                    </a:lnTo>
                    <a:lnTo>
                      <a:pt x="835" y="1595"/>
                    </a:lnTo>
                    <a:lnTo>
                      <a:pt x="798" y="1472"/>
                    </a:lnTo>
                    <a:lnTo>
                      <a:pt x="770" y="1345"/>
                    </a:lnTo>
                    <a:lnTo>
                      <a:pt x="740" y="1214"/>
                    </a:lnTo>
                    <a:lnTo>
                      <a:pt x="718" y="1087"/>
                    </a:lnTo>
                    <a:lnTo>
                      <a:pt x="700" y="957"/>
                    </a:lnTo>
                    <a:lnTo>
                      <a:pt x="686" y="826"/>
                    </a:lnTo>
                    <a:lnTo>
                      <a:pt x="675" y="699"/>
                    </a:lnTo>
                    <a:lnTo>
                      <a:pt x="668" y="569"/>
                    </a:lnTo>
                    <a:lnTo>
                      <a:pt x="664" y="435"/>
                    </a:lnTo>
                    <a:lnTo>
                      <a:pt x="664" y="305"/>
                    </a:lnTo>
                    <a:lnTo>
                      <a:pt x="671" y="174"/>
                    </a:lnTo>
                    <a:lnTo>
                      <a:pt x="683" y="44"/>
                    </a:lnTo>
                    <a:lnTo>
                      <a:pt x="683" y="40"/>
                    </a:lnTo>
                    <a:lnTo>
                      <a:pt x="683" y="37"/>
                    </a:lnTo>
                    <a:lnTo>
                      <a:pt x="683" y="33"/>
                    </a:lnTo>
                    <a:lnTo>
                      <a:pt x="678" y="30"/>
                    </a:lnTo>
                    <a:lnTo>
                      <a:pt x="678" y="25"/>
                    </a:lnTo>
                    <a:lnTo>
                      <a:pt x="675" y="22"/>
                    </a:lnTo>
                    <a:lnTo>
                      <a:pt x="675" y="18"/>
                    </a:lnTo>
                    <a:lnTo>
                      <a:pt x="671" y="15"/>
                    </a:lnTo>
                    <a:lnTo>
                      <a:pt x="664" y="12"/>
                    </a:lnTo>
                    <a:lnTo>
                      <a:pt x="657" y="8"/>
                    </a:lnTo>
                    <a:lnTo>
                      <a:pt x="650" y="4"/>
                    </a:ln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372488" y="523750"/>
                <a:ext cx="137100" cy="65450"/>
              </a:xfrm>
              <a:custGeom>
                <a:avLst/>
                <a:gdLst/>
                <a:ahLst/>
                <a:cxnLst/>
                <a:rect l="l" t="t" r="r" b="b"/>
                <a:pathLst>
                  <a:path w="5484" h="2618" extrusionOk="0">
                    <a:moveTo>
                      <a:pt x="1642" y="795"/>
                    </a:moveTo>
                    <a:lnTo>
                      <a:pt x="1703" y="798"/>
                    </a:lnTo>
                    <a:lnTo>
                      <a:pt x="1765" y="802"/>
                    </a:lnTo>
                    <a:lnTo>
                      <a:pt x="1859" y="813"/>
                    </a:lnTo>
                    <a:lnTo>
                      <a:pt x="1957" y="823"/>
                    </a:lnTo>
                    <a:lnTo>
                      <a:pt x="2055" y="842"/>
                    </a:lnTo>
                    <a:lnTo>
                      <a:pt x="2150" y="860"/>
                    </a:lnTo>
                    <a:lnTo>
                      <a:pt x="2345" y="907"/>
                    </a:lnTo>
                    <a:lnTo>
                      <a:pt x="2537" y="954"/>
                    </a:lnTo>
                    <a:cubicBezTo>
                      <a:pt x="2606" y="983"/>
                      <a:pt x="2678" y="1012"/>
                      <a:pt x="2755" y="1041"/>
                    </a:cubicBezTo>
                    <a:cubicBezTo>
                      <a:pt x="2827" y="1074"/>
                      <a:pt x="2899" y="1106"/>
                      <a:pt x="2972" y="1139"/>
                    </a:cubicBezTo>
                    <a:lnTo>
                      <a:pt x="3193" y="1244"/>
                    </a:lnTo>
                    <a:lnTo>
                      <a:pt x="3411" y="1349"/>
                    </a:lnTo>
                    <a:cubicBezTo>
                      <a:pt x="3479" y="1389"/>
                      <a:pt x="3552" y="1425"/>
                      <a:pt x="3620" y="1462"/>
                    </a:cubicBezTo>
                    <a:cubicBezTo>
                      <a:pt x="3693" y="1501"/>
                      <a:pt x="3762" y="1537"/>
                      <a:pt x="3831" y="1577"/>
                    </a:cubicBezTo>
                    <a:cubicBezTo>
                      <a:pt x="3899" y="1614"/>
                      <a:pt x="3965" y="1653"/>
                      <a:pt x="4030" y="1690"/>
                    </a:cubicBezTo>
                    <a:cubicBezTo>
                      <a:pt x="4095" y="1730"/>
                      <a:pt x="4160" y="1766"/>
                      <a:pt x="4222" y="1802"/>
                    </a:cubicBezTo>
                    <a:lnTo>
                      <a:pt x="4113" y="1777"/>
                    </a:lnTo>
                    <a:lnTo>
                      <a:pt x="4001" y="1755"/>
                    </a:lnTo>
                    <a:lnTo>
                      <a:pt x="3889" y="1740"/>
                    </a:lnTo>
                    <a:lnTo>
                      <a:pt x="3777" y="1726"/>
                    </a:lnTo>
                    <a:lnTo>
                      <a:pt x="3664" y="1718"/>
                    </a:lnTo>
                    <a:cubicBezTo>
                      <a:pt x="3628" y="1715"/>
                      <a:pt x="3592" y="1715"/>
                      <a:pt x="3555" y="1711"/>
                    </a:cubicBezTo>
                    <a:cubicBezTo>
                      <a:pt x="3483" y="1708"/>
                      <a:pt x="3411" y="1708"/>
                      <a:pt x="3345" y="1704"/>
                    </a:cubicBezTo>
                    <a:lnTo>
                      <a:pt x="3178" y="1704"/>
                    </a:lnTo>
                    <a:lnTo>
                      <a:pt x="3011" y="1708"/>
                    </a:lnTo>
                    <a:lnTo>
                      <a:pt x="2845" y="1711"/>
                    </a:lnTo>
                    <a:lnTo>
                      <a:pt x="2678" y="1723"/>
                    </a:lnTo>
                    <a:lnTo>
                      <a:pt x="2516" y="1733"/>
                    </a:lnTo>
                    <a:lnTo>
                      <a:pt x="2349" y="1748"/>
                    </a:lnTo>
                    <a:lnTo>
                      <a:pt x="2019" y="1788"/>
                    </a:lnTo>
                    <a:lnTo>
                      <a:pt x="2016" y="1788"/>
                    </a:lnTo>
                    <a:lnTo>
                      <a:pt x="2011" y="1791"/>
                    </a:lnTo>
                    <a:lnTo>
                      <a:pt x="2008" y="1791"/>
                    </a:lnTo>
                    <a:lnTo>
                      <a:pt x="2004" y="1795"/>
                    </a:lnTo>
                    <a:lnTo>
                      <a:pt x="2004" y="1798"/>
                    </a:lnTo>
                    <a:lnTo>
                      <a:pt x="2001" y="1802"/>
                    </a:lnTo>
                    <a:lnTo>
                      <a:pt x="2001" y="1805"/>
                    </a:lnTo>
                    <a:lnTo>
                      <a:pt x="2001" y="1810"/>
                    </a:lnTo>
                    <a:lnTo>
                      <a:pt x="2004" y="1813"/>
                    </a:lnTo>
                    <a:lnTo>
                      <a:pt x="2004" y="1817"/>
                    </a:lnTo>
                    <a:lnTo>
                      <a:pt x="2008" y="1820"/>
                    </a:lnTo>
                    <a:lnTo>
                      <a:pt x="2008" y="1823"/>
                    </a:lnTo>
                    <a:lnTo>
                      <a:pt x="2011" y="1827"/>
                    </a:lnTo>
                    <a:lnTo>
                      <a:pt x="2016" y="1827"/>
                    </a:lnTo>
                    <a:lnTo>
                      <a:pt x="2019" y="1831"/>
                    </a:lnTo>
                    <a:lnTo>
                      <a:pt x="2023" y="1831"/>
                    </a:lnTo>
                    <a:lnTo>
                      <a:pt x="2193" y="1845"/>
                    </a:lnTo>
                    <a:lnTo>
                      <a:pt x="2364" y="1863"/>
                    </a:lnTo>
                    <a:lnTo>
                      <a:pt x="2533" y="1885"/>
                    </a:lnTo>
                    <a:lnTo>
                      <a:pt x="2700" y="1907"/>
                    </a:lnTo>
                    <a:lnTo>
                      <a:pt x="2867" y="1936"/>
                    </a:lnTo>
                    <a:lnTo>
                      <a:pt x="3033" y="1965"/>
                    </a:lnTo>
                    <a:lnTo>
                      <a:pt x="3200" y="1997"/>
                    </a:lnTo>
                    <a:lnTo>
                      <a:pt x="3367" y="2034"/>
                    </a:lnTo>
                    <a:cubicBezTo>
                      <a:pt x="3381" y="2037"/>
                      <a:pt x="3399" y="2041"/>
                      <a:pt x="3414" y="2044"/>
                    </a:cubicBezTo>
                    <a:cubicBezTo>
                      <a:pt x="3200" y="2049"/>
                      <a:pt x="2986" y="2052"/>
                      <a:pt x="2777" y="2056"/>
                    </a:cubicBezTo>
                    <a:lnTo>
                      <a:pt x="2617" y="2052"/>
                    </a:lnTo>
                    <a:lnTo>
                      <a:pt x="2461" y="2049"/>
                    </a:lnTo>
                    <a:lnTo>
                      <a:pt x="2309" y="2041"/>
                    </a:lnTo>
                    <a:lnTo>
                      <a:pt x="2153" y="2027"/>
                    </a:lnTo>
                    <a:lnTo>
                      <a:pt x="2004" y="2009"/>
                    </a:lnTo>
                    <a:lnTo>
                      <a:pt x="1929" y="1997"/>
                    </a:lnTo>
                    <a:lnTo>
                      <a:pt x="1856" y="1984"/>
                    </a:lnTo>
                    <a:lnTo>
                      <a:pt x="1783" y="1965"/>
                    </a:lnTo>
                    <a:lnTo>
                      <a:pt x="1711" y="1947"/>
                    </a:lnTo>
                    <a:lnTo>
                      <a:pt x="1638" y="1929"/>
                    </a:lnTo>
                    <a:lnTo>
                      <a:pt x="1566" y="1903"/>
                    </a:lnTo>
                    <a:lnTo>
                      <a:pt x="1497" y="1882"/>
                    </a:lnTo>
                    <a:lnTo>
                      <a:pt x="1424" y="1853"/>
                    </a:lnTo>
                    <a:lnTo>
                      <a:pt x="1356" y="1823"/>
                    </a:lnTo>
                    <a:lnTo>
                      <a:pt x="1287" y="1788"/>
                    </a:lnTo>
                    <a:lnTo>
                      <a:pt x="1222" y="1755"/>
                    </a:lnTo>
                    <a:lnTo>
                      <a:pt x="1156" y="1715"/>
                    </a:lnTo>
                    <a:lnTo>
                      <a:pt x="1088" y="1671"/>
                    </a:lnTo>
                    <a:lnTo>
                      <a:pt x="1026" y="1628"/>
                    </a:lnTo>
                    <a:lnTo>
                      <a:pt x="1004" y="1603"/>
                    </a:lnTo>
                    <a:lnTo>
                      <a:pt x="989" y="1577"/>
                    </a:lnTo>
                    <a:lnTo>
                      <a:pt x="975" y="1552"/>
                    </a:lnTo>
                    <a:lnTo>
                      <a:pt x="961" y="1527"/>
                    </a:lnTo>
                    <a:lnTo>
                      <a:pt x="950" y="1497"/>
                    </a:lnTo>
                    <a:lnTo>
                      <a:pt x="942" y="1469"/>
                    </a:lnTo>
                    <a:lnTo>
                      <a:pt x="935" y="1440"/>
                    </a:lnTo>
                    <a:lnTo>
                      <a:pt x="932" y="1410"/>
                    </a:lnTo>
                    <a:lnTo>
                      <a:pt x="929" y="1382"/>
                    </a:lnTo>
                    <a:lnTo>
                      <a:pt x="924" y="1353"/>
                    </a:lnTo>
                    <a:lnTo>
                      <a:pt x="924" y="1320"/>
                    </a:lnTo>
                    <a:lnTo>
                      <a:pt x="929" y="1291"/>
                    </a:lnTo>
                    <a:lnTo>
                      <a:pt x="932" y="1262"/>
                    </a:lnTo>
                    <a:lnTo>
                      <a:pt x="935" y="1229"/>
                    </a:lnTo>
                    <a:lnTo>
                      <a:pt x="942" y="1201"/>
                    </a:lnTo>
                    <a:lnTo>
                      <a:pt x="954" y="1171"/>
                    </a:lnTo>
                    <a:lnTo>
                      <a:pt x="961" y="1142"/>
                    </a:lnTo>
                    <a:lnTo>
                      <a:pt x="972" y="1114"/>
                    </a:lnTo>
                    <a:lnTo>
                      <a:pt x="986" y="1084"/>
                    </a:lnTo>
                    <a:lnTo>
                      <a:pt x="1001" y="1059"/>
                    </a:lnTo>
                    <a:lnTo>
                      <a:pt x="1015" y="1034"/>
                    </a:lnTo>
                    <a:lnTo>
                      <a:pt x="1033" y="1009"/>
                    </a:lnTo>
                    <a:lnTo>
                      <a:pt x="1051" y="983"/>
                    </a:lnTo>
                    <a:lnTo>
                      <a:pt x="1073" y="962"/>
                    </a:lnTo>
                    <a:lnTo>
                      <a:pt x="1091" y="940"/>
                    </a:lnTo>
                    <a:lnTo>
                      <a:pt x="1116" y="918"/>
                    </a:lnTo>
                    <a:lnTo>
                      <a:pt x="1138" y="900"/>
                    </a:lnTo>
                    <a:lnTo>
                      <a:pt x="1163" y="882"/>
                    </a:lnTo>
                    <a:lnTo>
                      <a:pt x="1189" y="867"/>
                    </a:lnTo>
                    <a:lnTo>
                      <a:pt x="1215" y="853"/>
                    </a:lnTo>
                    <a:lnTo>
                      <a:pt x="1243" y="842"/>
                    </a:lnTo>
                    <a:lnTo>
                      <a:pt x="1272" y="835"/>
                    </a:lnTo>
                    <a:lnTo>
                      <a:pt x="1334" y="820"/>
                    </a:lnTo>
                    <a:lnTo>
                      <a:pt x="1392" y="809"/>
                    </a:lnTo>
                    <a:lnTo>
                      <a:pt x="1454" y="798"/>
                    </a:lnTo>
                    <a:lnTo>
                      <a:pt x="1516" y="795"/>
                    </a:lnTo>
                    <a:close/>
                    <a:moveTo>
                      <a:pt x="1255" y="1"/>
                    </a:moveTo>
                    <a:lnTo>
                      <a:pt x="1149" y="12"/>
                    </a:lnTo>
                    <a:lnTo>
                      <a:pt x="1048" y="22"/>
                    </a:lnTo>
                    <a:lnTo>
                      <a:pt x="1001" y="34"/>
                    </a:lnTo>
                    <a:lnTo>
                      <a:pt x="950" y="41"/>
                    </a:lnTo>
                    <a:lnTo>
                      <a:pt x="902" y="55"/>
                    </a:lnTo>
                    <a:lnTo>
                      <a:pt x="855" y="66"/>
                    </a:lnTo>
                    <a:lnTo>
                      <a:pt x="808" y="81"/>
                    </a:lnTo>
                    <a:lnTo>
                      <a:pt x="762" y="95"/>
                    </a:lnTo>
                    <a:lnTo>
                      <a:pt x="715" y="114"/>
                    </a:lnTo>
                    <a:lnTo>
                      <a:pt x="671" y="131"/>
                    </a:lnTo>
                    <a:lnTo>
                      <a:pt x="628" y="153"/>
                    </a:lnTo>
                    <a:lnTo>
                      <a:pt x="584" y="175"/>
                    </a:lnTo>
                    <a:lnTo>
                      <a:pt x="541" y="201"/>
                    </a:lnTo>
                    <a:lnTo>
                      <a:pt x="501" y="222"/>
                    </a:lnTo>
                    <a:lnTo>
                      <a:pt x="461" y="251"/>
                    </a:lnTo>
                    <a:lnTo>
                      <a:pt x="421" y="280"/>
                    </a:lnTo>
                    <a:lnTo>
                      <a:pt x="385" y="309"/>
                    </a:lnTo>
                    <a:lnTo>
                      <a:pt x="348" y="341"/>
                    </a:lnTo>
                    <a:lnTo>
                      <a:pt x="323" y="367"/>
                    </a:lnTo>
                    <a:lnTo>
                      <a:pt x="298" y="392"/>
                    </a:lnTo>
                    <a:lnTo>
                      <a:pt x="272" y="422"/>
                    </a:lnTo>
                    <a:lnTo>
                      <a:pt x="250" y="447"/>
                    </a:lnTo>
                    <a:lnTo>
                      <a:pt x="228" y="475"/>
                    </a:lnTo>
                    <a:lnTo>
                      <a:pt x="207" y="505"/>
                    </a:lnTo>
                    <a:lnTo>
                      <a:pt x="185" y="534"/>
                    </a:lnTo>
                    <a:lnTo>
                      <a:pt x="168" y="566"/>
                    </a:lnTo>
                    <a:lnTo>
                      <a:pt x="149" y="595"/>
                    </a:lnTo>
                    <a:lnTo>
                      <a:pt x="131" y="628"/>
                    </a:lnTo>
                    <a:lnTo>
                      <a:pt x="113" y="661"/>
                    </a:lnTo>
                    <a:lnTo>
                      <a:pt x="98" y="693"/>
                    </a:lnTo>
                    <a:lnTo>
                      <a:pt x="69" y="762"/>
                    </a:lnTo>
                    <a:lnTo>
                      <a:pt x="47" y="831"/>
                    </a:lnTo>
                    <a:lnTo>
                      <a:pt x="29" y="900"/>
                    </a:lnTo>
                    <a:lnTo>
                      <a:pt x="22" y="936"/>
                    </a:lnTo>
                    <a:lnTo>
                      <a:pt x="15" y="972"/>
                    </a:lnTo>
                    <a:lnTo>
                      <a:pt x="11" y="1009"/>
                    </a:lnTo>
                    <a:lnTo>
                      <a:pt x="7" y="1044"/>
                    </a:lnTo>
                    <a:lnTo>
                      <a:pt x="4" y="1077"/>
                    </a:lnTo>
                    <a:lnTo>
                      <a:pt x="1" y="1114"/>
                    </a:lnTo>
                    <a:lnTo>
                      <a:pt x="1" y="1149"/>
                    </a:lnTo>
                    <a:lnTo>
                      <a:pt x="4" y="1186"/>
                    </a:lnTo>
                    <a:lnTo>
                      <a:pt x="4" y="1223"/>
                    </a:lnTo>
                    <a:lnTo>
                      <a:pt x="7" y="1258"/>
                    </a:lnTo>
                    <a:lnTo>
                      <a:pt x="11" y="1295"/>
                    </a:lnTo>
                    <a:lnTo>
                      <a:pt x="19" y="1331"/>
                    </a:lnTo>
                    <a:lnTo>
                      <a:pt x="26" y="1367"/>
                    </a:lnTo>
                    <a:lnTo>
                      <a:pt x="33" y="1403"/>
                    </a:lnTo>
                    <a:cubicBezTo>
                      <a:pt x="41" y="1422"/>
                      <a:pt x="47" y="1443"/>
                      <a:pt x="54" y="1465"/>
                    </a:cubicBezTo>
                    <a:lnTo>
                      <a:pt x="76" y="1530"/>
                    </a:lnTo>
                    <a:cubicBezTo>
                      <a:pt x="87" y="1552"/>
                      <a:pt x="94" y="1574"/>
                      <a:pt x="106" y="1596"/>
                    </a:cubicBezTo>
                    <a:lnTo>
                      <a:pt x="138" y="1661"/>
                    </a:lnTo>
                    <a:lnTo>
                      <a:pt x="174" y="1723"/>
                    </a:lnTo>
                    <a:lnTo>
                      <a:pt x="196" y="1755"/>
                    </a:lnTo>
                    <a:lnTo>
                      <a:pt x="218" y="1783"/>
                    </a:lnTo>
                    <a:lnTo>
                      <a:pt x="240" y="1813"/>
                    </a:lnTo>
                    <a:lnTo>
                      <a:pt x="261" y="1842"/>
                    </a:lnTo>
                    <a:lnTo>
                      <a:pt x="287" y="1867"/>
                    </a:lnTo>
                    <a:lnTo>
                      <a:pt x="312" y="1892"/>
                    </a:lnTo>
                    <a:lnTo>
                      <a:pt x="345" y="1940"/>
                    </a:lnTo>
                    <a:lnTo>
                      <a:pt x="385" y="1987"/>
                    </a:lnTo>
                    <a:lnTo>
                      <a:pt x="424" y="2030"/>
                    </a:lnTo>
                    <a:lnTo>
                      <a:pt x="464" y="2074"/>
                    </a:lnTo>
                    <a:lnTo>
                      <a:pt x="508" y="2114"/>
                    </a:lnTo>
                    <a:lnTo>
                      <a:pt x="555" y="2153"/>
                    </a:lnTo>
                    <a:lnTo>
                      <a:pt x="602" y="2193"/>
                    </a:lnTo>
                    <a:lnTo>
                      <a:pt x="649" y="2230"/>
                    </a:lnTo>
                    <a:lnTo>
                      <a:pt x="700" y="2266"/>
                    </a:lnTo>
                    <a:lnTo>
                      <a:pt x="750" y="2298"/>
                    </a:lnTo>
                    <a:lnTo>
                      <a:pt x="802" y="2331"/>
                    </a:lnTo>
                    <a:lnTo>
                      <a:pt x="855" y="2360"/>
                    </a:lnTo>
                    <a:lnTo>
                      <a:pt x="910" y="2389"/>
                    </a:lnTo>
                    <a:lnTo>
                      <a:pt x="964" y="2411"/>
                    </a:lnTo>
                    <a:lnTo>
                      <a:pt x="1019" y="2436"/>
                    </a:lnTo>
                    <a:lnTo>
                      <a:pt x="1073" y="2454"/>
                    </a:lnTo>
                    <a:lnTo>
                      <a:pt x="1171" y="2487"/>
                    </a:lnTo>
                    <a:lnTo>
                      <a:pt x="1269" y="2512"/>
                    </a:lnTo>
                    <a:lnTo>
                      <a:pt x="1367" y="2534"/>
                    </a:lnTo>
                    <a:lnTo>
                      <a:pt x="1468" y="2549"/>
                    </a:lnTo>
                    <a:lnTo>
                      <a:pt x="1566" y="2563"/>
                    </a:lnTo>
                    <a:lnTo>
                      <a:pt x="1668" y="2571"/>
                    </a:lnTo>
                    <a:lnTo>
                      <a:pt x="1769" y="2578"/>
                    </a:lnTo>
                    <a:lnTo>
                      <a:pt x="1870" y="2581"/>
                    </a:lnTo>
                    <a:lnTo>
                      <a:pt x="1972" y="2578"/>
                    </a:lnTo>
                    <a:lnTo>
                      <a:pt x="2073" y="2578"/>
                    </a:lnTo>
                    <a:lnTo>
                      <a:pt x="2171" y="2571"/>
                    </a:lnTo>
                    <a:lnTo>
                      <a:pt x="2272" y="2563"/>
                    </a:lnTo>
                    <a:lnTo>
                      <a:pt x="2476" y="2541"/>
                    </a:lnTo>
                    <a:cubicBezTo>
                      <a:pt x="2541" y="2534"/>
                      <a:pt x="2610" y="2527"/>
                      <a:pt x="2675" y="2516"/>
                    </a:cubicBezTo>
                    <a:cubicBezTo>
                      <a:pt x="2798" y="2501"/>
                      <a:pt x="2918" y="2484"/>
                      <a:pt x="3033" y="2469"/>
                    </a:cubicBezTo>
                    <a:cubicBezTo>
                      <a:pt x="3153" y="2454"/>
                      <a:pt x="3269" y="2440"/>
                      <a:pt x="3381" y="2425"/>
                    </a:cubicBezTo>
                    <a:cubicBezTo>
                      <a:pt x="3436" y="2422"/>
                      <a:pt x="3494" y="2414"/>
                      <a:pt x="3548" y="2407"/>
                    </a:cubicBezTo>
                    <a:cubicBezTo>
                      <a:pt x="3606" y="2404"/>
                      <a:pt x="3660" y="2400"/>
                      <a:pt x="3715" y="2397"/>
                    </a:cubicBezTo>
                    <a:lnTo>
                      <a:pt x="3881" y="2385"/>
                    </a:lnTo>
                    <a:lnTo>
                      <a:pt x="4045" y="2382"/>
                    </a:lnTo>
                    <a:lnTo>
                      <a:pt x="4212" y="2382"/>
                    </a:lnTo>
                    <a:lnTo>
                      <a:pt x="4374" y="2392"/>
                    </a:lnTo>
                    <a:lnTo>
                      <a:pt x="4458" y="2397"/>
                    </a:lnTo>
                    <a:lnTo>
                      <a:pt x="4541" y="2407"/>
                    </a:lnTo>
                    <a:lnTo>
                      <a:pt x="4625" y="2418"/>
                    </a:lnTo>
                    <a:lnTo>
                      <a:pt x="4707" y="2429"/>
                    </a:lnTo>
                    <a:lnTo>
                      <a:pt x="4791" y="2444"/>
                    </a:lnTo>
                    <a:lnTo>
                      <a:pt x="4874" y="2462"/>
                    </a:lnTo>
                    <a:lnTo>
                      <a:pt x="4961" y="2479"/>
                    </a:lnTo>
                    <a:lnTo>
                      <a:pt x="5045" y="2501"/>
                    </a:lnTo>
                    <a:lnTo>
                      <a:pt x="5132" y="2527"/>
                    </a:lnTo>
                    <a:lnTo>
                      <a:pt x="5219" y="2552"/>
                    </a:lnTo>
                    <a:lnTo>
                      <a:pt x="5306" y="2581"/>
                    </a:lnTo>
                    <a:lnTo>
                      <a:pt x="5396" y="2614"/>
                    </a:lnTo>
                    <a:lnTo>
                      <a:pt x="5403" y="2614"/>
                    </a:lnTo>
                    <a:lnTo>
                      <a:pt x="5407" y="2618"/>
                    </a:lnTo>
                    <a:lnTo>
                      <a:pt x="5433" y="2618"/>
                    </a:lnTo>
                    <a:lnTo>
                      <a:pt x="5436" y="2614"/>
                    </a:lnTo>
                    <a:lnTo>
                      <a:pt x="5443" y="2610"/>
                    </a:lnTo>
                    <a:lnTo>
                      <a:pt x="5447" y="2610"/>
                    </a:lnTo>
                    <a:lnTo>
                      <a:pt x="5451" y="2606"/>
                    </a:lnTo>
                    <a:lnTo>
                      <a:pt x="5461" y="2599"/>
                    </a:lnTo>
                    <a:lnTo>
                      <a:pt x="5468" y="2592"/>
                    </a:lnTo>
                    <a:lnTo>
                      <a:pt x="5473" y="2581"/>
                    </a:lnTo>
                    <a:lnTo>
                      <a:pt x="5480" y="2571"/>
                    </a:lnTo>
                    <a:lnTo>
                      <a:pt x="5483" y="2559"/>
                    </a:lnTo>
                    <a:lnTo>
                      <a:pt x="5483" y="2549"/>
                    </a:lnTo>
                    <a:lnTo>
                      <a:pt x="5483" y="2538"/>
                    </a:lnTo>
                    <a:lnTo>
                      <a:pt x="5483" y="2523"/>
                    </a:lnTo>
                    <a:lnTo>
                      <a:pt x="5480" y="2519"/>
                    </a:lnTo>
                    <a:lnTo>
                      <a:pt x="5480" y="2512"/>
                    </a:lnTo>
                    <a:lnTo>
                      <a:pt x="5476" y="2509"/>
                    </a:lnTo>
                    <a:lnTo>
                      <a:pt x="5473" y="2505"/>
                    </a:lnTo>
                    <a:lnTo>
                      <a:pt x="5468" y="2498"/>
                    </a:lnTo>
                    <a:lnTo>
                      <a:pt x="5465" y="2494"/>
                    </a:lnTo>
                    <a:lnTo>
                      <a:pt x="5447" y="2479"/>
                    </a:lnTo>
                    <a:lnTo>
                      <a:pt x="5433" y="2465"/>
                    </a:lnTo>
                    <a:lnTo>
                      <a:pt x="5433" y="2462"/>
                    </a:lnTo>
                    <a:lnTo>
                      <a:pt x="5429" y="2457"/>
                    </a:lnTo>
                    <a:lnTo>
                      <a:pt x="5429" y="2451"/>
                    </a:lnTo>
                    <a:lnTo>
                      <a:pt x="5425" y="2447"/>
                    </a:lnTo>
                    <a:cubicBezTo>
                      <a:pt x="5367" y="2385"/>
                      <a:pt x="5313" y="2320"/>
                      <a:pt x="5255" y="2258"/>
                    </a:cubicBezTo>
                    <a:cubicBezTo>
                      <a:pt x="5194" y="2193"/>
                      <a:pt x="5135" y="2128"/>
                      <a:pt x="5074" y="2063"/>
                    </a:cubicBezTo>
                    <a:cubicBezTo>
                      <a:pt x="5012" y="2001"/>
                      <a:pt x="4947" y="1936"/>
                      <a:pt x="4886" y="1870"/>
                    </a:cubicBezTo>
                    <a:cubicBezTo>
                      <a:pt x="4820" y="1810"/>
                      <a:pt x="4755" y="1744"/>
                      <a:pt x="4690" y="1679"/>
                    </a:cubicBezTo>
                    <a:lnTo>
                      <a:pt x="4490" y="1494"/>
                    </a:lnTo>
                    <a:lnTo>
                      <a:pt x="4280" y="1309"/>
                    </a:lnTo>
                    <a:lnTo>
                      <a:pt x="4175" y="1218"/>
                    </a:lnTo>
                    <a:lnTo>
                      <a:pt x="4066" y="1131"/>
                    </a:lnTo>
                    <a:lnTo>
                      <a:pt x="3954" y="1044"/>
                    </a:lnTo>
                    <a:lnTo>
                      <a:pt x="3845" y="962"/>
                    </a:lnTo>
                    <a:lnTo>
                      <a:pt x="3733" y="882"/>
                    </a:lnTo>
                    <a:lnTo>
                      <a:pt x="3617" y="802"/>
                    </a:lnTo>
                    <a:lnTo>
                      <a:pt x="3501" y="726"/>
                    </a:lnTo>
                    <a:lnTo>
                      <a:pt x="3385" y="649"/>
                    </a:lnTo>
                    <a:lnTo>
                      <a:pt x="3265" y="581"/>
                    </a:lnTo>
                    <a:lnTo>
                      <a:pt x="3146" y="512"/>
                    </a:lnTo>
                    <a:lnTo>
                      <a:pt x="3026" y="447"/>
                    </a:lnTo>
                    <a:lnTo>
                      <a:pt x="2903" y="388"/>
                    </a:lnTo>
                    <a:lnTo>
                      <a:pt x="2780" y="331"/>
                    </a:lnTo>
                    <a:lnTo>
                      <a:pt x="2657" y="276"/>
                    </a:lnTo>
                    <a:lnTo>
                      <a:pt x="2530" y="229"/>
                    </a:lnTo>
                    <a:lnTo>
                      <a:pt x="2403" y="186"/>
                    </a:lnTo>
                    <a:lnTo>
                      <a:pt x="2277" y="146"/>
                    </a:lnTo>
                    <a:lnTo>
                      <a:pt x="2146" y="109"/>
                    </a:lnTo>
                    <a:lnTo>
                      <a:pt x="2016" y="81"/>
                    </a:lnTo>
                    <a:lnTo>
                      <a:pt x="1885" y="55"/>
                    </a:lnTo>
                    <a:lnTo>
                      <a:pt x="1780" y="34"/>
                    </a:lnTo>
                    <a:lnTo>
                      <a:pt x="1675" y="19"/>
                    </a:lnTo>
                    <a:lnTo>
                      <a:pt x="1566" y="8"/>
                    </a:lnTo>
                    <a:lnTo>
                      <a:pt x="1461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382363" y="606275"/>
                <a:ext cx="234475" cy="478575"/>
              </a:xfrm>
              <a:custGeom>
                <a:avLst/>
                <a:gdLst/>
                <a:ahLst/>
                <a:cxnLst/>
                <a:rect l="l" t="t" r="r" b="b"/>
                <a:pathLst>
                  <a:path w="9379" h="19143" extrusionOk="0">
                    <a:moveTo>
                      <a:pt x="3964" y="4614"/>
                    </a:moveTo>
                    <a:lnTo>
                      <a:pt x="3958" y="4676"/>
                    </a:lnTo>
                    <a:lnTo>
                      <a:pt x="3947" y="4741"/>
                    </a:lnTo>
                    <a:lnTo>
                      <a:pt x="3936" y="4803"/>
                    </a:lnTo>
                    <a:lnTo>
                      <a:pt x="3921" y="4861"/>
                    </a:lnTo>
                    <a:lnTo>
                      <a:pt x="3907" y="4923"/>
                    </a:lnTo>
                    <a:lnTo>
                      <a:pt x="3889" y="4980"/>
                    </a:lnTo>
                    <a:lnTo>
                      <a:pt x="3871" y="5038"/>
                    </a:lnTo>
                    <a:lnTo>
                      <a:pt x="3849" y="5097"/>
                    </a:lnTo>
                    <a:lnTo>
                      <a:pt x="3827" y="5151"/>
                    </a:lnTo>
                    <a:lnTo>
                      <a:pt x="3802" y="5205"/>
                    </a:lnTo>
                    <a:lnTo>
                      <a:pt x="3773" y="5256"/>
                    </a:lnTo>
                    <a:lnTo>
                      <a:pt x="3740" y="5306"/>
                    </a:lnTo>
                    <a:lnTo>
                      <a:pt x="3708" y="5358"/>
                    </a:lnTo>
                    <a:lnTo>
                      <a:pt x="3675" y="5405"/>
                    </a:lnTo>
                    <a:lnTo>
                      <a:pt x="3635" y="5448"/>
                    </a:lnTo>
                    <a:lnTo>
                      <a:pt x="3595" y="5491"/>
                    </a:lnTo>
                    <a:lnTo>
                      <a:pt x="3556" y="5535"/>
                    </a:lnTo>
                    <a:lnTo>
                      <a:pt x="3508" y="5575"/>
                    </a:lnTo>
                    <a:lnTo>
                      <a:pt x="3461" y="5614"/>
                    </a:lnTo>
                    <a:lnTo>
                      <a:pt x="3410" y="5647"/>
                    </a:lnTo>
                    <a:lnTo>
                      <a:pt x="3356" y="5684"/>
                    </a:lnTo>
                    <a:lnTo>
                      <a:pt x="3302" y="5712"/>
                    </a:lnTo>
                    <a:lnTo>
                      <a:pt x="3244" y="5745"/>
                    </a:lnTo>
                    <a:lnTo>
                      <a:pt x="3182" y="5771"/>
                    </a:lnTo>
                    <a:lnTo>
                      <a:pt x="3117" y="5796"/>
                    </a:lnTo>
                    <a:cubicBezTo>
                      <a:pt x="3095" y="5803"/>
                      <a:pt x="3073" y="5810"/>
                      <a:pt x="3051" y="5818"/>
                    </a:cubicBezTo>
                    <a:cubicBezTo>
                      <a:pt x="3026" y="5821"/>
                      <a:pt x="3004" y="5828"/>
                      <a:pt x="2979" y="5836"/>
                    </a:cubicBezTo>
                    <a:cubicBezTo>
                      <a:pt x="2957" y="5839"/>
                      <a:pt x="2932" y="5846"/>
                      <a:pt x="2907" y="5850"/>
                    </a:cubicBezTo>
                    <a:cubicBezTo>
                      <a:pt x="2882" y="5858"/>
                      <a:pt x="2856" y="5861"/>
                      <a:pt x="2830" y="5865"/>
                    </a:cubicBezTo>
                    <a:cubicBezTo>
                      <a:pt x="2805" y="5868"/>
                      <a:pt x="2780" y="5872"/>
                      <a:pt x="2751" y="5875"/>
                    </a:cubicBezTo>
                    <a:cubicBezTo>
                      <a:pt x="2725" y="5879"/>
                      <a:pt x="2696" y="5883"/>
                      <a:pt x="2668" y="5883"/>
                    </a:cubicBezTo>
                    <a:cubicBezTo>
                      <a:pt x="2643" y="5886"/>
                      <a:pt x="2613" y="5886"/>
                      <a:pt x="2584" y="5890"/>
                    </a:cubicBezTo>
                    <a:lnTo>
                      <a:pt x="2490" y="5890"/>
                    </a:lnTo>
                    <a:cubicBezTo>
                      <a:pt x="2457" y="5890"/>
                      <a:pt x="2429" y="5890"/>
                      <a:pt x="2399" y="5886"/>
                    </a:cubicBezTo>
                    <a:cubicBezTo>
                      <a:pt x="2367" y="5886"/>
                      <a:pt x="2338" y="5883"/>
                      <a:pt x="2309" y="5883"/>
                    </a:cubicBezTo>
                    <a:cubicBezTo>
                      <a:pt x="2280" y="5879"/>
                      <a:pt x="2255" y="5875"/>
                      <a:pt x="2225" y="5872"/>
                    </a:cubicBezTo>
                    <a:cubicBezTo>
                      <a:pt x="2196" y="5865"/>
                      <a:pt x="2168" y="5861"/>
                      <a:pt x="2142" y="5853"/>
                    </a:cubicBezTo>
                    <a:lnTo>
                      <a:pt x="2062" y="5836"/>
                    </a:lnTo>
                    <a:lnTo>
                      <a:pt x="1982" y="5814"/>
                    </a:lnTo>
                    <a:lnTo>
                      <a:pt x="1910" y="5788"/>
                    </a:lnTo>
                    <a:lnTo>
                      <a:pt x="1838" y="5759"/>
                    </a:lnTo>
                    <a:lnTo>
                      <a:pt x="1765" y="5727"/>
                    </a:lnTo>
                    <a:lnTo>
                      <a:pt x="1700" y="5691"/>
                    </a:lnTo>
                    <a:lnTo>
                      <a:pt x="1635" y="5651"/>
                    </a:lnTo>
                    <a:lnTo>
                      <a:pt x="1573" y="5611"/>
                    </a:lnTo>
                    <a:lnTo>
                      <a:pt x="1512" y="5567"/>
                    </a:lnTo>
                    <a:lnTo>
                      <a:pt x="1454" y="5517"/>
                    </a:lnTo>
                    <a:lnTo>
                      <a:pt x="1399" y="5470"/>
                    </a:lnTo>
                    <a:lnTo>
                      <a:pt x="1447" y="5491"/>
                    </a:lnTo>
                    <a:lnTo>
                      <a:pt x="1490" y="5517"/>
                    </a:lnTo>
                    <a:lnTo>
                      <a:pt x="1537" y="5538"/>
                    </a:lnTo>
                    <a:lnTo>
                      <a:pt x="1584" y="5557"/>
                    </a:lnTo>
                    <a:lnTo>
                      <a:pt x="1678" y="5592"/>
                    </a:lnTo>
                    <a:lnTo>
                      <a:pt x="1768" y="5625"/>
                    </a:lnTo>
                    <a:lnTo>
                      <a:pt x="1867" y="5651"/>
                    </a:lnTo>
                    <a:lnTo>
                      <a:pt x="1961" y="5669"/>
                    </a:lnTo>
                    <a:lnTo>
                      <a:pt x="2055" y="5687"/>
                    </a:lnTo>
                    <a:lnTo>
                      <a:pt x="2149" y="5694"/>
                    </a:lnTo>
                    <a:lnTo>
                      <a:pt x="2243" y="5698"/>
                    </a:lnTo>
                    <a:lnTo>
                      <a:pt x="2338" y="5698"/>
                    </a:lnTo>
                    <a:lnTo>
                      <a:pt x="2432" y="5694"/>
                    </a:lnTo>
                    <a:lnTo>
                      <a:pt x="2526" y="5684"/>
                    </a:lnTo>
                    <a:lnTo>
                      <a:pt x="2616" y="5669"/>
                    </a:lnTo>
                    <a:lnTo>
                      <a:pt x="2708" y="5651"/>
                    </a:lnTo>
                    <a:lnTo>
                      <a:pt x="2798" y="5625"/>
                    </a:lnTo>
                    <a:lnTo>
                      <a:pt x="2889" y="5597"/>
                    </a:lnTo>
                    <a:lnTo>
                      <a:pt x="2972" y="5564"/>
                    </a:lnTo>
                    <a:lnTo>
                      <a:pt x="3059" y="5527"/>
                    </a:lnTo>
                    <a:lnTo>
                      <a:pt x="3143" y="5484"/>
                    </a:lnTo>
                    <a:lnTo>
                      <a:pt x="3222" y="5440"/>
                    </a:lnTo>
                    <a:lnTo>
                      <a:pt x="3302" y="5390"/>
                    </a:lnTo>
                    <a:lnTo>
                      <a:pt x="3377" y="5339"/>
                    </a:lnTo>
                    <a:lnTo>
                      <a:pt x="3450" y="5281"/>
                    </a:lnTo>
                    <a:lnTo>
                      <a:pt x="3523" y="5219"/>
                    </a:lnTo>
                    <a:lnTo>
                      <a:pt x="3588" y="5158"/>
                    </a:lnTo>
                    <a:lnTo>
                      <a:pt x="3653" y="5089"/>
                    </a:lnTo>
                    <a:lnTo>
                      <a:pt x="3715" y="5017"/>
                    </a:lnTo>
                    <a:lnTo>
                      <a:pt x="3773" y="4944"/>
                    </a:lnTo>
                    <a:lnTo>
                      <a:pt x="3827" y="4864"/>
                    </a:lnTo>
                    <a:lnTo>
                      <a:pt x="3878" y="4784"/>
                    </a:lnTo>
                    <a:lnTo>
                      <a:pt x="3921" y="4701"/>
                    </a:lnTo>
                    <a:lnTo>
                      <a:pt x="3964" y="4614"/>
                    </a:lnTo>
                    <a:close/>
                    <a:moveTo>
                      <a:pt x="8291" y="3495"/>
                    </a:moveTo>
                    <a:lnTo>
                      <a:pt x="8324" y="3582"/>
                    </a:lnTo>
                    <a:lnTo>
                      <a:pt x="8357" y="3672"/>
                    </a:lnTo>
                    <a:lnTo>
                      <a:pt x="8390" y="3762"/>
                    </a:lnTo>
                    <a:lnTo>
                      <a:pt x="8418" y="3853"/>
                    </a:lnTo>
                    <a:lnTo>
                      <a:pt x="8443" y="3944"/>
                    </a:lnTo>
                    <a:lnTo>
                      <a:pt x="8465" y="4035"/>
                    </a:lnTo>
                    <a:lnTo>
                      <a:pt x="8487" y="4125"/>
                    </a:lnTo>
                    <a:lnTo>
                      <a:pt x="8505" y="4219"/>
                    </a:lnTo>
                    <a:lnTo>
                      <a:pt x="8523" y="4310"/>
                    </a:lnTo>
                    <a:lnTo>
                      <a:pt x="8538" y="4404"/>
                    </a:lnTo>
                    <a:lnTo>
                      <a:pt x="8549" y="4498"/>
                    </a:lnTo>
                    <a:lnTo>
                      <a:pt x="8557" y="4589"/>
                    </a:lnTo>
                    <a:lnTo>
                      <a:pt x="8564" y="4684"/>
                    </a:lnTo>
                    <a:lnTo>
                      <a:pt x="8567" y="4777"/>
                    </a:lnTo>
                    <a:lnTo>
                      <a:pt x="8567" y="4871"/>
                    </a:lnTo>
                    <a:lnTo>
                      <a:pt x="8564" y="4966"/>
                    </a:lnTo>
                    <a:lnTo>
                      <a:pt x="8557" y="5064"/>
                    </a:lnTo>
                    <a:lnTo>
                      <a:pt x="8549" y="5158"/>
                    </a:lnTo>
                    <a:lnTo>
                      <a:pt x="8538" y="5252"/>
                    </a:lnTo>
                    <a:lnTo>
                      <a:pt x="8523" y="5350"/>
                    </a:lnTo>
                    <a:lnTo>
                      <a:pt x="8502" y="5445"/>
                    </a:lnTo>
                    <a:lnTo>
                      <a:pt x="8483" y="5542"/>
                    </a:lnTo>
                    <a:lnTo>
                      <a:pt x="8458" y="5640"/>
                    </a:lnTo>
                    <a:lnTo>
                      <a:pt x="8430" y="5734"/>
                    </a:lnTo>
                    <a:lnTo>
                      <a:pt x="8397" y="5832"/>
                    </a:lnTo>
                    <a:lnTo>
                      <a:pt x="8361" y="5930"/>
                    </a:lnTo>
                    <a:lnTo>
                      <a:pt x="8324" y="6027"/>
                    </a:lnTo>
                    <a:lnTo>
                      <a:pt x="8281" y="6125"/>
                    </a:lnTo>
                    <a:lnTo>
                      <a:pt x="8234" y="6223"/>
                    </a:lnTo>
                    <a:lnTo>
                      <a:pt x="8183" y="6321"/>
                    </a:lnTo>
                    <a:lnTo>
                      <a:pt x="8129" y="6419"/>
                    </a:lnTo>
                    <a:lnTo>
                      <a:pt x="8074" y="6517"/>
                    </a:lnTo>
                    <a:lnTo>
                      <a:pt x="8020" y="6604"/>
                    </a:lnTo>
                    <a:lnTo>
                      <a:pt x="7962" y="6687"/>
                    </a:lnTo>
                    <a:lnTo>
                      <a:pt x="7904" y="6771"/>
                    </a:lnTo>
                    <a:lnTo>
                      <a:pt x="7846" y="6850"/>
                    </a:lnTo>
                    <a:lnTo>
                      <a:pt x="7788" y="6930"/>
                    </a:lnTo>
                    <a:lnTo>
                      <a:pt x="7722" y="7010"/>
                    </a:lnTo>
                    <a:lnTo>
                      <a:pt x="7661" y="7086"/>
                    </a:lnTo>
                    <a:lnTo>
                      <a:pt x="7596" y="7162"/>
                    </a:lnTo>
                    <a:lnTo>
                      <a:pt x="7530" y="7234"/>
                    </a:lnTo>
                    <a:lnTo>
                      <a:pt x="7462" y="7307"/>
                    </a:lnTo>
                    <a:lnTo>
                      <a:pt x="7324" y="7448"/>
                    </a:lnTo>
                    <a:lnTo>
                      <a:pt x="7179" y="7582"/>
                    </a:lnTo>
                    <a:lnTo>
                      <a:pt x="7030" y="7713"/>
                    </a:lnTo>
                    <a:lnTo>
                      <a:pt x="6875" y="7836"/>
                    </a:lnTo>
                    <a:lnTo>
                      <a:pt x="6719" y="7955"/>
                    </a:lnTo>
                    <a:lnTo>
                      <a:pt x="6560" y="8075"/>
                    </a:lnTo>
                    <a:lnTo>
                      <a:pt x="6393" y="8188"/>
                    </a:lnTo>
                    <a:lnTo>
                      <a:pt x="6226" y="8296"/>
                    </a:lnTo>
                    <a:lnTo>
                      <a:pt x="6060" y="8405"/>
                    </a:lnTo>
                    <a:lnTo>
                      <a:pt x="5886" y="8510"/>
                    </a:lnTo>
                    <a:lnTo>
                      <a:pt x="5712" y="8611"/>
                    </a:lnTo>
                    <a:lnTo>
                      <a:pt x="5360" y="8810"/>
                    </a:lnTo>
                    <a:lnTo>
                      <a:pt x="5005" y="9003"/>
                    </a:lnTo>
                    <a:cubicBezTo>
                      <a:pt x="4765" y="9133"/>
                      <a:pt x="4530" y="9260"/>
                      <a:pt x="4291" y="9387"/>
                    </a:cubicBezTo>
                    <a:cubicBezTo>
                      <a:pt x="4175" y="9452"/>
                      <a:pt x="4059" y="9517"/>
                      <a:pt x="3939" y="9583"/>
                    </a:cubicBezTo>
                    <a:cubicBezTo>
                      <a:pt x="3827" y="9651"/>
                      <a:pt x="3711" y="9717"/>
                      <a:pt x="3595" y="9782"/>
                    </a:cubicBezTo>
                    <a:lnTo>
                      <a:pt x="3429" y="9887"/>
                    </a:lnTo>
                    <a:lnTo>
                      <a:pt x="3262" y="9992"/>
                    </a:lnTo>
                    <a:lnTo>
                      <a:pt x="3099" y="10101"/>
                    </a:lnTo>
                    <a:lnTo>
                      <a:pt x="2939" y="10213"/>
                    </a:lnTo>
                    <a:lnTo>
                      <a:pt x="2740" y="10362"/>
                    </a:lnTo>
                    <a:lnTo>
                      <a:pt x="2643" y="10438"/>
                    </a:lnTo>
                    <a:lnTo>
                      <a:pt x="2548" y="10514"/>
                    </a:lnTo>
                    <a:lnTo>
                      <a:pt x="2457" y="10593"/>
                    </a:lnTo>
                    <a:lnTo>
                      <a:pt x="2363" y="10673"/>
                    </a:lnTo>
                    <a:lnTo>
                      <a:pt x="2276" y="10753"/>
                    </a:lnTo>
                    <a:lnTo>
                      <a:pt x="2189" y="10837"/>
                    </a:lnTo>
                    <a:lnTo>
                      <a:pt x="2102" y="10924"/>
                    </a:lnTo>
                    <a:lnTo>
                      <a:pt x="2019" y="11006"/>
                    </a:lnTo>
                    <a:lnTo>
                      <a:pt x="1939" y="11093"/>
                    </a:lnTo>
                    <a:lnTo>
                      <a:pt x="1860" y="11185"/>
                    </a:lnTo>
                    <a:lnTo>
                      <a:pt x="1780" y="11275"/>
                    </a:lnTo>
                    <a:lnTo>
                      <a:pt x="1708" y="11366"/>
                    </a:lnTo>
                    <a:lnTo>
                      <a:pt x="1635" y="11459"/>
                    </a:lnTo>
                    <a:lnTo>
                      <a:pt x="1562" y="11554"/>
                    </a:lnTo>
                    <a:lnTo>
                      <a:pt x="1642" y="11419"/>
                    </a:lnTo>
                    <a:lnTo>
                      <a:pt x="1686" y="11354"/>
                    </a:lnTo>
                    <a:lnTo>
                      <a:pt x="1729" y="11293"/>
                    </a:lnTo>
                    <a:lnTo>
                      <a:pt x="1816" y="11173"/>
                    </a:lnTo>
                    <a:lnTo>
                      <a:pt x="1907" y="11054"/>
                    </a:lnTo>
                    <a:lnTo>
                      <a:pt x="2001" y="10938"/>
                    </a:lnTo>
                    <a:lnTo>
                      <a:pt x="2102" y="10822"/>
                    </a:lnTo>
                    <a:lnTo>
                      <a:pt x="2208" y="10710"/>
                    </a:lnTo>
                    <a:lnTo>
                      <a:pt x="2316" y="10598"/>
                    </a:lnTo>
                    <a:lnTo>
                      <a:pt x="2429" y="10484"/>
                    </a:lnTo>
                    <a:lnTo>
                      <a:pt x="2544" y="10376"/>
                    </a:lnTo>
                    <a:lnTo>
                      <a:pt x="2668" y="10267"/>
                    </a:lnTo>
                    <a:lnTo>
                      <a:pt x="2790" y="10158"/>
                    </a:lnTo>
                    <a:cubicBezTo>
                      <a:pt x="2874" y="10086"/>
                      <a:pt x="2957" y="10017"/>
                      <a:pt x="3044" y="9945"/>
                    </a:cubicBezTo>
                    <a:cubicBezTo>
                      <a:pt x="3131" y="9876"/>
                      <a:pt x="3222" y="9804"/>
                      <a:pt x="3309" y="9735"/>
                    </a:cubicBezTo>
                    <a:cubicBezTo>
                      <a:pt x="3399" y="9666"/>
                      <a:pt x="3494" y="9597"/>
                      <a:pt x="3584" y="9524"/>
                    </a:cubicBezTo>
                    <a:cubicBezTo>
                      <a:pt x="3678" y="9456"/>
                      <a:pt x="3773" y="9387"/>
                      <a:pt x="3867" y="9318"/>
                    </a:cubicBezTo>
                    <a:cubicBezTo>
                      <a:pt x="3961" y="9250"/>
                      <a:pt x="4056" y="9180"/>
                      <a:pt x="4153" y="9111"/>
                    </a:cubicBezTo>
                    <a:cubicBezTo>
                      <a:pt x="4345" y="8977"/>
                      <a:pt x="4541" y="8840"/>
                      <a:pt x="4733" y="8702"/>
                    </a:cubicBezTo>
                    <a:cubicBezTo>
                      <a:pt x="4929" y="8564"/>
                      <a:pt x="5125" y="8423"/>
                      <a:pt x="5317" y="8285"/>
                    </a:cubicBezTo>
                    <a:lnTo>
                      <a:pt x="5603" y="8075"/>
                    </a:lnTo>
                    <a:cubicBezTo>
                      <a:pt x="5697" y="8002"/>
                      <a:pt x="5791" y="7930"/>
                      <a:pt x="5886" y="7861"/>
                    </a:cubicBezTo>
                    <a:cubicBezTo>
                      <a:pt x="5976" y="7788"/>
                      <a:pt x="6070" y="7716"/>
                      <a:pt x="6161" y="7644"/>
                    </a:cubicBezTo>
                    <a:cubicBezTo>
                      <a:pt x="6247" y="7567"/>
                      <a:pt x="6339" y="7495"/>
                      <a:pt x="6426" y="7419"/>
                    </a:cubicBezTo>
                    <a:lnTo>
                      <a:pt x="6556" y="7307"/>
                    </a:lnTo>
                    <a:lnTo>
                      <a:pt x="6682" y="7194"/>
                    </a:lnTo>
                    <a:lnTo>
                      <a:pt x="6806" y="7079"/>
                    </a:lnTo>
                    <a:lnTo>
                      <a:pt x="6926" y="6959"/>
                    </a:lnTo>
                    <a:lnTo>
                      <a:pt x="7042" y="6843"/>
                    </a:lnTo>
                    <a:lnTo>
                      <a:pt x="7157" y="6723"/>
                    </a:lnTo>
                    <a:lnTo>
                      <a:pt x="7266" y="6600"/>
                    </a:lnTo>
                    <a:lnTo>
                      <a:pt x="7371" y="6477"/>
                    </a:lnTo>
                    <a:lnTo>
                      <a:pt x="7473" y="6350"/>
                    </a:lnTo>
                    <a:lnTo>
                      <a:pt x="7570" y="6223"/>
                    </a:lnTo>
                    <a:lnTo>
                      <a:pt x="7661" y="6092"/>
                    </a:lnTo>
                    <a:lnTo>
                      <a:pt x="7748" y="5962"/>
                    </a:lnTo>
                    <a:lnTo>
                      <a:pt x="7828" y="5828"/>
                    </a:lnTo>
                    <a:lnTo>
                      <a:pt x="7904" y="5691"/>
                    </a:lnTo>
                    <a:lnTo>
                      <a:pt x="7976" y="5553"/>
                    </a:lnTo>
                    <a:lnTo>
                      <a:pt x="8042" y="5411"/>
                    </a:lnTo>
                    <a:lnTo>
                      <a:pt x="8100" y="5266"/>
                    </a:lnTo>
                    <a:lnTo>
                      <a:pt x="8154" y="5122"/>
                    </a:lnTo>
                    <a:lnTo>
                      <a:pt x="8176" y="5045"/>
                    </a:lnTo>
                    <a:lnTo>
                      <a:pt x="8201" y="4970"/>
                    </a:lnTo>
                    <a:lnTo>
                      <a:pt x="8219" y="4897"/>
                    </a:lnTo>
                    <a:lnTo>
                      <a:pt x="8237" y="4821"/>
                    </a:lnTo>
                    <a:lnTo>
                      <a:pt x="8256" y="4741"/>
                    </a:lnTo>
                    <a:lnTo>
                      <a:pt x="8270" y="4665"/>
                    </a:lnTo>
                    <a:lnTo>
                      <a:pt x="8284" y="4585"/>
                    </a:lnTo>
                    <a:lnTo>
                      <a:pt x="8299" y="4505"/>
                    </a:lnTo>
                    <a:lnTo>
                      <a:pt x="8306" y="4426"/>
                    </a:lnTo>
                    <a:lnTo>
                      <a:pt x="8317" y="4346"/>
                    </a:lnTo>
                    <a:lnTo>
                      <a:pt x="8321" y="4263"/>
                    </a:lnTo>
                    <a:lnTo>
                      <a:pt x="8328" y="4183"/>
                    </a:lnTo>
                    <a:lnTo>
                      <a:pt x="8328" y="4100"/>
                    </a:lnTo>
                    <a:lnTo>
                      <a:pt x="8328" y="4016"/>
                    </a:lnTo>
                    <a:lnTo>
                      <a:pt x="8328" y="3929"/>
                    </a:lnTo>
                    <a:lnTo>
                      <a:pt x="8324" y="3846"/>
                    </a:lnTo>
                    <a:lnTo>
                      <a:pt x="8321" y="3759"/>
                    </a:lnTo>
                    <a:lnTo>
                      <a:pt x="8313" y="3672"/>
                    </a:lnTo>
                    <a:lnTo>
                      <a:pt x="8303" y="3582"/>
                    </a:lnTo>
                    <a:lnTo>
                      <a:pt x="8291" y="3495"/>
                    </a:lnTo>
                    <a:close/>
                    <a:moveTo>
                      <a:pt x="5936" y="12083"/>
                    </a:moveTo>
                    <a:lnTo>
                      <a:pt x="6045" y="12087"/>
                    </a:lnTo>
                    <a:lnTo>
                      <a:pt x="6154" y="12093"/>
                    </a:lnTo>
                    <a:cubicBezTo>
                      <a:pt x="6190" y="12098"/>
                      <a:pt x="6230" y="12101"/>
                      <a:pt x="6269" y="12105"/>
                    </a:cubicBezTo>
                    <a:cubicBezTo>
                      <a:pt x="6306" y="12112"/>
                      <a:pt x="6346" y="12115"/>
                      <a:pt x="6382" y="12123"/>
                    </a:cubicBezTo>
                    <a:lnTo>
                      <a:pt x="6494" y="12145"/>
                    </a:lnTo>
                    <a:lnTo>
                      <a:pt x="6603" y="12170"/>
                    </a:lnTo>
                    <a:lnTo>
                      <a:pt x="6708" y="12195"/>
                    </a:lnTo>
                    <a:lnTo>
                      <a:pt x="6809" y="12228"/>
                    </a:lnTo>
                    <a:lnTo>
                      <a:pt x="6911" y="12264"/>
                    </a:lnTo>
                    <a:lnTo>
                      <a:pt x="7008" y="12304"/>
                    </a:lnTo>
                    <a:lnTo>
                      <a:pt x="7103" y="12347"/>
                    </a:lnTo>
                    <a:lnTo>
                      <a:pt x="7197" y="12394"/>
                    </a:lnTo>
                    <a:lnTo>
                      <a:pt x="7288" y="12446"/>
                    </a:lnTo>
                    <a:lnTo>
                      <a:pt x="7375" y="12500"/>
                    </a:lnTo>
                    <a:lnTo>
                      <a:pt x="7458" y="12554"/>
                    </a:lnTo>
                    <a:lnTo>
                      <a:pt x="7542" y="12615"/>
                    </a:lnTo>
                    <a:lnTo>
                      <a:pt x="7622" y="12677"/>
                    </a:lnTo>
                    <a:lnTo>
                      <a:pt x="7697" y="12742"/>
                    </a:lnTo>
                    <a:lnTo>
                      <a:pt x="7769" y="12807"/>
                    </a:lnTo>
                    <a:lnTo>
                      <a:pt x="7843" y="12881"/>
                    </a:lnTo>
                    <a:lnTo>
                      <a:pt x="7908" y="12953"/>
                    </a:lnTo>
                    <a:lnTo>
                      <a:pt x="7973" y="13028"/>
                    </a:lnTo>
                    <a:lnTo>
                      <a:pt x="8035" y="13105"/>
                    </a:lnTo>
                    <a:lnTo>
                      <a:pt x="8096" y="13185"/>
                    </a:lnTo>
                    <a:lnTo>
                      <a:pt x="8154" y="13264"/>
                    </a:lnTo>
                    <a:lnTo>
                      <a:pt x="8204" y="13351"/>
                    </a:lnTo>
                    <a:lnTo>
                      <a:pt x="8256" y="13435"/>
                    </a:lnTo>
                    <a:lnTo>
                      <a:pt x="8306" y="13522"/>
                    </a:lnTo>
                    <a:lnTo>
                      <a:pt x="8350" y="13612"/>
                    </a:lnTo>
                    <a:lnTo>
                      <a:pt x="8393" y="13702"/>
                    </a:lnTo>
                    <a:lnTo>
                      <a:pt x="8433" y="13794"/>
                    </a:lnTo>
                    <a:lnTo>
                      <a:pt x="8470" y="13888"/>
                    </a:lnTo>
                    <a:lnTo>
                      <a:pt x="8502" y="13982"/>
                    </a:lnTo>
                    <a:lnTo>
                      <a:pt x="8530" y="14080"/>
                    </a:lnTo>
                    <a:lnTo>
                      <a:pt x="8560" y="14177"/>
                    </a:lnTo>
                    <a:lnTo>
                      <a:pt x="8585" y="14276"/>
                    </a:lnTo>
                    <a:lnTo>
                      <a:pt x="8604" y="14373"/>
                    </a:lnTo>
                    <a:lnTo>
                      <a:pt x="8622" y="14475"/>
                    </a:lnTo>
                    <a:lnTo>
                      <a:pt x="8639" y="14572"/>
                    </a:lnTo>
                    <a:lnTo>
                      <a:pt x="8650" y="14674"/>
                    </a:lnTo>
                    <a:lnTo>
                      <a:pt x="8657" y="14776"/>
                    </a:lnTo>
                    <a:lnTo>
                      <a:pt x="8665" y="14877"/>
                    </a:lnTo>
                    <a:lnTo>
                      <a:pt x="8669" y="14982"/>
                    </a:lnTo>
                    <a:lnTo>
                      <a:pt x="8669" y="15084"/>
                    </a:lnTo>
                    <a:lnTo>
                      <a:pt x="8665" y="15185"/>
                    </a:lnTo>
                    <a:lnTo>
                      <a:pt x="8657" y="15286"/>
                    </a:lnTo>
                    <a:lnTo>
                      <a:pt x="8647" y="15391"/>
                    </a:lnTo>
                    <a:lnTo>
                      <a:pt x="8636" y="15493"/>
                    </a:lnTo>
                    <a:lnTo>
                      <a:pt x="8617" y="15594"/>
                    </a:lnTo>
                    <a:lnTo>
                      <a:pt x="8600" y="15696"/>
                    </a:lnTo>
                    <a:lnTo>
                      <a:pt x="8578" y="15798"/>
                    </a:lnTo>
                    <a:lnTo>
                      <a:pt x="8552" y="15895"/>
                    </a:lnTo>
                    <a:lnTo>
                      <a:pt x="8523" y="15997"/>
                    </a:lnTo>
                    <a:lnTo>
                      <a:pt x="8491" y="16094"/>
                    </a:lnTo>
                    <a:lnTo>
                      <a:pt x="8455" y="16192"/>
                    </a:lnTo>
                    <a:lnTo>
                      <a:pt x="8415" y="16286"/>
                    </a:lnTo>
                    <a:lnTo>
                      <a:pt x="8371" y="16385"/>
                    </a:lnTo>
                    <a:lnTo>
                      <a:pt x="8328" y="16479"/>
                    </a:lnTo>
                    <a:lnTo>
                      <a:pt x="8277" y="16569"/>
                    </a:lnTo>
                    <a:lnTo>
                      <a:pt x="8226" y="16659"/>
                    </a:lnTo>
                    <a:lnTo>
                      <a:pt x="8169" y="16751"/>
                    </a:lnTo>
                    <a:lnTo>
                      <a:pt x="8110" y="16838"/>
                    </a:lnTo>
                    <a:lnTo>
                      <a:pt x="8049" y="16925"/>
                    </a:lnTo>
                    <a:lnTo>
                      <a:pt x="7983" y="17012"/>
                    </a:lnTo>
                    <a:lnTo>
                      <a:pt x="7911" y="17091"/>
                    </a:lnTo>
                    <a:lnTo>
                      <a:pt x="7839" y="17174"/>
                    </a:lnTo>
                    <a:lnTo>
                      <a:pt x="7777" y="17236"/>
                    </a:lnTo>
                    <a:lnTo>
                      <a:pt x="7846" y="17142"/>
                    </a:lnTo>
                    <a:lnTo>
                      <a:pt x="7911" y="17047"/>
                    </a:lnTo>
                    <a:lnTo>
                      <a:pt x="7973" y="16953"/>
                    </a:lnTo>
                    <a:lnTo>
                      <a:pt x="8030" y="16855"/>
                    </a:lnTo>
                    <a:lnTo>
                      <a:pt x="8085" y="16754"/>
                    </a:lnTo>
                    <a:lnTo>
                      <a:pt x="8132" y="16652"/>
                    </a:lnTo>
                    <a:lnTo>
                      <a:pt x="8179" y="16551"/>
                    </a:lnTo>
                    <a:lnTo>
                      <a:pt x="8223" y="16446"/>
                    </a:lnTo>
                    <a:lnTo>
                      <a:pt x="8263" y="16341"/>
                    </a:lnTo>
                    <a:lnTo>
                      <a:pt x="8296" y="16232"/>
                    </a:lnTo>
                    <a:lnTo>
                      <a:pt x="8328" y="16124"/>
                    </a:lnTo>
                    <a:lnTo>
                      <a:pt x="8353" y="16015"/>
                    </a:lnTo>
                    <a:lnTo>
                      <a:pt x="8375" y="15906"/>
                    </a:lnTo>
                    <a:lnTo>
                      <a:pt x="8393" y="15798"/>
                    </a:lnTo>
                    <a:lnTo>
                      <a:pt x="8404" y="15689"/>
                    </a:lnTo>
                    <a:lnTo>
                      <a:pt x="8411" y="15577"/>
                    </a:lnTo>
                    <a:lnTo>
                      <a:pt x="8415" y="15468"/>
                    </a:lnTo>
                    <a:lnTo>
                      <a:pt x="8415" y="15355"/>
                    </a:lnTo>
                    <a:lnTo>
                      <a:pt x="8408" y="15243"/>
                    </a:lnTo>
                    <a:lnTo>
                      <a:pt x="8397" y="15134"/>
                    </a:lnTo>
                    <a:lnTo>
                      <a:pt x="8383" y="15022"/>
                    </a:lnTo>
                    <a:lnTo>
                      <a:pt x="8361" y="14913"/>
                    </a:lnTo>
                    <a:lnTo>
                      <a:pt x="8335" y="14804"/>
                    </a:lnTo>
                    <a:lnTo>
                      <a:pt x="8303" y="14696"/>
                    </a:lnTo>
                    <a:lnTo>
                      <a:pt x="8266" y="14587"/>
                    </a:lnTo>
                    <a:lnTo>
                      <a:pt x="8223" y="14482"/>
                    </a:lnTo>
                    <a:lnTo>
                      <a:pt x="8176" y="14376"/>
                    </a:lnTo>
                    <a:lnTo>
                      <a:pt x="8122" y="14272"/>
                    </a:lnTo>
                    <a:lnTo>
                      <a:pt x="8060" y="14167"/>
                    </a:lnTo>
                    <a:lnTo>
                      <a:pt x="7995" y="14065"/>
                    </a:lnTo>
                    <a:lnTo>
                      <a:pt x="7926" y="13968"/>
                    </a:lnTo>
                    <a:lnTo>
                      <a:pt x="7846" y="13869"/>
                    </a:lnTo>
                    <a:lnTo>
                      <a:pt x="7799" y="13815"/>
                    </a:lnTo>
                    <a:lnTo>
                      <a:pt x="7752" y="13761"/>
                    </a:lnTo>
                    <a:lnTo>
                      <a:pt x="7697" y="13710"/>
                    </a:lnTo>
                    <a:lnTo>
                      <a:pt x="7643" y="13659"/>
                    </a:lnTo>
                    <a:lnTo>
                      <a:pt x="7585" y="13608"/>
                    </a:lnTo>
                    <a:lnTo>
                      <a:pt x="7523" y="13562"/>
                    </a:lnTo>
                    <a:lnTo>
                      <a:pt x="7462" y="13518"/>
                    </a:lnTo>
                    <a:lnTo>
                      <a:pt x="7396" y="13475"/>
                    </a:lnTo>
                    <a:lnTo>
                      <a:pt x="7331" y="13431"/>
                    </a:lnTo>
                    <a:lnTo>
                      <a:pt x="7262" y="13388"/>
                    </a:lnTo>
                    <a:lnTo>
                      <a:pt x="7190" y="13351"/>
                    </a:lnTo>
                    <a:lnTo>
                      <a:pt x="7117" y="13311"/>
                    </a:lnTo>
                    <a:lnTo>
                      <a:pt x="7045" y="13275"/>
                    </a:lnTo>
                    <a:lnTo>
                      <a:pt x="6969" y="13242"/>
                    </a:lnTo>
                    <a:lnTo>
                      <a:pt x="6893" y="13210"/>
                    </a:lnTo>
                    <a:lnTo>
                      <a:pt x="6817" y="13177"/>
                    </a:lnTo>
                    <a:lnTo>
                      <a:pt x="6737" y="13148"/>
                    </a:lnTo>
                    <a:lnTo>
                      <a:pt x="6657" y="13123"/>
                    </a:lnTo>
                    <a:lnTo>
                      <a:pt x="6578" y="13098"/>
                    </a:lnTo>
                    <a:lnTo>
                      <a:pt x="6494" y="13076"/>
                    </a:lnTo>
                    <a:lnTo>
                      <a:pt x="6411" y="13054"/>
                    </a:lnTo>
                    <a:lnTo>
                      <a:pt x="6331" y="13036"/>
                    </a:lnTo>
                    <a:lnTo>
                      <a:pt x="6247" y="13018"/>
                    </a:lnTo>
                    <a:lnTo>
                      <a:pt x="6165" y="13003"/>
                    </a:lnTo>
                    <a:lnTo>
                      <a:pt x="6078" y="12993"/>
                    </a:lnTo>
                    <a:lnTo>
                      <a:pt x="5994" y="12981"/>
                    </a:lnTo>
                    <a:lnTo>
                      <a:pt x="5911" y="12971"/>
                    </a:lnTo>
                    <a:lnTo>
                      <a:pt x="5827" y="12968"/>
                    </a:lnTo>
                    <a:lnTo>
                      <a:pt x="5744" y="12963"/>
                    </a:lnTo>
                    <a:lnTo>
                      <a:pt x="5660" y="12960"/>
                    </a:lnTo>
                    <a:lnTo>
                      <a:pt x="5581" y="12963"/>
                    </a:lnTo>
                    <a:lnTo>
                      <a:pt x="5498" y="12968"/>
                    </a:lnTo>
                    <a:lnTo>
                      <a:pt x="5418" y="12971"/>
                    </a:lnTo>
                    <a:lnTo>
                      <a:pt x="5334" y="12978"/>
                    </a:lnTo>
                    <a:lnTo>
                      <a:pt x="5259" y="12989"/>
                    </a:lnTo>
                    <a:lnTo>
                      <a:pt x="5179" y="13003"/>
                    </a:lnTo>
                    <a:lnTo>
                      <a:pt x="5103" y="13018"/>
                    </a:lnTo>
                    <a:lnTo>
                      <a:pt x="5026" y="13040"/>
                    </a:lnTo>
                    <a:lnTo>
                      <a:pt x="4951" y="13058"/>
                    </a:lnTo>
                    <a:lnTo>
                      <a:pt x="4878" y="13083"/>
                    </a:lnTo>
                    <a:lnTo>
                      <a:pt x="4809" y="13108"/>
                    </a:lnTo>
                    <a:lnTo>
                      <a:pt x="4740" y="13137"/>
                    </a:lnTo>
                    <a:lnTo>
                      <a:pt x="4672" y="13170"/>
                    </a:lnTo>
                    <a:lnTo>
                      <a:pt x="4606" y="13207"/>
                    </a:lnTo>
                    <a:lnTo>
                      <a:pt x="4545" y="13242"/>
                    </a:lnTo>
                    <a:lnTo>
                      <a:pt x="4483" y="13282"/>
                    </a:lnTo>
                    <a:lnTo>
                      <a:pt x="4425" y="13326"/>
                    </a:lnTo>
                    <a:lnTo>
                      <a:pt x="4367" y="13373"/>
                    </a:lnTo>
                    <a:lnTo>
                      <a:pt x="4317" y="13424"/>
                    </a:lnTo>
                    <a:lnTo>
                      <a:pt x="4265" y="13475"/>
                    </a:lnTo>
                    <a:lnTo>
                      <a:pt x="4215" y="13528"/>
                    </a:lnTo>
                    <a:lnTo>
                      <a:pt x="4171" y="13587"/>
                    </a:lnTo>
                    <a:lnTo>
                      <a:pt x="4128" y="13649"/>
                    </a:lnTo>
                    <a:lnTo>
                      <a:pt x="4091" y="13714"/>
                    </a:lnTo>
                    <a:lnTo>
                      <a:pt x="4056" y="13782"/>
                    </a:lnTo>
                    <a:lnTo>
                      <a:pt x="4023" y="13855"/>
                    </a:lnTo>
                    <a:lnTo>
                      <a:pt x="3994" y="13928"/>
                    </a:lnTo>
                    <a:cubicBezTo>
                      <a:pt x="3986" y="13953"/>
                      <a:pt x="3979" y="13978"/>
                      <a:pt x="3969" y="14007"/>
                    </a:cubicBezTo>
                    <a:cubicBezTo>
                      <a:pt x="3961" y="14033"/>
                      <a:pt x="3954" y="14058"/>
                      <a:pt x="3947" y="14087"/>
                    </a:cubicBezTo>
                    <a:cubicBezTo>
                      <a:pt x="3943" y="14116"/>
                      <a:pt x="3936" y="14142"/>
                      <a:pt x="3932" y="14170"/>
                    </a:cubicBezTo>
                    <a:cubicBezTo>
                      <a:pt x="3929" y="14199"/>
                      <a:pt x="3921" y="14229"/>
                      <a:pt x="3918" y="14261"/>
                    </a:cubicBezTo>
                    <a:cubicBezTo>
                      <a:pt x="3914" y="14289"/>
                      <a:pt x="3911" y="14319"/>
                      <a:pt x="3911" y="14351"/>
                    </a:cubicBezTo>
                    <a:cubicBezTo>
                      <a:pt x="3907" y="14381"/>
                      <a:pt x="3907" y="14413"/>
                      <a:pt x="3904" y="14446"/>
                    </a:cubicBezTo>
                    <a:lnTo>
                      <a:pt x="3904" y="14543"/>
                    </a:lnTo>
                    <a:lnTo>
                      <a:pt x="3907" y="14605"/>
                    </a:lnTo>
                    <a:lnTo>
                      <a:pt x="3911" y="14667"/>
                    </a:lnTo>
                    <a:lnTo>
                      <a:pt x="3921" y="14724"/>
                    </a:lnTo>
                    <a:lnTo>
                      <a:pt x="3932" y="14786"/>
                    </a:lnTo>
                    <a:lnTo>
                      <a:pt x="3943" y="14844"/>
                    </a:lnTo>
                    <a:lnTo>
                      <a:pt x="3961" y="14898"/>
                    </a:lnTo>
                    <a:lnTo>
                      <a:pt x="3979" y="14957"/>
                    </a:lnTo>
                    <a:lnTo>
                      <a:pt x="4001" y="15011"/>
                    </a:lnTo>
                    <a:lnTo>
                      <a:pt x="4026" y="15065"/>
                    </a:lnTo>
                    <a:lnTo>
                      <a:pt x="4051" y="15120"/>
                    </a:lnTo>
                    <a:lnTo>
                      <a:pt x="4081" y="15174"/>
                    </a:lnTo>
                    <a:lnTo>
                      <a:pt x="4110" y="15224"/>
                    </a:lnTo>
                    <a:lnTo>
                      <a:pt x="4143" y="15272"/>
                    </a:lnTo>
                    <a:lnTo>
                      <a:pt x="4178" y="15323"/>
                    </a:lnTo>
                    <a:lnTo>
                      <a:pt x="4215" y="15370"/>
                    </a:lnTo>
                    <a:lnTo>
                      <a:pt x="4251" y="15413"/>
                    </a:lnTo>
                    <a:lnTo>
                      <a:pt x="4295" y="15460"/>
                    </a:lnTo>
                    <a:lnTo>
                      <a:pt x="4334" y="15500"/>
                    </a:lnTo>
                    <a:lnTo>
                      <a:pt x="4378" y="15544"/>
                    </a:lnTo>
                    <a:lnTo>
                      <a:pt x="4425" y="15584"/>
                    </a:lnTo>
                    <a:lnTo>
                      <a:pt x="4472" y="15620"/>
                    </a:lnTo>
                    <a:lnTo>
                      <a:pt x="4519" y="15656"/>
                    </a:lnTo>
                    <a:lnTo>
                      <a:pt x="4570" y="15689"/>
                    </a:lnTo>
                    <a:lnTo>
                      <a:pt x="4621" y="15721"/>
                    </a:lnTo>
                    <a:lnTo>
                      <a:pt x="4672" y="15751"/>
                    </a:lnTo>
                    <a:lnTo>
                      <a:pt x="4722" y="15779"/>
                    </a:lnTo>
                    <a:lnTo>
                      <a:pt x="4777" y="15805"/>
                    </a:lnTo>
                    <a:lnTo>
                      <a:pt x="4834" y="15830"/>
                    </a:lnTo>
                    <a:lnTo>
                      <a:pt x="4889" y="15851"/>
                    </a:lnTo>
                    <a:lnTo>
                      <a:pt x="4947" y="15873"/>
                    </a:lnTo>
                    <a:lnTo>
                      <a:pt x="5001" y="15888"/>
                    </a:lnTo>
                    <a:lnTo>
                      <a:pt x="5059" y="15906"/>
                    </a:lnTo>
                    <a:lnTo>
                      <a:pt x="4907" y="15906"/>
                    </a:lnTo>
                    <a:lnTo>
                      <a:pt x="4856" y="15903"/>
                    </a:lnTo>
                    <a:lnTo>
                      <a:pt x="4806" y="15898"/>
                    </a:lnTo>
                    <a:lnTo>
                      <a:pt x="4759" y="15895"/>
                    </a:lnTo>
                    <a:lnTo>
                      <a:pt x="4708" y="15888"/>
                    </a:lnTo>
                    <a:lnTo>
                      <a:pt x="4660" y="15877"/>
                    </a:lnTo>
                    <a:lnTo>
                      <a:pt x="4613" y="15870"/>
                    </a:lnTo>
                    <a:lnTo>
                      <a:pt x="4566" y="15855"/>
                    </a:lnTo>
                    <a:lnTo>
                      <a:pt x="4519" y="15845"/>
                    </a:lnTo>
                    <a:lnTo>
                      <a:pt x="4472" y="15830"/>
                    </a:lnTo>
                    <a:lnTo>
                      <a:pt x="4429" y="15816"/>
                    </a:lnTo>
                    <a:lnTo>
                      <a:pt x="4382" y="15798"/>
                    </a:lnTo>
                    <a:lnTo>
                      <a:pt x="4338" y="15779"/>
                    </a:lnTo>
                    <a:lnTo>
                      <a:pt x="4298" y="15761"/>
                    </a:lnTo>
                    <a:lnTo>
                      <a:pt x="4255" y="15739"/>
                    </a:lnTo>
                    <a:lnTo>
                      <a:pt x="4211" y="15718"/>
                    </a:lnTo>
                    <a:lnTo>
                      <a:pt x="4171" y="15696"/>
                    </a:lnTo>
                    <a:lnTo>
                      <a:pt x="4131" y="15671"/>
                    </a:lnTo>
                    <a:lnTo>
                      <a:pt x="4091" y="15645"/>
                    </a:lnTo>
                    <a:lnTo>
                      <a:pt x="4056" y="15620"/>
                    </a:lnTo>
                    <a:lnTo>
                      <a:pt x="4019" y="15591"/>
                    </a:lnTo>
                    <a:lnTo>
                      <a:pt x="3983" y="15565"/>
                    </a:lnTo>
                    <a:lnTo>
                      <a:pt x="3947" y="15533"/>
                    </a:lnTo>
                    <a:lnTo>
                      <a:pt x="3911" y="15504"/>
                    </a:lnTo>
                    <a:lnTo>
                      <a:pt x="3878" y="15471"/>
                    </a:lnTo>
                    <a:lnTo>
                      <a:pt x="3845" y="15438"/>
                    </a:lnTo>
                    <a:lnTo>
                      <a:pt x="3812" y="15406"/>
                    </a:lnTo>
                    <a:lnTo>
                      <a:pt x="3784" y="15370"/>
                    </a:lnTo>
                    <a:lnTo>
                      <a:pt x="3751" y="15337"/>
                    </a:lnTo>
                    <a:lnTo>
                      <a:pt x="3722" y="15301"/>
                    </a:lnTo>
                    <a:lnTo>
                      <a:pt x="3697" y="15261"/>
                    </a:lnTo>
                    <a:lnTo>
                      <a:pt x="3668" y="15224"/>
                    </a:lnTo>
                    <a:lnTo>
                      <a:pt x="3643" y="15185"/>
                    </a:lnTo>
                    <a:lnTo>
                      <a:pt x="3621" y="15145"/>
                    </a:lnTo>
                    <a:lnTo>
                      <a:pt x="3595" y="15105"/>
                    </a:lnTo>
                    <a:lnTo>
                      <a:pt x="3573" y="15062"/>
                    </a:lnTo>
                    <a:lnTo>
                      <a:pt x="3551" y="15022"/>
                    </a:lnTo>
                    <a:lnTo>
                      <a:pt x="3534" y="14978"/>
                    </a:lnTo>
                    <a:lnTo>
                      <a:pt x="3516" y="14935"/>
                    </a:lnTo>
                    <a:lnTo>
                      <a:pt x="3497" y="14891"/>
                    </a:lnTo>
                    <a:lnTo>
                      <a:pt x="3483" y="14844"/>
                    </a:lnTo>
                    <a:lnTo>
                      <a:pt x="3464" y="14801"/>
                    </a:lnTo>
                    <a:lnTo>
                      <a:pt x="3454" y="14754"/>
                    </a:lnTo>
                    <a:lnTo>
                      <a:pt x="3439" y="14707"/>
                    </a:lnTo>
                    <a:lnTo>
                      <a:pt x="3429" y="14659"/>
                    </a:lnTo>
                    <a:lnTo>
                      <a:pt x="3421" y="14612"/>
                    </a:lnTo>
                    <a:lnTo>
                      <a:pt x="3410" y="14562"/>
                    </a:lnTo>
                    <a:lnTo>
                      <a:pt x="3407" y="14515"/>
                    </a:lnTo>
                    <a:lnTo>
                      <a:pt x="3399" y="14463"/>
                    </a:lnTo>
                    <a:lnTo>
                      <a:pt x="3396" y="14413"/>
                    </a:lnTo>
                    <a:lnTo>
                      <a:pt x="3392" y="14363"/>
                    </a:lnTo>
                    <a:lnTo>
                      <a:pt x="3392" y="14311"/>
                    </a:lnTo>
                    <a:lnTo>
                      <a:pt x="3392" y="14261"/>
                    </a:lnTo>
                    <a:lnTo>
                      <a:pt x="3392" y="14210"/>
                    </a:lnTo>
                    <a:lnTo>
                      <a:pt x="3396" y="14159"/>
                    </a:lnTo>
                    <a:lnTo>
                      <a:pt x="3404" y="14105"/>
                    </a:lnTo>
                    <a:lnTo>
                      <a:pt x="3407" y="14055"/>
                    </a:lnTo>
                    <a:lnTo>
                      <a:pt x="3417" y="14000"/>
                    </a:lnTo>
                    <a:lnTo>
                      <a:pt x="3425" y="13946"/>
                    </a:lnTo>
                    <a:lnTo>
                      <a:pt x="3436" y="13895"/>
                    </a:lnTo>
                    <a:lnTo>
                      <a:pt x="3450" y="13841"/>
                    </a:lnTo>
                    <a:lnTo>
                      <a:pt x="3464" y="13786"/>
                    </a:lnTo>
                    <a:lnTo>
                      <a:pt x="3497" y="13677"/>
                    </a:lnTo>
                    <a:lnTo>
                      <a:pt x="3534" y="13576"/>
                    </a:lnTo>
                    <a:lnTo>
                      <a:pt x="3577" y="13475"/>
                    </a:lnTo>
                    <a:lnTo>
                      <a:pt x="3624" y="13376"/>
                    </a:lnTo>
                    <a:lnTo>
                      <a:pt x="3678" y="13282"/>
                    </a:lnTo>
                    <a:lnTo>
                      <a:pt x="3733" y="13188"/>
                    </a:lnTo>
                    <a:lnTo>
                      <a:pt x="3795" y="13101"/>
                    </a:lnTo>
                    <a:lnTo>
                      <a:pt x="3860" y="13018"/>
                    </a:lnTo>
                    <a:lnTo>
                      <a:pt x="3929" y="12934"/>
                    </a:lnTo>
                    <a:lnTo>
                      <a:pt x="3998" y="12859"/>
                    </a:lnTo>
                    <a:lnTo>
                      <a:pt x="4073" y="12782"/>
                    </a:lnTo>
                    <a:lnTo>
                      <a:pt x="4153" y="12714"/>
                    </a:lnTo>
                    <a:lnTo>
                      <a:pt x="4233" y="12645"/>
                    </a:lnTo>
                    <a:lnTo>
                      <a:pt x="4320" y="12583"/>
                    </a:lnTo>
                    <a:lnTo>
                      <a:pt x="4407" y="12521"/>
                    </a:lnTo>
                    <a:lnTo>
                      <a:pt x="4498" y="12467"/>
                    </a:lnTo>
                    <a:lnTo>
                      <a:pt x="4588" y="12413"/>
                    </a:lnTo>
                    <a:lnTo>
                      <a:pt x="4682" y="12366"/>
                    </a:lnTo>
                    <a:lnTo>
                      <a:pt x="4780" y="12319"/>
                    </a:lnTo>
                    <a:lnTo>
                      <a:pt x="4878" y="12279"/>
                    </a:lnTo>
                    <a:lnTo>
                      <a:pt x="4979" y="12242"/>
                    </a:lnTo>
                    <a:lnTo>
                      <a:pt x="5081" y="12207"/>
                    </a:lnTo>
                    <a:lnTo>
                      <a:pt x="5186" y="12177"/>
                    </a:lnTo>
                    <a:lnTo>
                      <a:pt x="5291" y="12152"/>
                    </a:lnTo>
                    <a:lnTo>
                      <a:pt x="5396" y="12130"/>
                    </a:lnTo>
                    <a:lnTo>
                      <a:pt x="5501" y="12112"/>
                    </a:lnTo>
                    <a:lnTo>
                      <a:pt x="5610" y="12101"/>
                    </a:lnTo>
                    <a:lnTo>
                      <a:pt x="5719" y="12090"/>
                    </a:lnTo>
                    <a:lnTo>
                      <a:pt x="5827" y="12083"/>
                    </a:lnTo>
                    <a:close/>
                    <a:moveTo>
                      <a:pt x="4012" y="1"/>
                    </a:moveTo>
                    <a:lnTo>
                      <a:pt x="3885" y="9"/>
                    </a:lnTo>
                    <a:lnTo>
                      <a:pt x="3755" y="19"/>
                    </a:lnTo>
                    <a:lnTo>
                      <a:pt x="3628" y="34"/>
                    </a:lnTo>
                    <a:lnTo>
                      <a:pt x="3501" y="52"/>
                    </a:lnTo>
                    <a:lnTo>
                      <a:pt x="3374" y="74"/>
                    </a:lnTo>
                    <a:lnTo>
                      <a:pt x="3247" y="99"/>
                    </a:lnTo>
                    <a:lnTo>
                      <a:pt x="3124" y="128"/>
                    </a:lnTo>
                    <a:lnTo>
                      <a:pt x="2997" y="161"/>
                    </a:lnTo>
                    <a:lnTo>
                      <a:pt x="2874" y="197"/>
                    </a:lnTo>
                    <a:lnTo>
                      <a:pt x="2751" y="237"/>
                    </a:lnTo>
                    <a:lnTo>
                      <a:pt x="2631" y="284"/>
                    </a:lnTo>
                    <a:lnTo>
                      <a:pt x="2512" y="331"/>
                    </a:lnTo>
                    <a:lnTo>
                      <a:pt x="2392" y="385"/>
                    </a:lnTo>
                    <a:lnTo>
                      <a:pt x="2276" y="439"/>
                    </a:lnTo>
                    <a:lnTo>
                      <a:pt x="2160" y="501"/>
                    </a:lnTo>
                    <a:lnTo>
                      <a:pt x="2044" y="563"/>
                    </a:lnTo>
                    <a:lnTo>
                      <a:pt x="1932" y="632"/>
                    </a:lnTo>
                    <a:lnTo>
                      <a:pt x="1823" y="705"/>
                    </a:lnTo>
                    <a:lnTo>
                      <a:pt x="1715" y="780"/>
                    </a:lnTo>
                    <a:lnTo>
                      <a:pt x="1606" y="860"/>
                    </a:lnTo>
                    <a:lnTo>
                      <a:pt x="1504" y="947"/>
                    </a:lnTo>
                    <a:lnTo>
                      <a:pt x="1403" y="1034"/>
                    </a:lnTo>
                    <a:lnTo>
                      <a:pt x="1301" y="1125"/>
                    </a:lnTo>
                    <a:lnTo>
                      <a:pt x="1203" y="1222"/>
                    </a:lnTo>
                    <a:lnTo>
                      <a:pt x="1109" y="1324"/>
                    </a:lnTo>
                    <a:lnTo>
                      <a:pt x="1019" y="1426"/>
                    </a:lnTo>
                    <a:lnTo>
                      <a:pt x="932" y="1534"/>
                    </a:lnTo>
                    <a:lnTo>
                      <a:pt x="881" y="1603"/>
                    </a:lnTo>
                    <a:lnTo>
                      <a:pt x="830" y="1672"/>
                    </a:lnTo>
                    <a:lnTo>
                      <a:pt x="783" y="1740"/>
                    </a:lnTo>
                    <a:lnTo>
                      <a:pt x="740" y="1809"/>
                    </a:lnTo>
                    <a:lnTo>
                      <a:pt x="696" y="1882"/>
                    </a:lnTo>
                    <a:lnTo>
                      <a:pt x="653" y="1954"/>
                    </a:lnTo>
                    <a:lnTo>
                      <a:pt x="613" y="2031"/>
                    </a:lnTo>
                    <a:lnTo>
                      <a:pt x="577" y="2107"/>
                    </a:lnTo>
                    <a:lnTo>
                      <a:pt x="540" y="2183"/>
                    </a:lnTo>
                    <a:lnTo>
                      <a:pt x="507" y="2259"/>
                    </a:lnTo>
                    <a:lnTo>
                      <a:pt x="475" y="2339"/>
                    </a:lnTo>
                    <a:lnTo>
                      <a:pt x="447" y="2414"/>
                    </a:lnTo>
                    <a:lnTo>
                      <a:pt x="420" y="2494"/>
                    </a:lnTo>
                    <a:lnTo>
                      <a:pt x="395" y="2574"/>
                    </a:lnTo>
                    <a:lnTo>
                      <a:pt x="370" y="2657"/>
                    </a:lnTo>
                    <a:lnTo>
                      <a:pt x="352" y="2737"/>
                    </a:lnTo>
                    <a:lnTo>
                      <a:pt x="333" y="2821"/>
                    </a:lnTo>
                    <a:lnTo>
                      <a:pt x="316" y="2901"/>
                    </a:lnTo>
                    <a:lnTo>
                      <a:pt x="301" y="2983"/>
                    </a:lnTo>
                    <a:lnTo>
                      <a:pt x="290" y="3067"/>
                    </a:lnTo>
                    <a:lnTo>
                      <a:pt x="280" y="3147"/>
                    </a:lnTo>
                    <a:lnTo>
                      <a:pt x="276" y="3230"/>
                    </a:lnTo>
                    <a:lnTo>
                      <a:pt x="268" y="3314"/>
                    </a:lnTo>
                    <a:lnTo>
                      <a:pt x="268" y="3396"/>
                    </a:lnTo>
                    <a:lnTo>
                      <a:pt x="268" y="3480"/>
                    </a:lnTo>
                    <a:lnTo>
                      <a:pt x="268" y="3560"/>
                    </a:lnTo>
                    <a:lnTo>
                      <a:pt x="276" y="3643"/>
                    </a:lnTo>
                    <a:lnTo>
                      <a:pt x="283" y="3722"/>
                    </a:lnTo>
                    <a:lnTo>
                      <a:pt x="290" y="3806"/>
                    </a:lnTo>
                    <a:lnTo>
                      <a:pt x="305" y="3886"/>
                    </a:lnTo>
                    <a:lnTo>
                      <a:pt x="320" y="3966"/>
                    </a:lnTo>
                    <a:lnTo>
                      <a:pt x="338" y="4045"/>
                    </a:lnTo>
                    <a:lnTo>
                      <a:pt x="348" y="4162"/>
                    </a:lnTo>
                    <a:lnTo>
                      <a:pt x="367" y="4277"/>
                    </a:lnTo>
                    <a:lnTo>
                      <a:pt x="392" y="4393"/>
                    </a:lnTo>
                    <a:lnTo>
                      <a:pt x="420" y="4505"/>
                    </a:lnTo>
                    <a:lnTo>
                      <a:pt x="453" y="4618"/>
                    </a:lnTo>
                    <a:lnTo>
                      <a:pt x="490" y="4730"/>
                    </a:lnTo>
                    <a:lnTo>
                      <a:pt x="534" y="4839"/>
                    </a:lnTo>
                    <a:lnTo>
                      <a:pt x="580" y="4948"/>
                    </a:lnTo>
                    <a:lnTo>
                      <a:pt x="634" y="5053"/>
                    </a:lnTo>
                    <a:lnTo>
                      <a:pt x="689" y="5154"/>
                    </a:lnTo>
                    <a:lnTo>
                      <a:pt x="751" y="5252"/>
                    </a:lnTo>
                    <a:lnTo>
                      <a:pt x="812" y="5350"/>
                    </a:lnTo>
                    <a:lnTo>
                      <a:pt x="881" y="5445"/>
                    </a:lnTo>
                    <a:lnTo>
                      <a:pt x="954" y="5531"/>
                    </a:lnTo>
                    <a:lnTo>
                      <a:pt x="1029" y="5618"/>
                    </a:lnTo>
                    <a:lnTo>
                      <a:pt x="1109" y="5701"/>
                    </a:lnTo>
                    <a:lnTo>
                      <a:pt x="1193" y="5778"/>
                    </a:lnTo>
                    <a:lnTo>
                      <a:pt x="1280" y="5850"/>
                    </a:lnTo>
                    <a:lnTo>
                      <a:pt x="1327" y="5886"/>
                    </a:lnTo>
                    <a:lnTo>
                      <a:pt x="1370" y="5919"/>
                    </a:lnTo>
                    <a:lnTo>
                      <a:pt x="1417" y="5952"/>
                    </a:lnTo>
                    <a:lnTo>
                      <a:pt x="1464" y="5980"/>
                    </a:lnTo>
                    <a:lnTo>
                      <a:pt x="1515" y="6010"/>
                    </a:lnTo>
                    <a:lnTo>
                      <a:pt x="1562" y="6039"/>
                    </a:lnTo>
                    <a:lnTo>
                      <a:pt x="1613" y="6067"/>
                    </a:lnTo>
                    <a:lnTo>
                      <a:pt x="1664" y="6092"/>
                    </a:lnTo>
                    <a:lnTo>
                      <a:pt x="1715" y="6114"/>
                    </a:lnTo>
                    <a:lnTo>
                      <a:pt x="1765" y="6140"/>
                    </a:lnTo>
                    <a:lnTo>
                      <a:pt x="1820" y="6162"/>
                    </a:lnTo>
                    <a:lnTo>
                      <a:pt x="1874" y="6179"/>
                    </a:lnTo>
                    <a:lnTo>
                      <a:pt x="1929" y="6198"/>
                    </a:lnTo>
                    <a:lnTo>
                      <a:pt x="1982" y="6216"/>
                    </a:lnTo>
                    <a:lnTo>
                      <a:pt x="2037" y="6231"/>
                    </a:lnTo>
                    <a:lnTo>
                      <a:pt x="2095" y="6241"/>
                    </a:lnTo>
                    <a:lnTo>
                      <a:pt x="2153" y="6256"/>
                    </a:lnTo>
                    <a:lnTo>
                      <a:pt x="2208" y="6263"/>
                    </a:lnTo>
                    <a:lnTo>
                      <a:pt x="2269" y="6274"/>
                    </a:lnTo>
                    <a:lnTo>
                      <a:pt x="2327" y="6278"/>
                    </a:lnTo>
                    <a:lnTo>
                      <a:pt x="2385" y="6285"/>
                    </a:lnTo>
                    <a:lnTo>
                      <a:pt x="2447" y="6285"/>
                    </a:lnTo>
                    <a:lnTo>
                      <a:pt x="2504" y="6288"/>
                    </a:lnTo>
                    <a:lnTo>
                      <a:pt x="2566" y="6285"/>
                    </a:lnTo>
                    <a:lnTo>
                      <a:pt x="2628" y="6285"/>
                    </a:lnTo>
                    <a:lnTo>
                      <a:pt x="2693" y="6278"/>
                    </a:lnTo>
                    <a:lnTo>
                      <a:pt x="2755" y="6271"/>
                    </a:lnTo>
                    <a:lnTo>
                      <a:pt x="2820" y="6263"/>
                    </a:lnTo>
                    <a:lnTo>
                      <a:pt x="2877" y="6252"/>
                    </a:lnTo>
                    <a:lnTo>
                      <a:pt x="2936" y="6241"/>
                    </a:lnTo>
                    <a:lnTo>
                      <a:pt x="2994" y="6227"/>
                    </a:lnTo>
                    <a:lnTo>
                      <a:pt x="3051" y="6212"/>
                    </a:lnTo>
                    <a:lnTo>
                      <a:pt x="3110" y="6194"/>
                    </a:lnTo>
                    <a:lnTo>
                      <a:pt x="3168" y="6172"/>
                    </a:lnTo>
                    <a:lnTo>
                      <a:pt x="3222" y="6154"/>
                    </a:lnTo>
                    <a:lnTo>
                      <a:pt x="3277" y="6129"/>
                    </a:lnTo>
                    <a:lnTo>
                      <a:pt x="3330" y="6104"/>
                    </a:lnTo>
                    <a:lnTo>
                      <a:pt x="3385" y="6079"/>
                    </a:lnTo>
                    <a:lnTo>
                      <a:pt x="3436" y="6053"/>
                    </a:lnTo>
                    <a:lnTo>
                      <a:pt x="3491" y="6020"/>
                    </a:lnTo>
                    <a:lnTo>
                      <a:pt x="3537" y="5992"/>
                    </a:lnTo>
                    <a:lnTo>
                      <a:pt x="3588" y="5959"/>
                    </a:lnTo>
                    <a:lnTo>
                      <a:pt x="3635" y="5923"/>
                    </a:lnTo>
                    <a:lnTo>
                      <a:pt x="3682" y="5886"/>
                    </a:lnTo>
                    <a:lnTo>
                      <a:pt x="3730" y="5850"/>
                    </a:lnTo>
                    <a:lnTo>
                      <a:pt x="3773" y="5810"/>
                    </a:lnTo>
                    <a:lnTo>
                      <a:pt x="3817" y="5771"/>
                    </a:lnTo>
                    <a:lnTo>
                      <a:pt x="3856" y="5731"/>
                    </a:lnTo>
                    <a:lnTo>
                      <a:pt x="3896" y="5687"/>
                    </a:lnTo>
                    <a:lnTo>
                      <a:pt x="3936" y="5640"/>
                    </a:lnTo>
                    <a:lnTo>
                      <a:pt x="3972" y="5597"/>
                    </a:lnTo>
                    <a:lnTo>
                      <a:pt x="4008" y="5549"/>
                    </a:lnTo>
                    <a:lnTo>
                      <a:pt x="4041" y="5498"/>
                    </a:lnTo>
                    <a:lnTo>
                      <a:pt x="4073" y="5448"/>
                    </a:lnTo>
                    <a:lnTo>
                      <a:pt x="4106" y="5397"/>
                    </a:lnTo>
                    <a:lnTo>
                      <a:pt x="4135" y="5346"/>
                    </a:lnTo>
                    <a:lnTo>
                      <a:pt x="4160" y="5292"/>
                    </a:lnTo>
                    <a:lnTo>
                      <a:pt x="4186" y="5238"/>
                    </a:lnTo>
                    <a:lnTo>
                      <a:pt x="4208" y="5179"/>
                    </a:lnTo>
                    <a:lnTo>
                      <a:pt x="4230" y="5122"/>
                    </a:lnTo>
                    <a:lnTo>
                      <a:pt x="4255" y="5045"/>
                    </a:lnTo>
                    <a:lnTo>
                      <a:pt x="4277" y="4966"/>
                    </a:lnTo>
                    <a:lnTo>
                      <a:pt x="4295" y="4886"/>
                    </a:lnTo>
                    <a:lnTo>
                      <a:pt x="4309" y="4810"/>
                    </a:lnTo>
                    <a:lnTo>
                      <a:pt x="4317" y="4730"/>
                    </a:lnTo>
                    <a:lnTo>
                      <a:pt x="4324" y="4650"/>
                    </a:lnTo>
                    <a:lnTo>
                      <a:pt x="4327" y="4575"/>
                    </a:lnTo>
                    <a:lnTo>
                      <a:pt x="4327" y="4495"/>
                    </a:lnTo>
                    <a:lnTo>
                      <a:pt x="4324" y="4418"/>
                    </a:lnTo>
                    <a:lnTo>
                      <a:pt x="4317" y="4339"/>
                    </a:lnTo>
                    <a:lnTo>
                      <a:pt x="4305" y="4263"/>
                    </a:lnTo>
                    <a:lnTo>
                      <a:pt x="4295" y="4187"/>
                    </a:lnTo>
                    <a:lnTo>
                      <a:pt x="4277" y="4107"/>
                    </a:lnTo>
                    <a:lnTo>
                      <a:pt x="4258" y="4031"/>
                    </a:lnTo>
                    <a:lnTo>
                      <a:pt x="4240" y="3955"/>
                    </a:lnTo>
                    <a:lnTo>
                      <a:pt x="4215" y="3883"/>
                    </a:lnTo>
                    <a:lnTo>
                      <a:pt x="4193" y="3806"/>
                    </a:lnTo>
                    <a:lnTo>
                      <a:pt x="4165" y="3730"/>
                    </a:lnTo>
                    <a:lnTo>
                      <a:pt x="4135" y="3657"/>
                    </a:lnTo>
                    <a:lnTo>
                      <a:pt x="4103" y="3585"/>
                    </a:lnTo>
                    <a:lnTo>
                      <a:pt x="4038" y="3440"/>
                    </a:lnTo>
                    <a:lnTo>
                      <a:pt x="3964" y="3295"/>
                    </a:lnTo>
                    <a:lnTo>
                      <a:pt x="3885" y="3157"/>
                    </a:lnTo>
                    <a:lnTo>
                      <a:pt x="3805" y="3020"/>
                    </a:lnTo>
                    <a:lnTo>
                      <a:pt x="3718" y="2889"/>
                    </a:lnTo>
                    <a:cubicBezTo>
                      <a:pt x="3690" y="2846"/>
                      <a:pt x="3660" y="2802"/>
                      <a:pt x="3631" y="2759"/>
                    </a:cubicBezTo>
                    <a:lnTo>
                      <a:pt x="3628" y="2755"/>
                    </a:lnTo>
                    <a:lnTo>
                      <a:pt x="3624" y="2752"/>
                    </a:lnTo>
                    <a:lnTo>
                      <a:pt x="3621" y="2748"/>
                    </a:lnTo>
                    <a:lnTo>
                      <a:pt x="3617" y="2748"/>
                    </a:lnTo>
                    <a:lnTo>
                      <a:pt x="3613" y="2744"/>
                    </a:lnTo>
                    <a:lnTo>
                      <a:pt x="3606" y="2744"/>
                    </a:lnTo>
                    <a:lnTo>
                      <a:pt x="3603" y="2741"/>
                    </a:lnTo>
                    <a:lnTo>
                      <a:pt x="3599" y="2741"/>
                    </a:lnTo>
                    <a:lnTo>
                      <a:pt x="3591" y="2744"/>
                    </a:lnTo>
                    <a:lnTo>
                      <a:pt x="3584" y="2744"/>
                    </a:lnTo>
                    <a:lnTo>
                      <a:pt x="3577" y="2748"/>
                    </a:lnTo>
                    <a:lnTo>
                      <a:pt x="3570" y="2752"/>
                    </a:lnTo>
                    <a:lnTo>
                      <a:pt x="3516" y="2690"/>
                    </a:lnTo>
                    <a:lnTo>
                      <a:pt x="3457" y="2625"/>
                    </a:lnTo>
                    <a:lnTo>
                      <a:pt x="3396" y="2560"/>
                    </a:lnTo>
                    <a:lnTo>
                      <a:pt x="3334" y="2498"/>
                    </a:lnTo>
                    <a:lnTo>
                      <a:pt x="3330" y="2494"/>
                    </a:lnTo>
                    <a:lnTo>
                      <a:pt x="3327" y="2491"/>
                    </a:lnTo>
                    <a:lnTo>
                      <a:pt x="3317" y="2491"/>
                    </a:lnTo>
                    <a:lnTo>
                      <a:pt x="3312" y="2494"/>
                    </a:lnTo>
                    <a:lnTo>
                      <a:pt x="3309" y="2498"/>
                    </a:lnTo>
                    <a:lnTo>
                      <a:pt x="3305" y="2501"/>
                    </a:lnTo>
                    <a:lnTo>
                      <a:pt x="3305" y="2505"/>
                    </a:lnTo>
                    <a:lnTo>
                      <a:pt x="3305" y="2509"/>
                    </a:lnTo>
                    <a:lnTo>
                      <a:pt x="3305" y="2513"/>
                    </a:lnTo>
                    <a:lnTo>
                      <a:pt x="3305" y="2516"/>
                    </a:lnTo>
                    <a:lnTo>
                      <a:pt x="3305" y="2520"/>
                    </a:lnTo>
                    <a:lnTo>
                      <a:pt x="3309" y="2520"/>
                    </a:lnTo>
                    <a:lnTo>
                      <a:pt x="3338" y="2556"/>
                    </a:lnTo>
                    <a:lnTo>
                      <a:pt x="3364" y="2588"/>
                    </a:lnTo>
                    <a:lnTo>
                      <a:pt x="3389" y="2625"/>
                    </a:lnTo>
                    <a:lnTo>
                      <a:pt x="3414" y="2665"/>
                    </a:lnTo>
                    <a:lnTo>
                      <a:pt x="3439" y="2701"/>
                    </a:lnTo>
                    <a:lnTo>
                      <a:pt x="3461" y="2741"/>
                    </a:lnTo>
                    <a:lnTo>
                      <a:pt x="3483" y="2781"/>
                    </a:lnTo>
                    <a:lnTo>
                      <a:pt x="3501" y="2824"/>
                    </a:lnTo>
                    <a:lnTo>
                      <a:pt x="3523" y="2864"/>
                    </a:lnTo>
                    <a:lnTo>
                      <a:pt x="3541" y="2908"/>
                    </a:lnTo>
                    <a:lnTo>
                      <a:pt x="3573" y="2995"/>
                    </a:lnTo>
                    <a:lnTo>
                      <a:pt x="3599" y="3085"/>
                    </a:lnTo>
                    <a:lnTo>
                      <a:pt x="3624" y="3175"/>
                    </a:lnTo>
                    <a:lnTo>
                      <a:pt x="3643" y="3270"/>
                    </a:lnTo>
                    <a:lnTo>
                      <a:pt x="3657" y="3364"/>
                    </a:lnTo>
                    <a:lnTo>
                      <a:pt x="3668" y="3458"/>
                    </a:lnTo>
                    <a:lnTo>
                      <a:pt x="3675" y="3556"/>
                    </a:lnTo>
                    <a:lnTo>
                      <a:pt x="3675" y="3650"/>
                    </a:lnTo>
                    <a:lnTo>
                      <a:pt x="3671" y="3744"/>
                    </a:lnTo>
                    <a:lnTo>
                      <a:pt x="3664" y="3839"/>
                    </a:lnTo>
                    <a:lnTo>
                      <a:pt x="3653" y="3929"/>
                    </a:lnTo>
                    <a:lnTo>
                      <a:pt x="3646" y="3944"/>
                    </a:lnTo>
                    <a:lnTo>
                      <a:pt x="3643" y="3958"/>
                    </a:lnTo>
                    <a:lnTo>
                      <a:pt x="3635" y="3973"/>
                    </a:lnTo>
                    <a:lnTo>
                      <a:pt x="3631" y="3991"/>
                    </a:lnTo>
                    <a:cubicBezTo>
                      <a:pt x="3631" y="4013"/>
                      <a:pt x="3628" y="4031"/>
                      <a:pt x="3624" y="4053"/>
                    </a:cubicBezTo>
                    <a:lnTo>
                      <a:pt x="3613" y="4107"/>
                    </a:lnTo>
                    <a:cubicBezTo>
                      <a:pt x="3610" y="4125"/>
                      <a:pt x="3606" y="4143"/>
                      <a:pt x="3603" y="4162"/>
                    </a:cubicBezTo>
                    <a:lnTo>
                      <a:pt x="3570" y="4252"/>
                    </a:lnTo>
                    <a:lnTo>
                      <a:pt x="3534" y="4343"/>
                    </a:lnTo>
                    <a:lnTo>
                      <a:pt x="3491" y="4433"/>
                    </a:lnTo>
                    <a:lnTo>
                      <a:pt x="3447" y="4520"/>
                    </a:lnTo>
                    <a:lnTo>
                      <a:pt x="3421" y="4563"/>
                    </a:lnTo>
                    <a:lnTo>
                      <a:pt x="3392" y="4604"/>
                    </a:lnTo>
                    <a:lnTo>
                      <a:pt x="3367" y="4644"/>
                    </a:lnTo>
                    <a:lnTo>
                      <a:pt x="3338" y="4684"/>
                    </a:lnTo>
                    <a:lnTo>
                      <a:pt x="3309" y="4723"/>
                    </a:lnTo>
                    <a:lnTo>
                      <a:pt x="3280" y="4763"/>
                    </a:lnTo>
                    <a:lnTo>
                      <a:pt x="3247" y="4799"/>
                    </a:lnTo>
                    <a:lnTo>
                      <a:pt x="3215" y="4836"/>
                    </a:lnTo>
                    <a:lnTo>
                      <a:pt x="3178" y="4875"/>
                    </a:lnTo>
                    <a:lnTo>
                      <a:pt x="3138" y="4908"/>
                    </a:lnTo>
                    <a:lnTo>
                      <a:pt x="3066" y="4980"/>
                    </a:lnTo>
                    <a:lnTo>
                      <a:pt x="3030" y="4998"/>
                    </a:lnTo>
                    <a:lnTo>
                      <a:pt x="2990" y="5017"/>
                    </a:lnTo>
                    <a:lnTo>
                      <a:pt x="2954" y="5035"/>
                    </a:lnTo>
                    <a:lnTo>
                      <a:pt x="2914" y="5053"/>
                    </a:lnTo>
                    <a:lnTo>
                      <a:pt x="2877" y="5067"/>
                    </a:lnTo>
                    <a:lnTo>
                      <a:pt x="2838" y="5078"/>
                    </a:lnTo>
                    <a:lnTo>
                      <a:pt x="2798" y="5089"/>
                    </a:lnTo>
                    <a:lnTo>
                      <a:pt x="2755" y="5100"/>
                    </a:lnTo>
                    <a:lnTo>
                      <a:pt x="2715" y="5107"/>
                    </a:lnTo>
                    <a:lnTo>
                      <a:pt x="2675" y="5114"/>
                    </a:lnTo>
                    <a:lnTo>
                      <a:pt x="2631" y="5122"/>
                    </a:lnTo>
                    <a:lnTo>
                      <a:pt x="2591" y="5125"/>
                    </a:lnTo>
                    <a:lnTo>
                      <a:pt x="2548" y="5129"/>
                    </a:lnTo>
                    <a:lnTo>
                      <a:pt x="2461" y="5129"/>
                    </a:lnTo>
                    <a:lnTo>
                      <a:pt x="2417" y="5125"/>
                    </a:lnTo>
                    <a:lnTo>
                      <a:pt x="2374" y="5125"/>
                    </a:lnTo>
                    <a:lnTo>
                      <a:pt x="2334" y="5118"/>
                    </a:lnTo>
                    <a:lnTo>
                      <a:pt x="2290" y="5114"/>
                    </a:lnTo>
                    <a:lnTo>
                      <a:pt x="2247" y="5107"/>
                    </a:lnTo>
                    <a:lnTo>
                      <a:pt x="2160" y="5089"/>
                    </a:lnTo>
                    <a:lnTo>
                      <a:pt x="2073" y="5067"/>
                    </a:lnTo>
                    <a:lnTo>
                      <a:pt x="1986" y="5038"/>
                    </a:lnTo>
                    <a:lnTo>
                      <a:pt x="1903" y="5005"/>
                    </a:lnTo>
                    <a:lnTo>
                      <a:pt x="1816" y="4970"/>
                    </a:lnTo>
                    <a:lnTo>
                      <a:pt x="1736" y="4926"/>
                    </a:lnTo>
                    <a:lnTo>
                      <a:pt x="1653" y="4879"/>
                    </a:lnTo>
                    <a:lnTo>
                      <a:pt x="1577" y="4828"/>
                    </a:lnTo>
                    <a:lnTo>
                      <a:pt x="1497" y="4770"/>
                    </a:lnTo>
                    <a:lnTo>
                      <a:pt x="1425" y="4712"/>
                    </a:lnTo>
                    <a:lnTo>
                      <a:pt x="1352" y="4647"/>
                    </a:lnTo>
                    <a:lnTo>
                      <a:pt x="1287" y="4578"/>
                    </a:lnTo>
                    <a:lnTo>
                      <a:pt x="1221" y="4510"/>
                    </a:lnTo>
                    <a:lnTo>
                      <a:pt x="1160" y="4433"/>
                    </a:lnTo>
                    <a:lnTo>
                      <a:pt x="1131" y="4393"/>
                    </a:lnTo>
                    <a:lnTo>
                      <a:pt x="1106" y="4353"/>
                    </a:lnTo>
                    <a:lnTo>
                      <a:pt x="1077" y="4310"/>
                    </a:lnTo>
                    <a:lnTo>
                      <a:pt x="1051" y="4270"/>
                    </a:lnTo>
                    <a:lnTo>
                      <a:pt x="1029" y="4227"/>
                    </a:lnTo>
                    <a:lnTo>
                      <a:pt x="1004" y="4183"/>
                    </a:lnTo>
                    <a:lnTo>
                      <a:pt x="982" y="4140"/>
                    </a:lnTo>
                    <a:lnTo>
                      <a:pt x="964" y="4092"/>
                    </a:lnTo>
                    <a:lnTo>
                      <a:pt x="942" y="4049"/>
                    </a:lnTo>
                    <a:lnTo>
                      <a:pt x="925" y="4002"/>
                    </a:lnTo>
                    <a:lnTo>
                      <a:pt x="910" y="3955"/>
                    </a:lnTo>
                    <a:lnTo>
                      <a:pt x="895" y="3904"/>
                    </a:lnTo>
                    <a:lnTo>
                      <a:pt x="881" y="3857"/>
                    </a:lnTo>
                    <a:lnTo>
                      <a:pt x="870" y="3806"/>
                    </a:lnTo>
                    <a:lnTo>
                      <a:pt x="860" y="3756"/>
                    </a:lnTo>
                    <a:lnTo>
                      <a:pt x="848" y="3705"/>
                    </a:lnTo>
                    <a:lnTo>
                      <a:pt x="841" y="3640"/>
                    </a:lnTo>
                    <a:lnTo>
                      <a:pt x="834" y="3578"/>
                    </a:lnTo>
                    <a:lnTo>
                      <a:pt x="827" y="3516"/>
                    </a:lnTo>
                    <a:lnTo>
                      <a:pt x="823" y="3451"/>
                    </a:lnTo>
                    <a:lnTo>
                      <a:pt x="823" y="3389"/>
                    </a:lnTo>
                    <a:lnTo>
                      <a:pt x="823" y="3328"/>
                    </a:lnTo>
                    <a:lnTo>
                      <a:pt x="827" y="3266"/>
                    </a:lnTo>
                    <a:lnTo>
                      <a:pt x="830" y="3208"/>
                    </a:lnTo>
                    <a:lnTo>
                      <a:pt x="838" y="3147"/>
                    </a:lnTo>
                    <a:lnTo>
                      <a:pt x="845" y="3085"/>
                    </a:lnTo>
                    <a:lnTo>
                      <a:pt x="852" y="3027"/>
                    </a:lnTo>
                    <a:lnTo>
                      <a:pt x="867" y="2966"/>
                    </a:lnTo>
                    <a:lnTo>
                      <a:pt x="877" y="2908"/>
                    </a:lnTo>
                    <a:lnTo>
                      <a:pt x="892" y="2849"/>
                    </a:lnTo>
                    <a:lnTo>
                      <a:pt x="910" y="2792"/>
                    </a:lnTo>
                    <a:lnTo>
                      <a:pt x="925" y="2734"/>
                    </a:lnTo>
                    <a:lnTo>
                      <a:pt x="947" y="2675"/>
                    </a:lnTo>
                    <a:lnTo>
                      <a:pt x="964" y="2621"/>
                    </a:lnTo>
                    <a:lnTo>
                      <a:pt x="986" y="2563"/>
                    </a:lnTo>
                    <a:lnTo>
                      <a:pt x="1012" y="2509"/>
                    </a:lnTo>
                    <a:lnTo>
                      <a:pt x="1062" y="2401"/>
                    </a:lnTo>
                    <a:lnTo>
                      <a:pt x="1121" y="2292"/>
                    </a:lnTo>
                    <a:lnTo>
                      <a:pt x="1181" y="2187"/>
                    </a:lnTo>
                    <a:lnTo>
                      <a:pt x="1247" y="2085"/>
                    </a:lnTo>
                    <a:lnTo>
                      <a:pt x="1320" y="1983"/>
                    </a:lnTo>
                    <a:lnTo>
                      <a:pt x="1395" y="1886"/>
                    </a:lnTo>
                    <a:lnTo>
                      <a:pt x="1475" y="1792"/>
                    </a:lnTo>
                    <a:lnTo>
                      <a:pt x="1559" y="1700"/>
                    </a:lnTo>
                    <a:lnTo>
                      <a:pt x="1646" y="1613"/>
                    </a:lnTo>
                    <a:lnTo>
                      <a:pt x="1736" y="1526"/>
                    </a:lnTo>
                    <a:lnTo>
                      <a:pt x="1830" y="1444"/>
                    </a:lnTo>
                    <a:lnTo>
                      <a:pt x="1925" y="1364"/>
                    </a:lnTo>
                    <a:lnTo>
                      <a:pt x="2026" y="1287"/>
                    </a:lnTo>
                    <a:lnTo>
                      <a:pt x="2128" y="1215"/>
                    </a:lnTo>
                    <a:lnTo>
                      <a:pt x="2229" y="1146"/>
                    </a:lnTo>
                    <a:lnTo>
                      <a:pt x="2334" y="1081"/>
                    </a:lnTo>
                    <a:lnTo>
                      <a:pt x="2443" y="1019"/>
                    </a:lnTo>
                    <a:lnTo>
                      <a:pt x="2551" y="961"/>
                    </a:lnTo>
                    <a:lnTo>
                      <a:pt x="2660" y="911"/>
                    </a:lnTo>
                    <a:lnTo>
                      <a:pt x="2769" y="860"/>
                    </a:lnTo>
                    <a:lnTo>
                      <a:pt x="2882" y="813"/>
                    </a:lnTo>
                    <a:lnTo>
                      <a:pt x="2990" y="773"/>
                    </a:lnTo>
                    <a:lnTo>
                      <a:pt x="3099" y="737"/>
                    </a:lnTo>
                    <a:lnTo>
                      <a:pt x="3204" y="705"/>
                    </a:lnTo>
                    <a:lnTo>
                      <a:pt x="3312" y="675"/>
                    </a:lnTo>
                    <a:lnTo>
                      <a:pt x="3421" y="650"/>
                    </a:lnTo>
                    <a:lnTo>
                      <a:pt x="3530" y="628"/>
                    </a:lnTo>
                    <a:lnTo>
                      <a:pt x="3635" y="610"/>
                    </a:lnTo>
                    <a:lnTo>
                      <a:pt x="3744" y="596"/>
                    </a:lnTo>
                    <a:lnTo>
                      <a:pt x="3852" y="585"/>
                    </a:lnTo>
                    <a:lnTo>
                      <a:pt x="3961" y="574"/>
                    </a:lnTo>
                    <a:lnTo>
                      <a:pt x="4070" y="570"/>
                    </a:lnTo>
                    <a:lnTo>
                      <a:pt x="4178" y="566"/>
                    </a:lnTo>
                    <a:lnTo>
                      <a:pt x="4287" y="570"/>
                    </a:lnTo>
                    <a:lnTo>
                      <a:pt x="4396" y="574"/>
                    </a:lnTo>
                    <a:lnTo>
                      <a:pt x="4501" y="581"/>
                    </a:lnTo>
                    <a:lnTo>
                      <a:pt x="4610" y="592"/>
                    </a:lnTo>
                    <a:lnTo>
                      <a:pt x="4715" y="603"/>
                    </a:lnTo>
                    <a:lnTo>
                      <a:pt x="4820" y="621"/>
                    </a:lnTo>
                    <a:lnTo>
                      <a:pt x="4926" y="639"/>
                    </a:lnTo>
                    <a:lnTo>
                      <a:pt x="5030" y="661"/>
                    </a:lnTo>
                    <a:lnTo>
                      <a:pt x="5135" y="686"/>
                    </a:lnTo>
                    <a:lnTo>
                      <a:pt x="5237" y="715"/>
                    </a:lnTo>
                    <a:lnTo>
                      <a:pt x="5339" y="748"/>
                    </a:lnTo>
                    <a:lnTo>
                      <a:pt x="5440" y="780"/>
                    </a:lnTo>
                    <a:lnTo>
                      <a:pt x="5538" y="817"/>
                    </a:lnTo>
                    <a:lnTo>
                      <a:pt x="5635" y="857"/>
                    </a:lnTo>
                    <a:lnTo>
                      <a:pt x="5733" y="896"/>
                    </a:lnTo>
                    <a:lnTo>
                      <a:pt x="5827" y="939"/>
                    </a:lnTo>
                    <a:lnTo>
                      <a:pt x="5921" y="987"/>
                    </a:lnTo>
                    <a:lnTo>
                      <a:pt x="6016" y="1038"/>
                    </a:lnTo>
                    <a:lnTo>
                      <a:pt x="6107" y="1092"/>
                    </a:lnTo>
                    <a:lnTo>
                      <a:pt x="6197" y="1146"/>
                    </a:lnTo>
                    <a:lnTo>
                      <a:pt x="6284" y="1200"/>
                    </a:lnTo>
                    <a:lnTo>
                      <a:pt x="6371" y="1262"/>
                    </a:lnTo>
                    <a:lnTo>
                      <a:pt x="6454" y="1324"/>
                    </a:lnTo>
                    <a:lnTo>
                      <a:pt x="6538" y="1389"/>
                    </a:lnTo>
                    <a:lnTo>
                      <a:pt x="6617" y="1454"/>
                    </a:lnTo>
                    <a:lnTo>
                      <a:pt x="6697" y="1523"/>
                    </a:lnTo>
                    <a:lnTo>
                      <a:pt x="6769" y="1596"/>
                    </a:lnTo>
                    <a:lnTo>
                      <a:pt x="6846" y="1668"/>
                    </a:lnTo>
                    <a:lnTo>
                      <a:pt x="6918" y="1744"/>
                    </a:lnTo>
                    <a:lnTo>
                      <a:pt x="6987" y="1824"/>
                    </a:lnTo>
                    <a:lnTo>
                      <a:pt x="7052" y="1904"/>
                    </a:lnTo>
                    <a:lnTo>
                      <a:pt x="7117" y="1983"/>
                    </a:lnTo>
                    <a:lnTo>
                      <a:pt x="7179" y="2067"/>
                    </a:lnTo>
                    <a:lnTo>
                      <a:pt x="7237" y="2154"/>
                    </a:lnTo>
                    <a:lnTo>
                      <a:pt x="7295" y="2244"/>
                    </a:lnTo>
                    <a:lnTo>
                      <a:pt x="7346" y="2331"/>
                    </a:lnTo>
                    <a:lnTo>
                      <a:pt x="7396" y="2426"/>
                    </a:lnTo>
                    <a:lnTo>
                      <a:pt x="7443" y="2520"/>
                    </a:lnTo>
                    <a:lnTo>
                      <a:pt x="7491" y="2614"/>
                    </a:lnTo>
                    <a:lnTo>
                      <a:pt x="7530" y="2712"/>
                    </a:lnTo>
                    <a:lnTo>
                      <a:pt x="7570" y="2814"/>
                    </a:lnTo>
                    <a:lnTo>
                      <a:pt x="7603" y="2915"/>
                    </a:lnTo>
                    <a:lnTo>
                      <a:pt x="7636" y="3016"/>
                    </a:lnTo>
                    <a:lnTo>
                      <a:pt x="7665" y="3122"/>
                    </a:lnTo>
                    <a:lnTo>
                      <a:pt x="7687" y="3227"/>
                    </a:lnTo>
                    <a:lnTo>
                      <a:pt x="7709" y="3335"/>
                    </a:lnTo>
                    <a:lnTo>
                      <a:pt x="7726" y="3444"/>
                    </a:lnTo>
                    <a:lnTo>
                      <a:pt x="7741" y="3556"/>
                    </a:lnTo>
                    <a:lnTo>
                      <a:pt x="7752" y="3669"/>
                    </a:lnTo>
                    <a:lnTo>
                      <a:pt x="7759" y="3781"/>
                    </a:lnTo>
                    <a:lnTo>
                      <a:pt x="7759" y="3896"/>
                    </a:lnTo>
                    <a:lnTo>
                      <a:pt x="7759" y="4013"/>
                    </a:lnTo>
                    <a:lnTo>
                      <a:pt x="7752" y="4132"/>
                    </a:lnTo>
                    <a:lnTo>
                      <a:pt x="7741" y="4256"/>
                    </a:lnTo>
                    <a:lnTo>
                      <a:pt x="7726" y="4375"/>
                    </a:lnTo>
                    <a:lnTo>
                      <a:pt x="7709" y="4495"/>
                    </a:lnTo>
                    <a:lnTo>
                      <a:pt x="7687" y="4610"/>
                    </a:lnTo>
                    <a:lnTo>
                      <a:pt x="7661" y="4727"/>
                    </a:lnTo>
                    <a:lnTo>
                      <a:pt x="7632" y="4839"/>
                    </a:lnTo>
                    <a:lnTo>
                      <a:pt x="7600" y="4951"/>
                    </a:lnTo>
                    <a:lnTo>
                      <a:pt x="7563" y="5060"/>
                    </a:lnTo>
                    <a:lnTo>
                      <a:pt x="7527" y="5169"/>
                    </a:lnTo>
                    <a:lnTo>
                      <a:pt x="7483" y="5274"/>
                    </a:lnTo>
                    <a:lnTo>
                      <a:pt x="7436" y="5379"/>
                    </a:lnTo>
                    <a:lnTo>
                      <a:pt x="7389" y="5480"/>
                    </a:lnTo>
                    <a:lnTo>
                      <a:pt x="7335" y="5582"/>
                    </a:lnTo>
                    <a:lnTo>
                      <a:pt x="7281" y="5679"/>
                    </a:lnTo>
                    <a:lnTo>
                      <a:pt x="7222" y="5778"/>
                    </a:lnTo>
                    <a:lnTo>
                      <a:pt x="7165" y="5875"/>
                    </a:lnTo>
                    <a:lnTo>
                      <a:pt x="7100" y="5970"/>
                    </a:lnTo>
                    <a:lnTo>
                      <a:pt x="7035" y="6064"/>
                    </a:lnTo>
                    <a:lnTo>
                      <a:pt x="6965" y="6154"/>
                    </a:lnTo>
                    <a:lnTo>
                      <a:pt x="6896" y="6245"/>
                    </a:lnTo>
                    <a:lnTo>
                      <a:pt x="6824" y="6332"/>
                    </a:lnTo>
                    <a:lnTo>
                      <a:pt x="6748" y="6423"/>
                    </a:lnTo>
                    <a:lnTo>
                      <a:pt x="6672" y="6510"/>
                    </a:lnTo>
                    <a:lnTo>
                      <a:pt x="6592" y="6593"/>
                    </a:lnTo>
                    <a:lnTo>
                      <a:pt x="6513" y="6676"/>
                    </a:lnTo>
                    <a:lnTo>
                      <a:pt x="6429" y="6760"/>
                    </a:lnTo>
                    <a:lnTo>
                      <a:pt x="6259" y="6923"/>
                    </a:lnTo>
                    <a:lnTo>
                      <a:pt x="6081" y="7082"/>
                    </a:lnTo>
                    <a:lnTo>
                      <a:pt x="5900" y="7234"/>
                    </a:lnTo>
                    <a:lnTo>
                      <a:pt x="5712" y="7387"/>
                    </a:lnTo>
                    <a:lnTo>
                      <a:pt x="5523" y="7532"/>
                    </a:lnTo>
                    <a:lnTo>
                      <a:pt x="5327" y="7676"/>
                    </a:lnTo>
                    <a:lnTo>
                      <a:pt x="5132" y="7818"/>
                    </a:lnTo>
                    <a:lnTo>
                      <a:pt x="4730" y="8093"/>
                    </a:lnTo>
                    <a:cubicBezTo>
                      <a:pt x="4595" y="8184"/>
                      <a:pt x="4461" y="8271"/>
                      <a:pt x="4327" y="8362"/>
                    </a:cubicBezTo>
                    <a:cubicBezTo>
                      <a:pt x="4059" y="8535"/>
                      <a:pt x="3798" y="8709"/>
                      <a:pt x="3541" y="8880"/>
                    </a:cubicBezTo>
                    <a:cubicBezTo>
                      <a:pt x="3414" y="8967"/>
                      <a:pt x="3287" y="9049"/>
                      <a:pt x="3164" y="9133"/>
                    </a:cubicBezTo>
                    <a:cubicBezTo>
                      <a:pt x="3106" y="9176"/>
                      <a:pt x="3044" y="9220"/>
                      <a:pt x="2986" y="9263"/>
                    </a:cubicBezTo>
                    <a:cubicBezTo>
                      <a:pt x="2929" y="9307"/>
                      <a:pt x="2870" y="9350"/>
                      <a:pt x="2812" y="9390"/>
                    </a:cubicBezTo>
                    <a:lnTo>
                      <a:pt x="2675" y="9499"/>
                    </a:lnTo>
                    <a:lnTo>
                      <a:pt x="2537" y="9608"/>
                    </a:lnTo>
                    <a:lnTo>
                      <a:pt x="2403" y="9717"/>
                    </a:lnTo>
                    <a:lnTo>
                      <a:pt x="2273" y="9829"/>
                    </a:lnTo>
                    <a:lnTo>
                      <a:pt x="2146" y="9945"/>
                    </a:lnTo>
                    <a:lnTo>
                      <a:pt x="2019" y="10064"/>
                    </a:lnTo>
                    <a:lnTo>
                      <a:pt x="1899" y="10184"/>
                    </a:lnTo>
                    <a:lnTo>
                      <a:pt x="1780" y="10307"/>
                    </a:lnTo>
                    <a:lnTo>
                      <a:pt x="1664" y="10431"/>
                    </a:lnTo>
                    <a:lnTo>
                      <a:pt x="1551" y="10558"/>
                    </a:lnTo>
                    <a:lnTo>
                      <a:pt x="1442" y="10685"/>
                    </a:lnTo>
                    <a:lnTo>
                      <a:pt x="1338" y="10818"/>
                    </a:lnTo>
                    <a:lnTo>
                      <a:pt x="1236" y="10952"/>
                    </a:lnTo>
                    <a:lnTo>
                      <a:pt x="1138" y="11086"/>
                    </a:lnTo>
                    <a:lnTo>
                      <a:pt x="1047" y="11224"/>
                    </a:lnTo>
                    <a:lnTo>
                      <a:pt x="957" y="11366"/>
                    </a:lnTo>
                    <a:lnTo>
                      <a:pt x="874" y="11506"/>
                    </a:lnTo>
                    <a:lnTo>
                      <a:pt x="794" y="11652"/>
                    </a:lnTo>
                    <a:lnTo>
                      <a:pt x="718" y="11800"/>
                    </a:lnTo>
                    <a:lnTo>
                      <a:pt x="646" y="11953"/>
                    </a:lnTo>
                    <a:lnTo>
                      <a:pt x="580" y="12105"/>
                    </a:lnTo>
                    <a:lnTo>
                      <a:pt x="519" y="12257"/>
                    </a:lnTo>
                    <a:cubicBezTo>
                      <a:pt x="0" y="13714"/>
                      <a:pt x="189" y="15388"/>
                      <a:pt x="1001" y="16696"/>
                    </a:cubicBezTo>
                    <a:lnTo>
                      <a:pt x="1062" y="16798"/>
                    </a:lnTo>
                    <a:lnTo>
                      <a:pt x="1128" y="16892"/>
                    </a:lnTo>
                    <a:lnTo>
                      <a:pt x="1196" y="16990"/>
                    </a:lnTo>
                    <a:lnTo>
                      <a:pt x="1265" y="17084"/>
                    </a:lnTo>
                    <a:lnTo>
                      <a:pt x="1338" y="17178"/>
                    </a:lnTo>
                    <a:lnTo>
                      <a:pt x="1410" y="17268"/>
                    </a:lnTo>
                    <a:lnTo>
                      <a:pt x="1482" y="17360"/>
                    </a:lnTo>
                    <a:lnTo>
                      <a:pt x="1562" y="17447"/>
                    </a:lnTo>
                    <a:lnTo>
                      <a:pt x="1638" y="17534"/>
                    </a:lnTo>
                    <a:lnTo>
                      <a:pt x="1718" y="17616"/>
                    </a:lnTo>
                    <a:lnTo>
                      <a:pt x="1802" y="17700"/>
                    </a:lnTo>
                    <a:lnTo>
                      <a:pt x="1885" y="17780"/>
                    </a:lnTo>
                    <a:lnTo>
                      <a:pt x="1972" y="17860"/>
                    </a:lnTo>
                    <a:lnTo>
                      <a:pt x="2055" y="17935"/>
                    </a:lnTo>
                    <a:lnTo>
                      <a:pt x="2146" y="18012"/>
                    </a:lnTo>
                    <a:lnTo>
                      <a:pt x="2236" y="18084"/>
                    </a:lnTo>
                    <a:lnTo>
                      <a:pt x="2327" y="18153"/>
                    </a:lnTo>
                    <a:lnTo>
                      <a:pt x="2417" y="18221"/>
                    </a:lnTo>
                    <a:lnTo>
                      <a:pt x="2512" y="18290"/>
                    </a:lnTo>
                    <a:lnTo>
                      <a:pt x="2609" y="18352"/>
                    </a:lnTo>
                    <a:lnTo>
                      <a:pt x="2703" y="18417"/>
                    </a:lnTo>
                    <a:lnTo>
                      <a:pt x="2802" y="18475"/>
                    </a:lnTo>
                    <a:lnTo>
                      <a:pt x="2903" y="18534"/>
                    </a:lnTo>
                    <a:lnTo>
                      <a:pt x="3004" y="18588"/>
                    </a:lnTo>
                    <a:lnTo>
                      <a:pt x="3106" y="18642"/>
                    </a:lnTo>
                    <a:lnTo>
                      <a:pt x="3208" y="18693"/>
                    </a:lnTo>
                    <a:lnTo>
                      <a:pt x="3312" y="18740"/>
                    </a:lnTo>
                    <a:lnTo>
                      <a:pt x="3414" y="18787"/>
                    </a:lnTo>
                    <a:lnTo>
                      <a:pt x="3523" y="18830"/>
                    </a:lnTo>
                    <a:lnTo>
                      <a:pt x="3628" y="18870"/>
                    </a:lnTo>
                    <a:lnTo>
                      <a:pt x="3737" y="18907"/>
                    </a:lnTo>
                    <a:lnTo>
                      <a:pt x="3845" y="18942"/>
                    </a:lnTo>
                    <a:lnTo>
                      <a:pt x="3954" y="18975"/>
                    </a:lnTo>
                    <a:lnTo>
                      <a:pt x="4063" y="19004"/>
                    </a:lnTo>
                    <a:lnTo>
                      <a:pt x="4175" y="19029"/>
                    </a:lnTo>
                    <a:lnTo>
                      <a:pt x="4287" y="19055"/>
                    </a:lnTo>
                    <a:lnTo>
                      <a:pt x="4399" y="19077"/>
                    </a:lnTo>
                    <a:lnTo>
                      <a:pt x="4512" y="19095"/>
                    </a:lnTo>
                    <a:lnTo>
                      <a:pt x="4625" y="19109"/>
                    </a:lnTo>
                    <a:lnTo>
                      <a:pt x="4737" y="19124"/>
                    </a:lnTo>
                    <a:lnTo>
                      <a:pt x="4852" y="19131"/>
                    </a:lnTo>
                    <a:lnTo>
                      <a:pt x="4969" y="19138"/>
                    </a:lnTo>
                    <a:lnTo>
                      <a:pt x="5085" y="19142"/>
                    </a:lnTo>
                    <a:lnTo>
                      <a:pt x="5200" y="19142"/>
                    </a:lnTo>
                    <a:lnTo>
                      <a:pt x="5317" y="19138"/>
                    </a:lnTo>
                    <a:lnTo>
                      <a:pt x="5433" y="19131"/>
                    </a:lnTo>
                    <a:lnTo>
                      <a:pt x="5548" y="19124"/>
                    </a:lnTo>
                    <a:lnTo>
                      <a:pt x="5665" y="19109"/>
                    </a:lnTo>
                    <a:lnTo>
                      <a:pt x="5780" y="19095"/>
                    </a:lnTo>
                    <a:lnTo>
                      <a:pt x="5900" y="19073"/>
                    </a:lnTo>
                    <a:lnTo>
                      <a:pt x="6016" y="19051"/>
                    </a:lnTo>
                    <a:lnTo>
                      <a:pt x="6135" y="19026"/>
                    </a:lnTo>
                    <a:lnTo>
                      <a:pt x="6252" y="18997"/>
                    </a:lnTo>
                    <a:lnTo>
                      <a:pt x="6367" y="18961"/>
                    </a:lnTo>
                    <a:lnTo>
                      <a:pt x="6487" y="18925"/>
                    </a:lnTo>
                    <a:lnTo>
                      <a:pt x="6603" y="18885"/>
                    </a:lnTo>
                    <a:lnTo>
                      <a:pt x="6719" y="18842"/>
                    </a:lnTo>
                    <a:lnTo>
                      <a:pt x="6839" y="18790"/>
                    </a:lnTo>
                    <a:lnTo>
                      <a:pt x="6955" y="18740"/>
                    </a:lnTo>
                    <a:lnTo>
                      <a:pt x="7070" y="18686"/>
                    </a:lnTo>
                    <a:lnTo>
                      <a:pt x="7187" y="18624"/>
                    </a:lnTo>
                    <a:lnTo>
                      <a:pt x="7328" y="18548"/>
                    </a:lnTo>
                    <a:lnTo>
                      <a:pt x="7462" y="18464"/>
                    </a:lnTo>
                    <a:lnTo>
                      <a:pt x="7596" y="18381"/>
                    </a:lnTo>
                    <a:lnTo>
                      <a:pt x="7722" y="18287"/>
                    </a:lnTo>
                    <a:lnTo>
                      <a:pt x="7846" y="18193"/>
                    </a:lnTo>
                    <a:lnTo>
                      <a:pt x="7965" y="18091"/>
                    </a:lnTo>
                    <a:lnTo>
                      <a:pt x="8082" y="17986"/>
                    </a:lnTo>
                    <a:lnTo>
                      <a:pt x="8194" y="17877"/>
                    </a:lnTo>
                    <a:lnTo>
                      <a:pt x="8303" y="17765"/>
                    </a:lnTo>
                    <a:lnTo>
                      <a:pt x="8404" y="17649"/>
                    </a:lnTo>
                    <a:lnTo>
                      <a:pt x="8505" y="17529"/>
                    </a:lnTo>
                    <a:lnTo>
                      <a:pt x="8596" y="17410"/>
                    </a:lnTo>
                    <a:lnTo>
                      <a:pt x="8687" y="17283"/>
                    </a:lnTo>
                    <a:lnTo>
                      <a:pt x="8770" y="17153"/>
                    </a:lnTo>
                    <a:lnTo>
                      <a:pt x="8850" y="17019"/>
                    </a:lnTo>
                    <a:lnTo>
                      <a:pt x="8926" y="16885"/>
                    </a:lnTo>
                    <a:lnTo>
                      <a:pt x="8995" y="16746"/>
                    </a:lnTo>
                    <a:lnTo>
                      <a:pt x="9057" y="16609"/>
                    </a:lnTo>
                    <a:lnTo>
                      <a:pt x="9114" y="16464"/>
                    </a:lnTo>
                    <a:lnTo>
                      <a:pt x="9169" y="16319"/>
                    </a:lnTo>
                    <a:lnTo>
                      <a:pt x="9216" y="16174"/>
                    </a:lnTo>
                    <a:lnTo>
                      <a:pt x="9256" y="16025"/>
                    </a:lnTo>
                    <a:lnTo>
                      <a:pt x="9291" y="15873"/>
                    </a:lnTo>
                    <a:lnTo>
                      <a:pt x="9321" y="15721"/>
                    </a:lnTo>
                    <a:lnTo>
                      <a:pt x="9346" y="15569"/>
                    </a:lnTo>
                    <a:lnTo>
                      <a:pt x="9365" y="15417"/>
                    </a:lnTo>
                    <a:lnTo>
                      <a:pt x="9375" y="15261"/>
                    </a:lnTo>
                    <a:lnTo>
                      <a:pt x="9378" y="15105"/>
                    </a:lnTo>
                    <a:lnTo>
                      <a:pt x="9378" y="14946"/>
                    </a:lnTo>
                    <a:lnTo>
                      <a:pt x="9368" y="14790"/>
                    </a:lnTo>
                    <a:lnTo>
                      <a:pt x="9353" y="14630"/>
                    </a:lnTo>
                    <a:lnTo>
                      <a:pt x="9331" y="14471"/>
                    </a:lnTo>
                    <a:lnTo>
                      <a:pt x="9306" y="14326"/>
                    </a:lnTo>
                    <a:lnTo>
                      <a:pt x="9278" y="14181"/>
                    </a:lnTo>
                    <a:lnTo>
                      <a:pt x="9241" y="14036"/>
                    </a:lnTo>
                    <a:lnTo>
                      <a:pt x="9198" y="13898"/>
                    </a:lnTo>
                    <a:lnTo>
                      <a:pt x="9151" y="13757"/>
                    </a:lnTo>
                    <a:lnTo>
                      <a:pt x="9100" y="13623"/>
                    </a:lnTo>
                    <a:lnTo>
                      <a:pt x="9042" y="13489"/>
                    </a:lnTo>
                    <a:lnTo>
                      <a:pt x="8980" y="13359"/>
                    </a:lnTo>
                    <a:lnTo>
                      <a:pt x="8911" y="13232"/>
                    </a:lnTo>
                    <a:lnTo>
                      <a:pt x="8843" y="13108"/>
                    </a:lnTo>
                    <a:lnTo>
                      <a:pt x="8766" y="12985"/>
                    </a:lnTo>
                    <a:lnTo>
                      <a:pt x="8683" y="12869"/>
                    </a:lnTo>
                    <a:lnTo>
                      <a:pt x="8600" y="12754"/>
                    </a:lnTo>
                    <a:lnTo>
                      <a:pt x="8509" y="12641"/>
                    </a:lnTo>
                    <a:lnTo>
                      <a:pt x="8415" y="12536"/>
                    </a:lnTo>
                    <a:lnTo>
                      <a:pt x="8321" y="12434"/>
                    </a:lnTo>
                    <a:lnTo>
                      <a:pt x="8219" y="12333"/>
                    </a:lnTo>
                    <a:lnTo>
                      <a:pt x="8114" y="12239"/>
                    </a:lnTo>
                    <a:lnTo>
                      <a:pt x="8002" y="12148"/>
                    </a:lnTo>
                    <a:lnTo>
                      <a:pt x="7889" y="12065"/>
                    </a:lnTo>
                    <a:lnTo>
                      <a:pt x="7774" y="11981"/>
                    </a:lnTo>
                    <a:lnTo>
                      <a:pt x="7654" y="11906"/>
                    </a:lnTo>
                    <a:lnTo>
                      <a:pt x="7530" y="11837"/>
                    </a:lnTo>
                    <a:lnTo>
                      <a:pt x="7404" y="11767"/>
                    </a:lnTo>
                    <a:lnTo>
                      <a:pt x="7274" y="11710"/>
                    </a:lnTo>
                    <a:lnTo>
                      <a:pt x="7139" y="11652"/>
                    </a:lnTo>
                    <a:lnTo>
                      <a:pt x="7005" y="11605"/>
                    </a:lnTo>
                    <a:lnTo>
                      <a:pt x="6868" y="11561"/>
                    </a:lnTo>
                    <a:lnTo>
                      <a:pt x="6726" y="11521"/>
                    </a:lnTo>
                    <a:lnTo>
                      <a:pt x="6581" y="11489"/>
                    </a:lnTo>
                    <a:lnTo>
                      <a:pt x="6433" y="11463"/>
                    </a:lnTo>
                    <a:lnTo>
                      <a:pt x="6284" y="11446"/>
                    </a:lnTo>
                    <a:lnTo>
                      <a:pt x="6204" y="11438"/>
                    </a:lnTo>
                    <a:lnTo>
                      <a:pt x="6125" y="11431"/>
                    </a:lnTo>
                    <a:lnTo>
                      <a:pt x="6045" y="11427"/>
                    </a:lnTo>
                    <a:lnTo>
                      <a:pt x="5806" y="11427"/>
                    </a:lnTo>
                    <a:lnTo>
                      <a:pt x="5726" y="11431"/>
                    </a:lnTo>
                    <a:lnTo>
                      <a:pt x="5647" y="11438"/>
                    </a:lnTo>
                    <a:lnTo>
                      <a:pt x="5566" y="11446"/>
                    </a:lnTo>
                    <a:lnTo>
                      <a:pt x="5491" y="11452"/>
                    </a:lnTo>
                    <a:lnTo>
                      <a:pt x="5411" y="11463"/>
                    </a:lnTo>
                    <a:lnTo>
                      <a:pt x="5334" y="11478"/>
                    </a:lnTo>
                    <a:lnTo>
                      <a:pt x="5255" y="11492"/>
                    </a:lnTo>
                    <a:lnTo>
                      <a:pt x="5179" y="11506"/>
                    </a:lnTo>
                    <a:lnTo>
                      <a:pt x="5103" y="11525"/>
                    </a:lnTo>
                    <a:lnTo>
                      <a:pt x="5026" y="11546"/>
                    </a:lnTo>
                    <a:lnTo>
                      <a:pt x="4951" y="11565"/>
                    </a:lnTo>
                    <a:lnTo>
                      <a:pt x="4874" y="11590"/>
                    </a:lnTo>
                    <a:lnTo>
                      <a:pt x="4802" y="11615"/>
                    </a:lnTo>
                    <a:lnTo>
                      <a:pt x="4725" y="11641"/>
                    </a:lnTo>
                    <a:lnTo>
                      <a:pt x="4653" y="11666"/>
                    </a:lnTo>
                    <a:lnTo>
                      <a:pt x="4581" y="11699"/>
                    </a:lnTo>
                    <a:lnTo>
                      <a:pt x="4508" y="11728"/>
                    </a:lnTo>
                    <a:lnTo>
                      <a:pt x="4439" y="11760"/>
                    </a:lnTo>
                    <a:lnTo>
                      <a:pt x="4371" y="11797"/>
                    </a:lnTo>
                    <a:lnTo>
                      <a:pt x="4302" y="11833"/>
                    </a:lnTo>
                    <a:lnTo>
                      <a:pt x="4233" y="11869"/>
                    </a:lnTo>
                    <a:lnTo>
                      <a:pt x="4165" y="11909"/>
                    </a:lnTo>
                    <a:lnTo>
                      <a:pt x="4099" y="11949"/>
                    </a:lnTo>
                    <a:lnTo>
                      <a:pt x="4034" y="11989"/>
                    </a:lnTo>
                    <a:lnTo>
                      <a:pt x="3969" y="12033"/>
                    </a:lnTo>
                    <a:lnTo>
                      <a:pt x="3907" y="12080"/>
                    </a:lnTo>
                    <a:lnTo>
                      <a:pt x="3845" y="12123"/>
                    </a:lnTo>
                    <a:lnTo>
                      <a:pt x="3784" y="12173"/>
                    </a:lnTo>
                    <a:lnTo>
                      <a:pt x="3725" y="12220"/>
                    </a:lnTo>
                    <a:lnTo>
                      <a:pt x="3668" y="12272"/>
                    </a:lnTo>
                    <a:lnTo>
                      <a:pt x="3610" y="12322"/>
                    </a:lnTo>
                    <a:lnTo>
                      <a:pt x="3556" y="12376"/>
                    </a:lnTo>
                    <a:lnTo>
                      <a:pt x="3501" y="12431"/>
                    </a:lnTo>
                    <a:lnTo>
                      <a:pt x="3450" y="12489"/>
                    </a:lnTo>
                    <a:lnTo>
                      <a:pt x="3399" y="12543"/>
                    </a:lnTo>
                    <a:lnTo>
                      <a:pt x="3349" y="12605"/>
                    </a:lnTo>
                    <a:lnTo>
                      <a:pt x="3302" y="12663"/>
                    </a:lnTo>
                    <a:lnTo>
                      <a:pt x="3255" y="12724"/>
                    </a:lnTo>
                    <a:lnTo>
                      <a:pt x="3211" y="12786"/>
                    </a:lnTo>
                    <a:lnTo>
                      <a:pt x="3168" y="12851"/>
                    </a:lnTo>
                    <a:lnTo>
                      <a:pt x="3128" y="12916"/>
                    </a:lnTo>
                    <a:lnTo>
                      <a:pt x="3088" y="12981"/>
                    </a:lnTo>
                    <a:lnTo>
                      <a:pt x="3048" y="13050"/>
                    </a:lnTo>
                    <a:lnTo>
                      <a:pt x="3012" y="13120"/>
                    </a:lnTo>
                    <a:lnTo>
                      <a:pt x="2979" y="13188"/>
                    </a:lnTo>
                    <a:lnTo>
                      <a:pt x="2947" y="13261"/>
                    </a:lnTo>
                    <a:lnTo>
                      <a:pt x="2917" y="13329"/>
                    </a:lnTo>
                    <a:lnTo>
                      <a:pt x="2889" y="13406"/>
                    </a:lnTo>
                    <a:lnTo>
                      <a:pt x="2863" y="13478"/>
                    </a:lnTo>
                    <a:lnTo>
                      <a:pt x="2838" y="13555"/>
                    </a:lnTo>
                    <a:lnTo>
                      <a:pt x="2816" y="13630"/>
                    </a:lnTo>
                    <a:lnTo>
                      <a:pt x="2795" y="13710"/>
                    </a:lnTo>
                    <a:lnTo>
                      <a:pt x="2776" y="13786"/>
                    </a:lnTo>
                    <a:lnTo>
                      <a:pt x="2762" y="13866"/>
                    </a:lnTo>
                    <a:lnTo>
                      <a:pt x="2751" y="13949"/>
                    </a:lnTo>
                    <a:lnTo>
                      <a:pt x="2736" y="14029"/>
                    </a:lnTo>
                    <a:lnTo>
                      <a:pt x="2730" y="14112"/>
                    </a:lnTo>
                    <a:lnTo>
                      <a:pt x="2722" y="14196"/>
                    </a:lnTo>
                    <a:lnTo>
                      <a:pt x="2718" y="14261"/>
                    </a:lnTo>
                    <a:lnTo>
                      <a:pt x="2718" y="14326"/>
                    </a:lnTo>
                    <a:lnTo>
                      <a:pt x="2718" y="14391"/>
                    </a:lnTo>
                    <a:lnTo>
                      <a:pt x="2722" y="14453"/>
                    </a:lnTo>
                    <a:lnTo>
                      <a:pt x="2725" y="14518"/>
                    </a:lnTo>
                    <a:lnTo>
                      <a:pt x="2733" y="14580"/>
                    </a:lnTo>
                    <a:lnTo>
                      <a:pt x="2740" y="14645"/>
                    </a:lnTo>
                    <a:lnTo>
                      <a:pt x="2751" y="14707"/>
                    </a:lnTo>
                    <a:lnTo>
                      <a:pt x="2762" y="14768"/>
                    </a:lnTo>
                    <a:lnTo>
                      <a:pt x="2776" y="14830"/>
                    </a:lnTo>
                    <a:lnTo>
                      <a:pt x="2790" y="14888"/>
                    </a:lnTo>
                    <a:lnTo>
                      <a:pt x="2805" y="14950"/>
                    </a:lnTo>
                    <a:lnTo>
                      <a:pt x="2823" y="15011"/>
                    </a:lnTo>
                    <a:lnTo>
                      <a:pt x="2842" y="15069"/>
                    </a:lnTo>
                    <a:lnTo>
                      <a:pt x="2863" y="15127"/>
                    </a:lnTo>
                    <a:lnTo>
                      <a:pt x="2885" y="15185"/>
                    </a:lnTo>
                    <a:lnTo>
                      <a:pt x="2910" y="15243"/>
                    </a:lnTo>
                    <a:lnTo>
                      <a:pt x="2936" y="15297"/>
                    </a:lnTo>
                    <a:lnTo>
                      <a:pt x="2961" y="15351"/>
                    </a:lnTo>
                    <a:lnTo>
                      <a:pt x="2990" y="15406"/>
                    </a:lnTo>
                    <a:lnTo>
                      <a:pt x="3019" y="15460"/>
                    </a:lnTo>
                    <a:lnTo>
                      <a:pt x="3051" y="15515"/>
                    </a:lnTo>
                    <a:lnTo>
                      <a:pt x="3084" y="15565"/>
                    </a:lnTo>
                    <a:lnTo>
                      <a:pt x="3117" y="15616"/>
                    </a:lnTo>
                    <a:lnTo>
                      <a:pt x="3150" y="15667"/>
                    </a:lnTo>
                    <a:lnTo>
                      <a:pt x="3186" y="15718"/>
                    </a:lnTo>
                    <a:lnTo>
                      <a:pt x="3225" y="15765"/>
                    </a:lnTo>
                    <a:lnTo>
                      <a:pt x="3262" y="15811"/>
                    </a:lnTo>
                    <a:lnTo>
                      <a:pt x="3302" y="15855"/>
                    </a:lnTo>
                    <a:lnTo>
                      <a:pt x="3342" y="15903"/>
                    </a:lnTo>
                    <a:lnTo>
                      <a:pt x="3385" y="15946"/>
                    </a:lnTo>
                    <a:lnTo>
                      <a:pt x="3425" y="15985"/>
                    </a:lnTo>
                    <a:lnTo>
                      <a:pt x="3469" y="16029"/>
                    </a:lnTo>
                    <a:lnTo>
                      <a:pt x="3516" y="16069"/>
                    </a:lnTo>
                    <a:lnTo>
                      <a:pt x="3559" y="16109"/>
                    </a:lnTo>
                    <a:lnTo>
                      <a:pt x="3606" y="16145"/>
                    </a:lnTo>
                    <a:lnTo>
                      <a:pt x="3653" y="16181"/>
                    </a:lnTo>
                    <a:lnTo>
                      <a:pt x="3704" y="16214"/>
                    </a:lnTo>
                    <a:lnTo>
                      <a:pt x="3751" y="16251"/>
                    </a:lnTo>
                    <a:lnTo>
                      <a:pt x="3802" y="16279"/>
                    </a:lnTo>
                    <a:lnTo>
                      <a:pt x="3852" y="16312"/>
                    </a:lnTo>
                    <a:lnTo>
                      <a:pt x="3907" y="16341"/>
                    </a:lnTo>
                    <a:lnTo>
                      <a:pt x="3958" y="16366"/>
                    </a:lnTo>
                    <a:lnTo>
                      <a:pt x="4012" y="16392"/>
                    </a:lnTo>
                    <a:lnTo>
                      <a:pt x="4066" y="16417"/>
                    </a:lnTo>
                    <a:lnTo>
                      <a:pt x="4121" y="16439"/>
                    </a:lnTo>
                    <a:lnTo>
                      <a:pt x="4175" y="16460"/>
                    </a:lnTo>
                    <a:lnTo>
                      <a:pt x="4230" y="16479"/>
                    </a:lnTo>
                    <a:lnTo>
                      <a:pt x="4287" y="16497"/>
                    </a:lnTo>
                    <a:lnTo>
                      <a:pt x="4345" y="16515"/>
                    </a:lnTo>
                    <a:lnTo>
                      <a:pt x="4399" y="16526"/>
                    </a:lnTo>
                    <a:lnTo>
                      <a:pt x="4458" y="16540"/>
                    </a:lnTo>
                    <a:lnTo>
                      <a:pt x="4519" y="16551"/>
                    </a:lnTo>
                    <a:lnTo>
                      <a:pt x="4578" y="16559"/>
                    </a:lnTo>
                    <a:lnTo>
                      <a:pt x="4635" y="16566"/>
                    </a:lnTo>
                    <a:lnTo>
                      <a:pt x="4697" y="16569"/>
                    </a:lnTo>
                    <a:lnTo>
                      <a:pt x="4755" y="16572"/>
                    </a:lnTo>
                    <a:lnTo>
                      <a:pt x="4878" y="16572"/>
                    </a:lnTo>
                    <a:lnTo>
                      <a:pt x="4939" y="16569"/>
                    </a:lnTo>
                    <a:lnTo>
                      <a:pt x="5001" y="16566"/>
                    </a:lnTo>
                    <a:lnTo>
                      <a:pt x="5063" y="16559"/>
                    </a:lnTo>
                    <a:lnTo>
                      <a:pt x="5125" y="16547"/>
                    </a:lnTo>
                    <a:lnTo>
                      <a:pt x="5186" y="16537"/>
                    </a:lnTo>
                    <a:lnTo>
                      <a:pt x="5262" y="16529"/>
                    </a:lnTo>
                    <a:lnTo>
                      <a:pt x="5342" y="16522"/>
                    </a:lnTo>
                    <a:lnTo>
                      <a:pt x="5418" y="16507"/>
                    </a:lnTo>
                    <a:lnTo>
                      <a:pt x="5494" y="16493"/>
                    </a:lnTo>
                    <a:lnTo>
                      <a:pt x="5570" y="16475"/>
                    </a:lnTo>
                    <a:lnTo>
                      <a:pt x="5643" y="16457"/>
                    </a:lnTo>
                    <a:lnTo>
                      <a:pt x="5715" y="16432"/>
                    </a:lnTo>
                    <a:lnTo>
                      <a:pt x="5787" y="16406"/>
                    </a:lnTo>
                    <a:lnTo>
                      <a:pt x="5860" y="16377"/>
                    </a:lnTo>
                    <a:lnTo>
                      <a:pt x="5933" y="16345"/>
                    </a:lnTo>
                    <a:lnTo>
                      <a:pt x="6001" y="16308"/>
                    </a:lnTo>
                    <a:lnTo>
                      <a:pt x="6067" y="16272"/>
                    </a:lnTo>
                    <a:lnTo>
                      <a:pt x="6128" y="16232"/>
                    </a:lnTo>
                    <a:lnTo>
                      <a:pt x="6190" y="16192"/>
                    </a:lnTo>
                    <a:lnTo>
                      <a:pt x="6247" y="16149"/>
                    </a:lnTo>
                    <a:lnTo>
                      <a:pt x="6302" y="16102"/>
                    </a:lnTo>
                    <a:lnTo>
                      <a:pt x="6353" y="16055"/>
                    </a:lnTo>
                    <a:lnTo>
                      <a:pt x="6404" y="16007"/>
                    </a:lnTo>
                    <a:lnTo>
                      <a:pt x="6454" y="15957"/>
                    </a:lnTo>
                    <a:lnTo>
                      <a:pt x="6498" y="15903"/>
                    </a:lnTo>
                    <a:lnTo>
                      <a:pt x="6541" y="15848"/>
                    </a:lnTo>
                    <a:lnTo>
                      <a:pt x="6581" y="15790"/>
                    </a:lnTo>
                    <a:lnTo>
                      <a:pt x="6617" y="15736"/>
                    </a:lnTo>
                    <a:lnTo>
                      <a:pt x="6654" y="15674"/>
                    </a:lnTo>
                    <a:lnTo>
                      <a:pt x="6687" y="15612"/>
                    </a:lnTo>
                    <a:lnTo>
                      <a:pt x="6719" y="15551"/>
                    </a:lnTo>
                    <a:lnTo>
                      <a:pt x="6744" y="15490"/>
                    </a:lnTo>
                    <a:lnTo>
                      <a:pt x="6769" y="15424"/>
                    </a:lnTo>
                    <a:lnTo>
                      <a:pt x="6795" y="15359"/>
                    </a:lnTo>
                    <a:lnTo>
                      <a:pt x="6817" y="15290"/>
                    </a:lnTo>
                    <a:lnTo>
                      <a:pt x="6835" y="15221"/>
                    </a:lnTo>
                    <a:lnTo>
                      <a:pt x="6849" y="15152"/>
                    </a:lnTo>
                    <a:lnTo>
                      <a:pt x="6864" y="15080"/>
                    </a:lnTo>
                    <a:lnTo>
                      <a:pt x="6875" y="15011"/>
                    </a:lnTo>
                    <a:lnTo>
                      <a:pt x="6886" y="14938"/>
                    </a:lnTo>
                    <a:lnTo>
                      <a:pt x="6893" y="14863"/>
                    </a:lnTo>
                    <a:lnTo>
                      <a:pt x="6896" y="14790"/>
                    </a:lnTo>
                    <a:lnTo>
                      <a:pt x="6900" y="14714"/>
                    </a:lnTo>
                    <a:lnTo>
                      <a:pt x="6900" y="14637"/>
                    </a:lnTo>
                    <a:lnTo>
                      <a:pt x="6900" y="14562"/>
                    </a:lnTo>
                    <a:lnTo>
                      <a:pt x="6900" y="14529"/>
                    </a:lnTo>
                    <a:lnTo>
                      <a:pt x="6896" y="14525"/>
                    </a:lnTo>
                    <a:lnTo>
                      <a:pt x="6896" y="14522"/>
                    </a:lnTo>
                    <a:lnTo>
                      <a:pt x="6893" y="14518"/>
                    </a:lnTo>
                    <a:lnTo>
                      <a:pt x="6882" y="14518"/>
                    </a:lnTo>
                    <a:lnTo>
                      <a:pt x="6878" y="14515"/>
                    </a:lnTo>
                    <a:lnTo>
                      <a:pt x="6875" y="14511"/>
                    </a:lnTo>
                    <a:lnTo>
                      <a:pt x="6871" y="14507"/>
                    </a:lnTo>
                    <a:lnTo>
                      <a:pt x="6864" y="14507"/>
                    </a:lnTo>
                    <a:lnTo>
                      <a:pt x="6861" y="14503"/>
                    </a:lnTo>
                    <a:lnTo>
                      <a:pt x="6853" y="14503"/>
                    </a:lnTo>
                    <a:lnTo>
                      <a:pt x="6849" y="14500"/>
                    </a:lnTo>
                    <a:lnTo>
                      <a:pt x="6839" y="14500"/>
                    </a:lnTo>
                    <a:lnTo>
                      <a:pt x="6835" y="14503"/>
                    </a:lnTo>
                    <a:lnTo>
                      <a:pt x="6828" y="14503"/>
                    </a:lnTo>
                    <a:lnTo>
                      <a:pt x="6824" y="14507"/>
                    </a:lnTo>
                    <a:lnTo>
                      <a:pt x="6821" y="14511"/>
                    </a:lnTo>
                    <a:lnTo>
                      <a:pt x="6817" y="14515"/>
                    </a:lnTo>
                    <a:lnTo>
                      <a:pt x="6813" y="14518"/>
                    </a:lnTo>
                    <a:lnTo>
                      <a:pt x="6809" y="14525"/>
                    </a:lnTo>
                    <a:lnTo>
                      <a:pt x="6769" y="14605"/>
                    </a:lnTo>
                    <a:lnTo>
                      <a:pt x="6726" y="14685"/>
                    </a:lnTo>
                    <a:lnTo>
                      <a:pt x="6675" y="14757"/>
                    </a:lnTo>
                    <a:lnTo>
                      <a:pt x="6625" y="14833"/>
                    </a:lnTo>
                    <a:lnTo>
                      <a:pt x="6570" y="14903"/>
                    </a:lnTo>
                    <a:lnTo>
                      <a:pt x="6513" y="14971"/>
                    </a:lnTo>
                    <a:lnTo>
                      <a:pt x="6451" y="15033"/>
                    </a:lnTo>
                    <a:lnTo>
                      <a:pt x="6389" y="15094"/>
                    </a:lnTo>
                    <a:lnTo>
                      <a:pt x="6324" y="15152"/>
                    </a:lnTo>
                    <a:lnTo>
                      <a:pt x="6255" y="15207"/>
                    </a:lnTo>
                    <a:lnTo>
                      <a:pt x="6187" y="15257"/>
                    </a:lnTo>
                    <a:lnTo>
                      <a:pt x="6114" y="15304"/>
                    </a:lnTo>
                    <a:lnTo>
                      <a:pt x="6041" y="15344"/>
                    </a:lnTo>
                    <a:lnTo>
                      <a:pt x="5969" y="15381"/>
                    </a:lnTo>
                    <a:lnTo>
                      <a:pt x="5893" y="15413"/>
                    </a:lnTo>
                    <a:lnTo>
                      <a:pt x="5853" y="15428"/>
                    </a:lnTo>
                    <a:lnTo>
                      <a:pt x="5817" y="15442"/>
                    </a:lnTo>
                    <a:lnTo>
                      <a:pt x="5777" y="15453"/>
                    </a:lnTo>
                    <a:lnTo>
                      <a:pt x="5737" y="15464"/>
                    </a:lnTo>
                    <a:lnTo>
                      <a:pt x="5700" y="15471"/>
                    </a:lnTo>
                    <a:lnTo>
                      <a:pt x="5660" y="15482"/>
                    </a:lnTo>
                    <a:lnTo>
                      <a:pt x="5621" y="15485"/>
                    </a:lnTo>
                    <a:lnTo>
                      <a:pt x="5581" y="15493"/>
                    </a:lnTo>
                    <a:lnTo>
                      <a:pt x="5541" y="15497"/>
                    </a:lnTo>
                    <a:lnTo>
                      <a:pt x="5426" y="15497"/>
                    </a:lnTo>
                    <a:lnTo>
                      <a:pt x="5386" y="15493"/>
                    </a:lnTo>
                    <a:lnTo>
                      <a:pt x="5346" y="15490"/>
                    </a:lnTo>
                    <a:lnTo>
                      <a:pt x="5306" y="15485"/>
                    </a:lnTo>
                    <a:lnTo>
                      <a:pt x="5269" y="15478"/>
                    </a:lnTo>
                    <a:lnTo>
                      <a:pt x="5230" y="15468"/>
                    </a:lnTo>
                    <a:lnTo>
                      <a:pt x="5190" y="15457"/>
                    </a:lnTo>
                    <a:lnTo>
                      <a:pt x="5153" y="15446"/>
                    </a:lnTo>
                    <a:lnTo>
                      <a:pt x="5113" y="15431"/>
                    </a:lnTo>
                    <a:lnTo>
                      <a:pt x="5078" y="15413"/>
                    </a:lnTo>
                    <a:lnTo>
                      <a:pt x="5041" y="15398"/>
                    </a:lnTo>
                    <a:lnTo>
                      <a:pt x="5001" y="15377"/>
                    </a:lnTo>
                    <a:lnTo>
                      <a:pt x="4965" y="15355"/>
                    </a:lnTo>
                    <a:lnTo>
                      <a:pt x="4929" y="15333"/>
                    </a:lnTo>
                    <a:lnTo>
                      <a:pt x="4892" y="15308"/>
                    </a:lnTo>
                    <a:lnTo>
                      <a:pt x="4856" y="15279"/>
                    </a:lnTo>
                    <a:lnTo>
                      <a:pt x="4824" y="15251"/>
                    </a:lnTo>
                    <a:lnTo>
                      <a:pt x="4787" y="15221"/>
                    </a:lnTo>
                    <a:lnTo>
                      <a:pt x="4752" y="15189"/>
                    </a:lnTo>
                    <a:lnTo>
                      <a:pt x="4719" y="15152"/>
                    </a:lnTo>
                    <a:lnTo>
                      <a:pt x="4686" y="15116"/>
                    </a:lnTo>
                    <a:lnTo>
                      <a:pt x="4653" y="15077"/>
                    </a:lnTo>
                    <a:lnTo>
                      <a:pt x="4621" y="15037"/>
                    </a:lnTo>
                    <a:cubicBezTo>
                      <a:pt x="4606" y="15018"/>
                      <a:pt x="4595" y="15000"/>
                      <a:pt x="4581" y="14982"/>
                    </a:cubicBezTo>
                    <a:cubicBezTo>
                      <a:pt x="4570" y="14964"/>
                      <a:pt x="4559" y="14946"/>
                      <a:pt x="4548" y="14931"/>
                    </a:cubicBezTo>
                    <a:cubicBezTo>
                      <a:pt x="4538" y="14913"/>
                      <a:pt x="4526" y="14895"/>
                      <a:pt x="4516" y="14877"/>
                    </a:cubicBezTo>
                    <a:cubicBezTo>
                      <a:pt x="4508" y="14859"/>
                      <a:pt x="4498" y="14844"/>
                      <a:pt x="4491" y="14826"/>
                    </a:cubicBezTo>
                    <a:lnTo>
                      <a:pt x="4465" y="14776"/>
                    </a:lnTo>
                    <a:lnTo>
                      <a:pt x="4443" y="14724"/>
                    </a:lnTo>
                    <a:lnTo>
                      <a:pt x="4425" y="14677"/>
                    </a:lnTo>
                    <a:lnTo>
                      <a:pt x="4411" y="14627"/>
                    </a:lnTo>
                    <a:lnTo>
                      <a:pt x="4399" y="14580"/>
                    </a:lnTo>
                    <a:lnTo>
                      <a:pt x="4392" y="14533"/>
                    </a:lnTo>
                    <a:lnTo>
                      <a:pt x="4385" y="14485"/>
                    </a:lnTo>
                    <a:lnTo>
                      <a:pt x="4385" y="14438"/>
                    </a:lnTo>
                    <a:lnTo>
                      <a:pt x="4385" y="14395"/>
                    </a:lnTo>
                    <a:lnTo>
                      <a:pt x="4389" y="14351"/>
                    </a:lnTo>
                    <a:lnTo>
                      <a:pt x="4392" y="14304"/>
                    </a:lnTo>
                    <a:lnTo>
                      <a:pt x="4404" y="14264"/>
                    </a:lnTo>
                    <a:lnTo>
                      <a:pt x="4414" y="14221"/>
                    </a:lnTo>
                    <a:lnTo>
                      <a:pt x="4425" y="14181"/>
                    </a:lnTo>
                    <a:lnTo>
                      <a:pt x="4443" y="14137"/>
                    </a:lnTo>
                    <a:lnTo>
                      <a:pt x="4461" y="14102"/>
                    </a:lnTo>
                    <a:lnTo>
                      <a:pt x="4479" y="14062"/>
                    </a:lnTo>
                    <a:lnTo>
                      <a:pt x="4505" y="14022"/>
                    </a:lnTo>
                    <a:lnTo>
                      <a:pt x="4526" y="13985"/>
                    </a:lnTo>
                    <a:lnTo>
                      <a:pt x="4556" y="13949"/>
                    </a:lnTo>
                    <a:lnTo>
                      <a:pt x="4581" y="13913"/>
                    </a:lnTo>
                    <a:lnTo>
                      <a:pt x="4613" y="13881"/>
                    </a:lnTo>
                    <a:lnTo>
                      <a:pt x="4646" y="13848"/>
                    </a:lnTo>
                    <a:lnTo>
                      <a:pt x="4679" y="13815"/>
                    </a:lnTo>
                    <a:lnTo>
                      <a:pt x="4715" y="13782"/>
                    </a:lnTo>
                    <a:lnTo>
                      <a:pt x="4752" y="13750"/>
                    </a:lnTo>
                    <a:lnTo>
                      <a:pt x="4787" y="13721"/>
                    </a:lnTo>
                    <a:lnTo>
                      <a:pt x="4827" y="13692"/>
                    </a:lnTo>
                    <a:lnTo>
                      <a:pt x="4867" y="13667"/>
                    </a:lnTo>
                    <a:lnTo>
                      <a:pt x="4911" y="13637"/>
                    </a:lnTo>
                    <a:lnTo>
                      <a:pt x="4954" y="13612"/>
                    </a:lnTo>
                    <a:lnTo>
                      <a:pt x="4998" y="13587"/>
                    </a:lnTo>
                    <a:lnTo>
                      <a:pt x="5088" y="13543"/>
                    </a:lnTo>
                    <a:lnTo>
                      <a:pt x="5186" y="13500"/>
                    </a:lnTo>
                    <a:lnTo>
                      <a:pt x="5284" y="13463"/>
                    </a:lnTo>
                    <a:lnTo>
                      <a:pt x="5382" y="13428"/>
                    </a:lnTo>
                    <a:lnTo>
                      <a:pt x="5483" y="13402"/>
                    </a:lnTo>
                    <a:lnTo>
                      <a:pt x="5585" y="13376"/>
                    </a:lnTo>
                    <a:lnTo>
                      <a:pt x="5687" y="13359"/>
                    </a:lnTo>
                    <a:lnTo>
                      <a:pt x="5787" y="13344"/>
                    </a:lnTo>
                    <a:lnTo>
                      <a:pt x="5889" y="13333"/>
                    </a:lnTo>
                    <a:cubicBezTo>
                      <a:pt x="5926" y="13329"/>
                      <a:pt x="5958" y="13329"/>
                      <a:pt x="5991" y="13329"/>
                    </a:cubicBezTo>
                    <a:lnTo>
                      <a:pt x="6135" y="13329"/>
                    </a:lnTo>
                    <a:lnTo>
                      <a:pt x="6182" y="13333"/>
                    </a:lnTo>
                    <a:lnTo>
                      <a:pt x="6226" y="13341"/>
                    </a:lnTo>
                    <a:lnTo>
                      <a:pt x="6274" y="13348"/>
                    </a:lnTo>
                    <a:lnTo>
                      <a:pt x="6317" y="13355"/>
                    </a:lnTo>
                    <a:lnTo>
                      <a:pt x="6361" y="13362"/>
                    </a:lnTo>
                    <a:lnTo>
                      <a:pt x="6433" y="13381"/>
                    </a:lnTo>
                    <a:lnTo>
                      <a:pt x="6505" y="13398"/>
                    </a:lnTo>
                    <a:lnTo>
                      <a:pt x="6574" y="13420"/>
                    </a:lnTo>
                    <a:lnTo>
                      <a:pt x="6643" y="13446"/>
                    </a:lnTo>
                    <a:lnTo>
                      <a:pt x="6712" y="13471"/>
                    </a:lnTo>
                    <a:lnTo>
                      <a:pt x="6777" y="13496"/>
                    </a:lnTo>
                    <a:lnTo>
                      <a:pt x="6839" y="13525"/>
                    </a:lnTo>
                    <a:lnTo>
                      <a:pt x="6904" y="13558"/>
                    </a:lnTo>
                    <a:lnTo>
                      <a:pt x="6962" y="13590"/>
                    </a:lnTo>
                    <a:lnTo>
                      <a:pt x="7023" y="13623"/>
                    </a:lnTo>
                    <a:lnTo>
                      <a:pt x="7082" y="13659"/>
                    </a:lnTo>
                    <a:lnTo>
                      <a:pt x="7135" y="13695"/>
                    </a:lnTo>
                    <a:lnTo>
                      <a:pt x="7190" y="13732"/>
                    </a:lnTo>
                    <a:lnTo>
                      <a:pt x="7244" y="13772"/>
                    </a:lnTo>
                    <a:lnTo>
                      <a:pt x="7295" y="13815"/>
                    </a:lnTo>
                    <a:lnTo>
                      <a:pt x="7346" y="13855"/>
                    </a:lnTo>
                    <a:lnTo>
                      <a:pt x="7393" y="13898"/>
                    </a:lnTo>
                    <a:lnTo>
                      <a:pt x="7440" y="13946"/>
                    </a:lnTo>
                    <a:lnTo>
                      <a:pt x="7483" y="13993"/>
                    </a:lnTo>
                    <a:lnTo>
                      <a:pt x="7527" y="14040"/>
                    </a:lnTo>
                    <a:lnTo>
                      <a:pt x="7570" y="14087"/>
                    </a:lnTo>
                    <a:lnTo>
                      <a:pt x="7610" y="14137"/>
                    </a:lnTo>
                    <a:lnTo>
                      <a:pt x="7647" y="14189"/>
                    </a:lnTo>
                    <a:lnTo>
                      <a:pt x="7687" y="14239"/>
                    </a:lnTo>
                    <a:lnTo>
                      <a:pt x="7719" y="14294"/>
                    </a:lnTo>
                    <a:lnTo>
                      <a:pt x="7756" y="14348"/>
                    </a:lnTo>
                    <a:lnTo>
                      <a:pt x="7784" y="14403"/>
                    </a:lnTo>
                    <a:lnTo>
                      <a:pt x="7817" y="14460"/>
                    </a:lnTo>
                    <a:lnTo>
                      <a:pt x="7846" y="14515"/>
                    </a:lnTo>
                    <a:lnTo>
                      <a:pt x="7871" y="14572"/>
                    </a:lnTo>
                    <a:lnTo>
                      <a:pt x="7896" y="14630"/>
                    </a:lnTo>
                    <a:lnTo>
                      <a:pt x="7918" y="14692"/>
                    </a:lnTo>
                    <a:lnTo>
                      <a:pt x="7940" y="14750"/>
                    </a:lnTo>
                    <a:lnTo>
                      <a:pt x="7962" y="14811"/>
                    </a:lnTo>
                    <a:lnTo>
                      <a:pt x="7980" y="14873"/>
                    </a:lnTo>
                    <a:lnTo>
                      <a:pt x="7998" y="14935"/>
                    </a:lnTo>
                    <a:lnTo>
                      <a:pt x="8013" y="14997"/>
                    </a:lnTo>
                    <a:lnTo>
                      <a:pt x="8023" y="15062"/>
                    </a:lnTo>
                    <a:lnTo>
                      <a:pt x="8038" y="15124"/>
                    </a:lnTo>
                    <a:lnTo>
                      <a:pt x="8045" y="15189"/>
                    </a:lnTo>
                    <a:lnTo>
                      <a:pt x="8052" y="15251"/>
                    </a:lnTo>
                    <a:lnTo>
                      <a:pt x="8060" y="15316"/>
                    </a:lnTo>
                    <a:lnTo>
                      <a:pt x="8063" y="15381"/>
                    </a:lnTo>
                    <a:lnTo>
                      <a:pt x="8067" y="15446"/>
                    </a:lnTo>
                    <a:lnTo>
                      <a:pt x="8067" y="15511"/>
                    </a:lnTo>
                    <a:lnTo>
                      <a:pt x="8067" y="15577"/>
                    </a:lnTo>
                    <a:lnTo>
                      <a:pt x="8063" y="15645"/>
                    </a:lnTo>
                    <a:lnTo>
                      <a:pt x="8060" y="15711"/>
                    </a:lnTo>
                    <a:lnTo>
                      <a:pt x="8052" y="15776"/>
                    </a:lnTo>
                    <a:lnTo>
                      <a:pt x="8045" y="15841"/>
                    </a:lnTo>
                    <a:lnTo>
                      <a:pt x="8038" y="15910"/>
                    </a:lnTo>
                    <a:lnTo>
                      <a:pt x="8023" y="15975"/>
                    </a:lnTo>
                    <a:lnTo>
                      <a:pt x="8013" y="16040"/>
                    </a:lnTo>
                    <a:lnTo>
                      <a:pt x="7995" y="16109"/>
                    </a:lnTo>
                    <a:lnTo>
                      <a:pt x="7980" y="16174"/>
                    </a:lnTo>
                    <a:lnTo>
                      <a:pt x="7958" y="16239"/>
                    </a:lnTo>
                    <a:lnTo>
                      <a:pt x="7940" y="16305"/>
                    </a:lnTo>
                    <a:lnTo>
                      <a:pt x="7915" y="16370"/>
                    </a:lnTo>
                    <a:lnTo>
                      <a:pt x="7893" y="16435"/>
                    </a:lnTo>
                    <a:lnTo>
                      <a:pt x="7864" y="16500"/>
                    </a:lnTo>
                    <a:lnTo>
                      <a:pt x="7835" y="16566"/>
                    </a:lnTo>
                    <a:lnTo>
                      <a:pt x="7806" y="16627"/>
                    </a:lnTo>
                    <a:lnTo>
                      <a:pt x="7774" y="16692"/>
                    </a:lnTo>
                    <a:lnTo>
                      <a:pt x="7741" y="16754"/>
                    </a:lnTo>
                    <a:lnTo>
                      <a:pt x="7709" y="16812"/>
                    </a:lnTo>
                    <a:lnTo>
                      <a:pt x="7672" y="16870"/>
                    </a:lnTo>
                    <a:lnTo>
                      <a:pt x="7639" y="16925"/>
                    </a:lnTo>
                    <a:lnTo>
                      <a:pt x="7603" y="16979"/>
                    </a:lnTo>
                    <a:lnTo>
                      <a:pt x="7563" y="17029"/>
                    </a:lnTo>
                    <a:lnTo>
                      <a:pt x="7527" y="17080"/>
                    </a:lnTo>
                    <a:lnTo>
                      <a:pt x="7487" y="17131"/>
                    </a:lnTo>
                    <a:lnTo>
                      <a:pt x="7448" y="17178"/>
                    </a:lnTo>
                    <a:lnTo>
                      <a:pt x="7361" y="17273"/>
                    </a:lnTo>
                    <a:lnTo>
                      <a:pt x="7274" y="17363"/>
                    </a:lnTo>
                    <a:lnTo>
                      <a:pt x="7179" y="17450"/>
                    </a:lnTo>
                    <a:lnTo>
                      <a:pt x="7085" y="17529"/>
                    </a:lnTo>
                    <a:lnTo>
                      <a:pt x="6987" y="17602"/>
                    </a:lnTo>
                    <a:lnTo>
                      <a:pt x="6882" y="17674"/>
                    </a:lnTo>
                    <a:lnTo>
                      <a:pt x="6777" y="17740"/>
                    </a:lnTo>
                    <a:lnTo>
                      <a:pt x="6672" y="17801"/>
                    </a:lnTo>
                    <a:lnTo>
                      <a:pt x="6560" y="17860"/>
                    </a:lnTo>
                    <a:lnTo>
                      <a:pt x="6448" y="17914"/>
                    </a:lnTo>
                    <a:lnTo>
                      <a:pt x="6331" y="17961"/>
                    </a:lnTo>
                    <a:lnTo>
                      <a:pt x="6215" y="18004"/>
                    </a:lnTo>
                    <a:lnTo>
                      <a:pt x="6095" y="18044"/>
                    </a:lnTo>
                    <a:lnTo>
                      <a:pt x="5973" y="18081"/>
                    </a:lnTo>
                    <a:lnTo>
                      <a:pt x="5853" y="18113"/>
                    </a:lnTo>
                    <a:lnTo>
                      <a:pt x="5726" y="18138"/>
                    </a:lnTo>
                    <a:lnTo>
                      <a:pt x="5603" y="18160"/>
                    </a:lnTo>
                    <a:lnTo>
                      <a:pt x="5476" y="18178"/>
                    </a:lnTo>
                    <a:lnTo>
                      <a:pt x="5353" y="18193"/>
                    </a:lnTo>
                    <a:lnTo>
                      <a:pt x="5226" y="18203"/>
                    </a:lnTo>
                    <a:lnTo>
                      <a:pt x="5099" y="18208"/>
                    </a:lnTo>
                    <a:lnTo>
                      <a:pt x="4972" y="18211"/>
                    </a:lnTo>
                    <a:lnTo>
                      <a:pt x="4842" y="18208"/>
                    </a:lnTo>
                    <a:lnTo>
                      <a:pt x="4715" y="18200"/>
                    </a:lnTo>
                    <a:lnTo>
                      <a:pt x="4592" y="18189"/>
                    </a:lnTo>
                    <a:lnTo>
                      <a:pt x="4465" y="18174"/>
                    </a:lnTo>
                    <a:lnTo>
                      <a:pt x="4342" y="18156"/>
                    </a:lnTo>
                    <a:lnTo>
                      <a:pt x="4215" y="18131"/>
                    </a:lnTo>
                    <a:lnTo>
                      <a:pt x="4091" y="18106"/>
                    </a:lnTo>
                    <a:lnTo>
                      <a:pt x="3969" y="18073"/>
                    </a:lnTo>
                    <a:lnTo>
                      <a:pt x="3849" y="18041"/>
                    </a:lnTo>
                    <a:lnTo>
                      <a:pt x="3730" y="18001"/>
                    </a:lnTo>
                    <a:lnTo>
                      <a:pt x="3613" y="17961"/>
                    </a:lnTo>
                    <a:lnTo>
                      <a:pt x="3501" y="17917"/>
                    </a:lnTo>
                    <a:lnTo>
                      <a:pt x="3389" y="17867"/>
                    </a:lnTo>
                    <a:lnTo>
                      <a:pt x="3277" y="17816"/>
                    </a:lnTo>
                    <a:lnTo>
                      <a:pt x="3168" y="17765"/>
                    </a:lnTo>
                    <a:lnTo>
                      <a:pt x="3063" y="17707"/>
                    </a:lnTo>
                    <a:lnTo>
                      <a:pt x="2954" y="17649"/>
                    </a:lnTo>
                    <a:lnTo>
                      <a:pt x="2852" y="17587"/>
                    </a:lnTo>
                    <a:lnTo>
                      <a:pt x="2747" y="17526"/>
                    </a:lnTo>
                    <a:lnTo>
                      <a:pt x="2646" y="17457"/>
                    </a:lnTo>
                    <a:lnTo>
                      <a:pt x="2548" y="17392"/>
                    </a:lnTo>
                    <a:lnTo>
                      <a:pt x="2447" y="17320"/>
                    </a:lnTo>
                    <a:lnTo>
                      <a:pt x="2320" y="17207"/>
                    </a:lnTo>
                    <a:lnTo>
                      <a:pt x="2196" y="17087"/>
                    </a:lnTo>
                    <a:lnTo>
                      <a:pt x="2138" y="17026"/>
                    </a:lnTo>
                    <a:lnTo>
                      <a:pt x="2081" y="16964"/>
                    </a:lnTo>
                    <a:lnTo>
                      <a:pt x="2022" y="16899"/>
                    </a:lnTo>
                    <a:lnTo>
                      <a:pt x="1969" y="16833"/>
                    </a:lnTo>
                    <a:lnTo>
                      <a:pt x="1907" y="16758"/>
                    </a:lnTo>
                    <a:lnTo>
                      <a:pt x="1848" y="16681"/>
                    </a:lnTo>
                    <a:lnTo>
                      <a:pt x="1790" y="16606"/>
                    </a:lnTo>
                    <a:lnTo>
                      <a:pt x="1736" y="16526"/>
                    </a:lnTo>
                    <a:lnTo>
                      <a:pt x="1682" y="16446"/>
                    </a:lnTo>
                    <a:lnTo>
                      <a:pt x="1631" y="16366"/>
                    </a:lnTo>
                    <a:lnTo>
                      <a:pt x="1581" y="16283"/>
                    </a:lnTo>
                    <a:lnTo>
                      <a:pt x="1534" y="16199"/>
                    </a:lnTo>
                    <a:lnTo>
                      <a:pt x="1479" y="16077"/>
                    </a:lnTo>
                    <a:lnTo>
                      <a:pt x="1428" y="15950"/>
                    </a:lnTo>
                    <a:lnTo>
                      <a:pt x="1381" y="15823"/>
                    </a:lnTo>
                    <a:lnTo>
                      <a:pt x="1334" y="15696"/>
                    </a:lnTo>
                    <a:lnTo>
                      <a:pt x="1294" y="15565"/>
                    </a:lnTo>
                    <a:lnTo>
                      <a:pt x="1258" y="15435"/>
                    </a:lnTo>
                    <a:lnTo>
                      <a:pt x="1221" y="15304"/>
                    </a:lnTo>
                    <a:lnTo>
                      <a:pt x="1193" y="15170"/>
                    </a:lnTo>
                    <a:lnTo>
                      <a:pt x="1168" y="15040"/>
                    </a:lnTo>
                    <a:lnTo>
                      <a:pt x="1142" y="14906"/>
                    </a:lnTo>
                    <a:lnTo>
                      <a:pt x="1124" y="14776"/>
                    </a:lnTo>
                    <a:lnTo>
                      <a:pt x="1109" y="14642"/>
                    </a:lnTo>
                    <a:lnTo>
                      <a:pt x="1099" y="14507"/>
                    </a:lnTo>
                    <a:lnTo>
                      <a:pt x="1091" y="14373"/>
                    </a:lnTo>
                    <a:lnTo>
                      <a:pt x="1088" y="14239"/>
                    </a:lnTo>
                    <a:lnTo>
                      <a:pt x="1091" y="14105"/>
                    </a:lnTo>
                    <a:lnTo>
                      <a:pt x="1094" y="13971"/>
                    </a:lnTo>
                    <a:lnTo>
                      <a:pt x="1106" y="13837"/>
                    </a:lnTo>
                    <a:lnTo>
                      <a:pt x="1116" y="13702"/>
                    </a:lnTo>
                    <a:lnTo>
                      <a:pt x="1134" y="13568"/>
                    </a:lnTo>
                    <a:lnTo>
                      <a:pt x="1156" y="13438"/>
                    </a:lnTo>
                    <a:lnTo>
                      <a:pt x="1186" y="13304"/>
                    </a:lnTo>
                    <a:lnTo>
                      <a:pt x="1214" y="13174"/>
                    </a:lnTo>
                    <a:lnTo>
                      <a:pt x="1251" y="13040"/>
                    </a:lnTo>
                    <a:lnTo>
                      <a:pt x="1290" y="12909"/>
                    </a:lnTo>
                    <a:lnTo>
                      <a:pt x="1338" y="12782"/>
                    </a:lnTo>
                    <a:lnTo>
                      <a:pt x="1385" y="12652"/>
                    </a:lnTo>
                    <a:lnTo>
                      <a:pt x="1439" y="12525"/>
                    </a:lnTo>
                    <a:lnTo>
                      <a:pt x="1501" y="12398"/>
                    </a:lnTo>
                    <a:lnTo>
                      <a:pt x="1562" y="12272"/>
                    </a:lnTo>
                    <a:lnTo>
                      <a:pt x="1631" y="12148"/>
                    </a:lnTo>
                    <a:lnTo>
                      <a:pt x="1703" y="12021"/>
                    </a:lnTo>
                    <a:lnTo>
                      <a:pt x="1762" y="11934"/>
                    </a:lnTo>
                    <a:lnTo>
                      <a:pt x="1820" y="11851"/>
                    </a:lnTo>
                    <a:lnTo>
                      <a:pt x="1877" y="11764"/>
                    </a:lnTo>
                    <a:lnTo>
                      <a:pt x="1939" y="11685"/>
                    </a:lnTo>
                    <a:lnTo>
                      <a:pt x="2001" y="11601"/>
                    </a:lnTo>
                    <a:lnTo>
                      <a:pt x="2066" y="11521"/>
                    </a:lnTo>
                    <a:lnTo>
                      <a:pt x="2131" y="11446"/>
                    </a:lnTo>
                    <a:lnTo>
                      <a:pt x="2200" y="11369"/>
                    </a:lnTo>
                    <a:lnTo>
                      <a:pt x="2269" y="11297"/>
                    </a:lnTo>
                    <a:lnTo>
                      <a:pt x="2338" y="11224"/>
                    </a:lnTo>
                    <a:lnTo>
                      <a:pt x="2483" y="11083"/>
                    </a:lnTo>
                    <a:lnTo>
                      <a:pt x="2631" y="10945"/>
                    </a:lnTo>
                    <a:lnTo>
                      <a:pt x="2787" y="10815"/>
                    </a:lnTo>
                    <a:lnTo>
                      <a:pt x="2943" y="10688"/>
                    </a:lnTo>
                    <a:lnTo>
                      <a:pt x="3106" y="10565"/>
                    </a:lnTo>
                    <a:lnTo>
                      <a:pt x="3273" y="10449"/>
                    </a:lnTo>
                    <a:lnTo>
                      <a:pt x="3443" y="10332"/>
                    </a:lnTo>
                    <a:lnTo>
                      <a:pt x="3613" y="10224"/>
                    </a:lnTo>
                    <a:lnTo>
                      <a:pt x="3787" y="10115"/>
                    </a:lnTo>
                    <a:lnTo>
                      <a:pt x="4146" y="9905"/>
                    </a:lnTo>
                    <a:lnTo>
                      <a:pt x="4505" y="9698"/>
                    </a:lnTo>
                    <a:lnTo>
                      <a:pt x="4871" y="9499"/>
                    </a:lnTo>
                    <a:cubicBezTo>
                      <a:pt x="5113" y="9365"/>
                      <a:pt x="5356" y="9235"/>
                      <a:pt x="5595" y="9101"/>
                    </a:cubicBezTo>
                    <a:cubicBezTo>
                      <a:pt x="5715" y="9032"/>
                      <a:pt x="5834" y="8962"/>
                      <a:pt x="5954" y="8894"/>
                    </a:cubicBezTo>
                    <a:lnTo>
                      <a:pt x="6128" y="8789"/>
                    </a:lnTo>
                    <a:lnTo>
                      <a:pt x="6302" y="8680"/>
                    </a:lnTo>
                    <a:lnTo>
                      <a:pt x="6473" y="8568"/>
                    </a:lnTo>
                    <a:lnTo>
                      <a:pt x="6639" y="8455"/>
                    </a:lnTo>
                    <a:lnTo>
                      <a:pt x="6802" y="8336"/>
                    </a:lnTo>
                    <a:lnTo>
                      <a:pt x="6962" y="8216"/>
                    </a:lnTo>
                    <a:lnTo>
                      <a:pt x="7067" y="8133"/>
                    </a:lnTo>
                    <a:lnTo>
                      <a:pt x="7168" y="8046"/>
                    </a:lnTo>
                    <a:lnTo>
                      <a:pt x="7269" y="7959"/>
                    </a:lnTo>
                    <a:lnTo>
                      <a:pt x="7371" y="7868"/>
                    </a:lnTo>
                    <a:lnTo>
                      <a:pt x="7469" y="7778"/>
                    </a:lnTo>
                    <a:lnTo>
                      <a:pt x="7563" y="7684"/>
                    </a:lnTo>
                    <a:lnTo>
                      <a:pt x="7657" y="7586"/>
                    </a:lnTo>
                    <a:lnTo>
                      <a:pt x="7748" y="7492"/>
                    </a:lnTo>
                    <a:lnTo>
                      <a:pt x="7839" y="7390"/>
                    </a:lnTo>
                    <a:lnTo>
                      <a:pt x="7926" y="7288"/>
                    </a:lnTo>
                    <a:lnTo>
                      <a:pt x="8009" y="7184"/>
                    </a:lnTo>
                    <a:lnTo>
                      <a:pt x="8092" y="7079"/>
                    </a:lnTo>
                    <a:lnTo>
                      <a:pt x="8169" y="6973"/>
                    </a:lnTo>
                    <a:lnTo>
                      <a:pt x="8244" y="6865"/>
                    </a:lnTo>
                    <a:lnTo>
                      <a:pt x="8317" y="6753"/>
                    </a:lnTo>
                    <a:lnTo>
                      <a:pt x="8383" y="6640"/>
                    </a:lnTo>
                    <a:lnTo>
                      <a:pt x="8448" y="6527"/>
                    </a:lnTo>
                    <a:lnTo>
                      <a:pt x="8509" y="6412"/>
                    </a:lnTo>
                    <a:lnTo>
                      <a:pt x="8567" y="6292"/>
                    </a:lnTo>
                    <a:lnTo>
                      <a:pt x="8617" y="6172"/>
                    </a:lnTo>
                    <a:lnTo>
                      <a:pt x="8669" y="6049"/>
                    </a:lnTo>
                    <a:lnTo>
                      <a:pt x="8712" y="5930"/>
                    </a:lnTo>
                    <a:lnTo>
                      <a:pt x="8752" y="5803"/>
                    </a:lnTo>
                    <a:lnTo>
                      <a:pt x="8788" y="5676"/>
                    </a:lnTo>
                    <a:lnTo>
                      <a:pt x="8817" y="5549"/>
                    </a:lnTo>
                    <a:lnTo>
                      <a:pt x="8843" y="5418"/>
                    </a:lnTo>
                    <a:lnTo>
                      <a:pt x="8864" y="5288"/>
                    </a:lnTo>
                    <a:lnTo>
                      <a:pt x="8878" y="5154"/>
                    </a:lnTo>
                    <a:lnTo>
                      <a:pt x="8890" y="5020"/>
                    </a:lnTo>
                    <a:lnTo>
                      <a:pt x="8893" y="4886"/>
                    </a:lnTo>
                    <a:lnTo>
                      <a:pt x="8890" y="4749"/>
                    </a:lnTo>
                    <a:lnTo>
                      <a:pt x="8883" y="4610"/>
                    </a:lnTo>
                    <a:lnTo>
                      <a:pt x="8875" y="4527"/>
                    </a:lnTo>
                    <a:lnTo>
                      <a:pt x="8868" y="4444"/>
                    </a:lnTo>
                    <a:lnTo>
                      <a:pt x="8857" y="4361"/>
                    </a:lnTo>
                    <a:lnTo>
                      <a:pt x="8846" y="4277"/>
                    </a:lnTo>
                    <a:lnTo>
                      <a:pt x="8813" y="4118"/>
                    </a:lnTo>
                    <a:lnTo>
                      <a:pt x="8777" y="3958"/>
                    </a:lnTo>
                    <a:lnTo>
                      <a:pt x="8737" y="3802"/>
                    </a:lnTo>
                    <a:lnTo>
                      <a:pt x="8687" y="3650"/>
                    </a:lnTo>
                    <a:lnTo>
                      <a:pt x="8632" y="3498"/>
                    </a:lnTo>
                    <a:lnTo>
                      <a:pt x="8574" y="3349"/>
                    </a:lnTo>
                    <a:lnTo>
                      <a:pt x="8509" y="3205"/>
                    </a:lnTo>
                    <a:lnTo>
                      <a:pt x="8437" y="3063"/>
                    </a:lnTo>
                    <a:lnTo>
                      <a:pt x="8364" y="2922"/>
                    </a:lnTo>
                    <a:lnTo>
                      <a:pt x="8284" y="2781"/>
                    </a:lnTo>
                    <a:lnTo>
                      <a:pt x="8197" y="2647"/>
                    </a:lnTo>
                    <a:lnTo>
                      <a:pt x="8110" y="2513"/>
                    </a:lnTo>
                    <a:lnTo>
                      <a:pt x="8016" y="2382"/>
                    </a:lnTo>
                    <a:lnTo>
                      <a:pt x="7922" y="2252"/>
                    </a:lnTo>
                    <a:lnTo>
                      <a:pt x="7861" y="2132"/>
                    </a:lnTo>
                    <a:lnTo>
                      <a:pt x="7796" y="2013"/>
                    </a:lnTo>
                    <a:lnTo>
                      <a:pt x="7726" y="1896"/>
                    </a:lnTo>
                    <a:lnTo>
                      <a:pt x="7654" y="1784"/>
                    </a:lnTo>
                    <a:lnTo>
                      <a:pt x="7582" y="1679"/>
                    </a:lnTo>
                    <a:lnTo>
                      <a:pt x="7502" y="1574"/>
                    </a:lnTo>
                    <a:lnTo>
                      <a:pt x="7418" y="1469"/>
                    </a:lnTo>
                    <a:lnTo>
                      <a:pt x="7335" y="1371"/>
                    </a:lnTo>
                    <a:lnTo>
                      <a:pt x="7248" y="1277"/>
                    </a:lnTo>
                    <a:lnTo>
                      <a:pt x="7157" y="1183"/>
                    </a:lnTo>
                    <a:lnTo>
                      <a:pt x="7063" y="1096"/>
                    </a:lnTo>
                    <a:lnTo>
                      <a:pt x="6969" y="1009"/>
                    </a:lnTo>
                    <a:lnTo>
                      <a:pt x="6868" y="929"/>
                    </a:lnTo>
                    <a:lnTo>
                      <a:pt x="6769" y="849"/>
                    </a:lnTo>
                    <a:lnTo>
                      <a:pt x="6665" y="773"/>
                    </a:lnTo>
                    <a:lnTo>
                      <a:pt x="6560" y="700"/>
                    </a:lnTo>
                    <a:lnTo>
                      <a:pt x="6451" y="632"/>
                    </a:lnTo>
                    <a:lnTo>
                      <a:pt x="6342" y="570"/>
                    </a:lnTo>
                    <a:lnTo>
                      <a:pt x="6230" y="509"/>
                    </a:lnTo>
                    <a:lnTo>
                      <a:pt x="6117" y="447"/>
                    </a:lnTo>
                    <a:lnTo>
                      <a:pt x="6001" y="392"/>
                    </a:lnTo>
                    <a:lnTo>
                      <a:pt x="5886" y="342"/>
                    </a:lnTo>
                    <a:lnTo>
                      <a:pt x="5766" y="295"/>
                    </a:lnTo>
                    <a:lnTo>
                      <a:pt x="5647" y="251"/>
                    </a:lnTo>
                    <a:lnTo>
                      <a:pt x="5526" y="211"/>
                    </a:lnTo>
                    <a:lnTo>
                      <a:pt x="5404" y="171"/>
                    </a:lnTo>
                    <a:lnTo>
                      <a:pt x="5280" y="139"/>
                    </a:lnTo>
                    <a:lnTo>
                      <a:pt x="5157" y="110"/>
                    </a:lnTo>
                    <a:lnTo>
                      <a:pt x="5030" y="84"/>
                    </a:lnTo>
                    <a:lnTo>
                      <a:pt x="4904" y="59"/>
                    </a:lnTo>
                    <a:lnTo>
                      <a:pt x="4780" y="41"/>
                    </a:lnTo>
                    <a:lnTo>
                      <a:pt x="4650" y="26"/>
                    </a:lnTo>
                    <a:lnTo>
                      <a:pt x="4523" y="12"/>
                    </a:lnTo>
                    <a:lnTo>
                      <a:pt x="4396" y="4"/>
                    </a:lnTo>
                    <a:lnTo>
                      <a:pt x="4269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510738" y="689650"/>
                <a:ext cx="41700" cy="39425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577" extrusionOk="0">
                    <a:moveTo>
                      <a:pt x="888" y="395"/>
                    </a:moveTo>
                    <a:lnTo>
                      <a:pt x="921" y="399"/>
                    </a:lnTo>
                    <a:lnTo>
                      <a:pt x="950" y="402"/>
                    </a:lnTo>
                    <a:lnTo>
                      <a:pt x="979" y="409"/>
                    </a:lnTo>
                    <a:lnTo>
                      <a:pt x="1008" y="417"/>
                    </a:lnTo>
                    <a:lnTo>
                      <a:pt x="1033" y="427"/>
                    </a:lnTo>
                    <a:lnTo>
                      <a:pt x="1059" y="439"/>
                    </a:lnTo>
                    <a:lnTo>
                      <a:pt x="1080" y="453"/>
                    </a:lnTo>
                    <a:lnTo>
                      <a:pt x="1102" y="467"/>
                    </a:lnTo>
                    <a:lnTo>
                      <a:pt x="1124" y="486"/>
                    </a:lnTo>
                    <a:lnTo>
                      <a:pt x="1142" y="504"/>
                    </a:lnTo>
                    <a:lnTo>
                      <a:pt x="1160" y="526"/>
                    </a:lnTo>
                    <a:lnTo>
                      <a:pt x="1174" y="544"/>
                    </a:lnTo>
                    <a:lnTo>
                      <a:pt x="1189" y="569"/>
                    </a:lnTo>
                    <a:lnTo>
                      <a:pt x="1204" y="591"/>
                    </a:lnTo>
                    <a:lnTo>
                      <a:pt x="1214" y="616"/>
                    </a:lnTo>
                    <a:lnTo>
                      <a:pt x="1226" y="641"/>
                    </a:lnTo>
                    <a:lnTo>
                      <a:pt x="1232" y="667"/>
                    </a:lnTo>
                    <a:lnTo>
                      <a:pt x="1239" y="696"/>
                    </a:lnTo>
                    <a:lnTo>
                      <a:pt x="1243" y="721"/>
                    </a:lnTo>
                    <a:lnTo>
                      <a:pt x="1247" y="750"/>
                    </a:lnTo>
                    <a:lnTo>
                      <a:pt x="1251" y="779"/>
                    </a:lnTo>
                    <a:lnTo>
                      <a:pt x="1251" y="808"/>
                    </a:lnTo>
                    <a:lnTo>
                      <a:pt x="1251" y="837"/>
                    </a:lnTo>
                    <a:lnTo>
                      <a:pt x="1247" y="866"/>
                    </a:lnTo>
                    <a:lnTo>
                      <a:pt x="1243" y="895"/>
                    </a:lnTo>
                    <a:lnTo>
                      <a:pt x="1236" y="924"/>
                    </a:lnTo>
                    <a:lnTo>
                      <a:pt x="1229" y="957"/>
                    </a:lnTo>
                    <a:lnTo>
                      <a:pt x="1221" y="986"/>
                    </a:lnTo>
                    <a:lnTo>
                      <a:pt x="1211" y="1015"/>
                    </a:lnTo>
                    <a:lnTo>
                      <a:pt x="1204" y="1022"/>
                    </a:lnTo>
                    <a:lnTo>
                      <a:pt x="1186" y="1044"/>
                    </a:lnTo>
                    <a:lnTo>
                      <a:pt x="1167" y="1066"/>
                    </a:lnTo>
                    <a:lnTo>
                      <a:pt x="1149" y="1083"/>
                    </a:lnTo>
                    <a:lnTo>
                      <a:pt x="1127" y="1098"/>
                    </a:lnTo>
                    <a:lnTo>
                      <a:pt x="1106" y="1113"/>
                    </a:lnTo>
                    <a:lnTo>
                      <a:pt x="1084" y="1127"/>
                    </a:lnTo>
                    <a:lnTo>
                      <a:pt x="1062" y="1138"/>
                    </a:lnTo>
                    <a:lnTo>
                      <a:pt x="1040" y="1145"/>
                    </a:lnTo>
                    <a:lnTo>
                      <a:pt x="1015" y="1156"/>
                    </a:lnTo>
                    <a:lnTo>
                      <a:pt x="993" y="1160"/>
                    </a:lnTo>
                    <a:lnTo>
                      <a:pt x="968" y="1167"/>
                    </a:lnTo>
                    <a:lnTo>
                      <a:pt x="943" y="1170"/>
                    </a:lnTo>
                    <a:lnTo>
                      <a:pt x="841" y="1170"/>
                    </a:lnTo>
                    <a:lnTo>
                      <a:pt x="816" y="1167"/>
                    </a:lnTo>
                    <a:lnTo>
                      <a:pt x="791" y="1160"/>
                    </a:lnTo>
                    <a:lnTo>
                      <a:pt x="765" y="1156"/>
                    </a:lnTo>
                    <a:lnTo>
                      <a:pt x="739" y="1148"/>
                    </a:lnTo>
                    <a:lnTo>
                      <a:pt x="718" y="1138"/>
                    </a:lnTo>
                    <a:lnTo>
                      <a:pt x="692" y="1131"/>
                    </a:lnTo>
                    <a:lnTo>
                      <a:pt x="671" y="1120"/>
                    </a:lnTo>
                    <a:lnTo>
                      <a:pt x="645" y="1105"/>
                    </a:lnTo>
                    <a:lnTo>
                      <a:pt x="624" y="1095"/>
                    </a:lnTo>
                    <a:lnTo>
                      <a:pt x="602" y="1080"/>
                    </a:lnTo>
                    <a:lnTo>
                      <a:pt x="580" y="1066"/>
                    </a:lnTo>
                    <a:lnTo>
                      <a:pt x="562" y="1048"/>
                    </a:lnTo>
                    <a:lnTo>
                      <a:pt x="540" y="1029"/>
                    </a:lnTo>
                    <a:lnTo>
                      <a:pt x="522" y="1011"/>
                    </a:lnTo>
                    <a:lnTo>
                      <a:pt x="508" y="993"/>
                    </a:lnTo>
                    <a:lnTo>
                      <a:pt x="490" y="975"/>
                    </a:lnTo>
                    <a:lnTo>
                      <a:pt x="486" y="968"/>
                    </a:lnTo>
                    <a:lnTo>
                      <a:pt x="475" y="939"/>
                    </a:lnTo>
                    <a:lnTo>
                      <a:pt x="468" y="906"/>
                    </a:lnTo>
                    <a:lnTo>
                      <a:pt x="460" y="877"/>
                    </a:lnTo>
                    <a:lnTo>
                      <a:pt x="457" y="848"/>
                    </a:lnTo>
                    <a:lnTo>
                      <a:pt x="457" y="815"/>
                    </a:lnTo>
                    <a:lnTo>
                      <a:pt x="457" y="787"/>
                    </a:lnTo>
                    <a:lnTo>
                      <a:pt x="460" y="754"/>
                    </a:lnTo>
                    <a:lnTo>
                      <a:pt x="465" y="725"/>
                    </a:lnTo>
                    <a:lnTo>
                      <a:pt x="472" y="696"/>
                    </a:lnTo>
                    <a:lnTo>
                      <a:pt x="478" y="663"/>
                    </a:lnTo>
                    <a:lnTo>
                      <a:pt x="493" y="638"/>
                    </a:lnTo>
                    <a:lnTo>
                      <a:pt x="504" y="609"/>
                    </a:lnTo>
                    <a:lnTo>
                      <a:pt x="518" y="580"/>
                    </a:lnTo>
                    <a:lnTo>
                      <a:pt x="537" y="554"/>
                    </a:lnTo>
                    <a:lnTo>
                      <a:pt x="558" y="533"/>
                    </a:lnTo>
                    <a:lnTo>
                      <a:pt x="580" y="508"/>
                    </a:lnTo>
                    <a:cubicBezTo>
                      <a:pt x="609" y="496"/>
                      <a:pt x="638" y="486"/>
                      <a:pt x="671" y="474"/>
                    </a:cubicBezTo>
                    <a:lnTo>
                      <a:pt x="696" y="464"/>
                    </a:lnTo>
                    <a:lnTo>
                      <a:pt x="718" y="453"/>
                    </a:lnTo>
                    <a:lnTo>
                      <a:pt x="739" y="439"/>
                    </a:lnTo>
                    <a:lnTo>
                      <a:pt x="765" y="424"/>
                    </a:lnTo>
                    <a:lnTo>
                      <a:pt x="776" y="417"/>
                    </a:lnTo>
                    <a:lnTo>
                      <a:pt x="786" y="406"/>
                    </a:lnTo>
                    <a:lnTo>
                      <a:pt x="823" y="399"/>
                    </a:lnTo>
                    <a:lnTo>
                      <a:pt x="856" y="399"/>
                    </a:lnTo>
                    <a:lnTo>
                      <a:pt x="888" y="395"/>
                    </a:lnTo>
                    <a:close/>
                    <a:moveTo>
                      <a:pt x="801" y="0"/>
                    </a:moveTo>
                    <a:lnTo>
                      <a:pt x="761" y="4"/>
                    </a:lnTo>
                    <a:lnTo>
                      <a:pt x="721" y="7"/>
                    </a:lnTo>
                    <a:lnTo>
                      <a:pt x="682" y="18"/>
                    </a:lnTo>
                    <a:lnTo>
                      <a:pt x="645" y="29"/>
                    </a:lnTo>
                    <a:lnTo>
                      <a:pt x="627" y="36"/>
                    </a:lnTo>
                    <a:lnTo>
                      <a:pt x="609" y="44"/>
                    </a:lnTo>
                    <a:lnTo>
                      <a:pt x="591" y="54"/>
                    </a:lnTo>
                    <a:lnTo>
                      <a:pt x="573" y="61"/>
                    </a:lnTo>
                    <a:lnTo>
                      <a:pt x="555" y="73"/>
                    </a:lnTo>
                    <a:lnTo>
                      <a:pt x="540" y="83"/>
                    </a:lnTo>
                    <a:lnTo>
                      <a:pt x="512" y="91"/>
                    </a:lnTo>
                    <a:lnTo>
                      <a:pt x="478" y="98"/>
                    </a:lnTo>
                    <a:lnTo>
                      <a:pt x="450" y="109"/>
                    </a:lnTo>
                    <a:lnTo>
                      <a:pt x="421" y="123"/>
                    </a:lnTo>
                    <a:lnTo>
                      <a:pt x="388" y="138"/>
                    </a:lnTo>
                    <a:lnTo>
                      <a:pt x="359" y="153"/>
                    </a:lnTo>
                    <a:lnTo>
                      <a:pt x="334" y="170"/>
                    </a:lnTo>
                    <a:lnTo>
                      <a:pt x="305" y="188"/>
                    </a:lnTo>
                    <a:lnTo>
                      <a:pt x="279" y="207"/>
                    </a:lnTo>
                    <a:lnTo>
                      <a:pt x="254" y="228"/>
                    </a:lnTo>
                    <a:lnTo>
                      <a:pt x="229" y="250"/>
                    </a:lnTo>
                    <a:lnTo>
                      <a:pt x="207" y="272"/>
                    </a:lnTo>
                    <a:lnTo>
                      <a:pt x="185" y="294"/>
                    </a:lnTo>
                    <a:lnTo>
                      <a:pt x="164" y="315"/>
                    </a:lnTo>
                    <a:lnTo>
                      <a:pt x="145" y="341"/>
                    </a:lnTo>
                    <a:lnTo>
                      <a:pt x="127" y="362"/>
                    </a:lnTo>
                    <a:lnTo>
                      <a:pt x="102" y="406"/>
                    </a:lnTo>
                    <a:lnTo>
                      <a:pt x="77" y="449"/>
                    </a:lnTo>
                    <a:lnTo>
                      <a:pt x="55" y="493"/>
                    </a:lnTo>
                    <a:lnTo>
                      <a:pt x="37" y="536"/>
                    </a:lnTo>
                    <a:lnTo>
                      <a:pt x="22" y="583"/>
                    </a:lnTo>
                    <a:lnTo>
                      <a:pt x="11" y="631"/>
                    </a:lnTo>
                    <a:lnTo>
                      <a:pt x="4" y="678"/>
                    </a:lnTo>
                    <a:lnTo>
                      <a:pt x="0" y="725"/>
                    </a:lnTo>
                    <a:lnTo>
                      <a:pt x="0" y="772"/>
                    </a:lnTo>
                    <a:lnTo>
                      <a:pt x="0" y="822"/>
                    </a:lnTo>
                    <a:lnTo>
                      <a:pt x="8" y="870"/>
                    </a:lnTo>
                    <a:lnTo>
                      <a:pt x="15" y="917"/>
                    </a:lnTo>
                    <a:lnTo>
                      <a:pt x="25" y="964"/>
                    </a:lnTo>
                    <a:lnTo>
                      <a:pt x="40" y="1011"/>
                    </a:lnTo>
                    <a:lnTo>
                      <a:pt x="58" y="1058"/>
                    </a:lnTo>
                    <a:lnTo>
                      <a:pt x="80" y="1102"/>
                    </a:lnTo>
                    <a:lnTo>
                      <a:pt x="105" y="1148"/>
                    </a:lnTo>
                    <a:lnTo>
                      <a:pt x="134" y="1192"/>
                    </a:lnTo>
                    <a:lnTo>
                      <a:pt x="164" y="1232"/>
                    </a:lnTo>
                    <a:lnTo>
                      <a:pt x="196" y="1272"/>
                    </a:lnTo>
                    <a:lnTo>
                      <a:pt x="232" y="1309"/>
                    </a:lnTo>
                    <a:lnTo>
                      <a:pt x="269" y="1344"/>
                    </a:lnTo>
                    <a:lnTo>
                      <a:pt x="308" y="1377"/>
                    </a:lnTo>
                    <a:lnTo>
                      <a:pt x="348" y="1409"/>
                    </a:lnTo>
                    <a:lnTo>
                      <a:pt x="391" y="1435"/>
                    </a:lnTo>
                    <a:lnTo>
                      <a:pt x="435" y="1461"/>
                    </a:lnTo>
                    <a:lnTo>
                      <a:pt x="482" y="1486"/>
                    </a:lnTo>
                    <a:lnTo>
                      <a:pt x="530" y="1504"/>
                    </a:lnTo>
                    <a:lnTo>
                      <a:pt x="577" y="1522"/>
                    </a:lnTo>
                    <a:lnTo>
                      <a:pt x="624" y="1540"/>
                    </a:lnTo>
                    <a:lnTo>
                      <a:pt x="674" y="1551"/>
                    </a:lnTo>
                    <a:lnTo>
                      <a:pt x="721" y="1562"/>
                    </a:lnTo>
                    <a:lnTo>
                      <a:pt x="772" y="1569"/>
                    </a:lnTo>
                    <a:lnTo>
                      <a:pt x="823" y="1573"/>
                    </a:lnTo>
                    <a:lnTo>
                      <a:pt x="873" y="1576"/>
                    </a:lnTo>
                    <a:lnTo>
                      <a:pt x="925" y="1576"/>
                    </a:lnTo>
                    <a:lnTo>
                      <a:pt x="972" y="1573"/>
                    </a:lnTo>
                    <a:lnTo>
                      <a:pt x="1022" y="1566"/>
                    </a:lnTo>
                    <a:lnTo>
                      <a:pt x="1073" y="1555"/>
                    </a:lnTo>
                    <a:lnTo>
                      <a:pt x="1120" y="1544"/>
                    </a:lnTo>
                    <a:lnTo>
                      <a:pt x="1167" y="1526"/>
                    </a:lnTo>
                    <a:lnTo>
                      <a:pt x="1214" y="1508"/>
                    </a:lnTo>
                    <a:lnTo>
                      <a:pt x="1261" y="1486"/>
                    </a:lnTo>
                    <a:lnTo>
                      <a:pt x="1305" y="1461"/>
                    </a:lnTo>
                    <a:lnTo>
                      <a:pt x="1348" y="1431"/>
                    </a:lnTo>
                    <a:lnTo>
                      <a:pt x="1388" y="1399"/>
                    </a:lnTo>
                    <a:lnTo>
                      <a:pt x="1428" y="1362"/>
                    </a:lnTo>
                    <a:lnTo>
                      <a:pt x="1465" y="1327"/>
                    </a:lnTo>
                    <a:lnTo>
                      <a:pt x="1497" y="1287"/>
                    </a:lnTo>
                    <a:lnTo>
                      <a:pt x="1526" y="1247"/>
                    </a:lnTo>
                    <a:lnTo>
                      <a:pt x="1552" y="1207"/>
                    </a:lnTo>
                    <a:lnTo>
                      <a:pt x="1577" y="1167"/>
                    </a:lnTo>
                    <a:lnTo>
                      <a:pt x="1599" y="1123"/>
                    </a:lnTo>
                    <a:lnTo>
                      <a:pt x="1617" y="1080"/>
                    </a:lnTo>
                    <a:lnTo>
                      <a:pt x="1631" y="1036"/>
                    </a:lnTo>
                    <a:lnTo>
                      <a:pt x="1642" y="993"/>
                    </a:lnTo>
                    <a:lnTo>
                      <a:pt x="1653" y="946"/>
                    </a:lnTo>
                    <a:lnTo>
                      <a:pt x="1660" y="902"/>
                    </a:lnTo>
                    <a:lnTo>
                      <a:pt x="1664" y="855"/>
                    </a:lnTo>
                    <a:lnTo>
                      <a:pt x="1667" y="808"/>
                    </a:lnTo>
                    <a:lnTo>
                      <a:pt x="1667" y="765"/>
                    </a:lnTo>
                    <a:lnTo>
                      <a:pt x="1664" y="718"/>
                    </a:lnTo>
                    <a:lnTo>
                      <a:pt x="1656" y="674"/>
                    </a:lnTo>
                    <a:lnTo>
                      <a:pt x="1649" y="627"/>
                    </a:lnTo>
                    <a:lnTo>
                      <a:pt x="1639" y="583"/>
                    </a:lnTo>
                    <a:lnTo>
                      <a:pt x="1624" y="540"/>
                    </a:lnTo>
                    <a:lnTo>
                      <a:pt x="1609" y="496"/>
                    </a:lnTo>
                    <a:lnTo>
                      <a:pt x="1591" y="457"/>
                    </a:lnTo>
                    <a:lnTo>
                      <a:pt x="1569" y="417"/>
                    </a:lnTo>
                    <a:lnTo>
                      <a:pt x="1547" y="377"/>
                    </a:lnTo>
                    <a:lnTo>
                      <a:pt x="1522" y="337"/>
                    </a:lnTo>
                    <a:lnTo>
                      <a:pt x="1493" y="301"/>
                    </a:lnTo>
                    <a:lnTo>
                      <a:pt x="1465" y="268"/>
                    </a:lnTo>
                    <a:lnTo>
                      <a:pt x="1432" y="235"/>
                    </a:lnTo>
                    <a:lnTo>
                      <a:pt x="1395" y="203"/>
                    </a:lnTo>
                    <a:lnTo>
                      <a:pt x="1356" y="174"/>
                    </a:lnTo>
                    <a:lnTo>
                      <a:pt x="1316" y="148"/>
                    </a:lnTo>
                    <a:lnTo>
                      <a:pt x="1276" y="123"/>
                    </a:lnTo>
                    <a:lnTo>
                      <a:pt x="1229" y="105"/>
                    </a:lnTo>
                    <a:lnTo>
                      <a:pt x="1186" y="83"/>
                    </a:lnTo>
                    <a:lnTo>
                      <a:pt x="1174" y="83"/>
                    </a:lnTo>
                    <a:lnTo>
                      <a:pt x="1156" y="73"/>
                    </a:lnTo>
                    <a:lnTo>
                      <a:pt x="1124" y="58"/>
                    </a:lnTo>
                    <a:lnTo>
                      <a:pt x="1084" y="44"/>
                    </a:lnTo>
                    <a:lnTo>
                      <a:pt x="1047" y="33"/>
                    </a:lnTo>
                    <a:lnTo>
                      <a:pt x="1008" y="22"/>
                    </a:lnTo>
                    <a:lnTo>
                      <a:pt x="968" y="11"/>
                    </a:lnTo>
                    <a:lnTo>
                      <a:pt x="925" y="4"/>
                    </a:lnTo>
                    <a:lnTo>
                      <a:pt x="885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412338" y="763925"/>
                <a:ext cx="91625" cy="45675"/>
              </a:xfrm>
              <a:custGeom>
                <a:avLst/>
                <a:gdLst/>
                <a:ahLst/>
                <a:cxnLst/>
                <a:rect l="l" t="t" r="r" b="b"/>
                <a:pathLst>
                  <a:path w="3665" h="1827" extrusionOk="0">
                    <a:moveTo>
                      <a:pt x="3592" y="0"/>
                    </a:moveTo>
                    <a:lnTo>
                      <a:pt x="3585" y="4"/>
                    </a:lnTo>
                    <a:lnTo>
                      <a:pt x="3581" y="4"/>
                    </a:lnTo>
                    <a:lnTo>
                      <a:pt x="3574" y="8"/>
                    </a:lnTo>
                    <a:lnTo>
                      <a:pt x="3566" y="8"/>
                    </a:lnTo>
                    <a:lnTo>
                      <a:pt x="3563" y="12"/>
                    </a:lnTo>
                    <a:lnTo>
                      <a:pt x="3556" y="15"/>
                    </a:lnTo>
                    <a:lnTo>
                      <a:pt x="3553" y="22"/>
                    </a:lnTo>
                    <a:lnTo>
                      <a:pt x="3548" y="26"/>
                    </a:lnTo>
                    <a:lnTo>
                      <a:pt x="3541" y="33"/>
                    </a:lnTo>
                    <a:lnTo>
                      <a:pt x="3466" y="142"/>
                    </a:lnTo>
                    <a:lnTo>
                      <a:pt x="3382" y="247"/>
                    </a:lnTo>
                    <a:lnTo>
                      <a:pt x="3292" y="352"/>
                    </a:lnTo>
                    <a:lnTo>
                      <a:pt x="3197" y="450"/>
                    </a:lnTo>
                    <a:lnTo>
                      <a:pt x="3103" y="544"/>
                    </a:lnTo>
                    <a:lnTo>
                      <a:pt x="2998" y="639"/>
                    </a:lnTo>
                    <a:lnTo>
                      <a:pt x="2892" y="726"/>
                    </a:lnTo>
                    <a:lnTo>
                      <a:pt x="2784" y="805"/>
                    </a:lnTo>
                    <a:lnTo>
                      <a:pt x="2672" y="885"/>
                    </a:lnTo>
                    <a:lnTo>
                      <a:pt x="2556" y="957"/>
                    </a:lnTo>
                    <a:lnTo>
                      <a:pt x="2436" y="1022"/>
                    </a:lnTo>
                    <a:lnTo>
                      <a:pt x="2317" y="1084"/>
                    </a:lnTo>
                    <a:lnTo>
                      <a:pt x="2255" y="1113"/>
                    </a:lnTo>
                    <a:lnTo>
                      <a:pt x="2190" y="1139"/>
                    </a:lnTo>
                    <a:lnTo>
                      <a:pt x="2128" y="1164"/>
                    </a:lnTo>
                    <a:lnTo>
                      <a:pt x="2066" y="1189"/>
                    </a:lnTo>
                    <a:lnTo>
                      <a:pt x="2001" y="1211"/>
                    </a:lnTo>
                    <a:lnTo>
                      <a:pt x="1936" y="1233"/>
                    </a:lnTo>
                    <a:lnTo>
                      <a:pt x="1874" y="1251"/>
                    </a:lnTo>
                    <a:lnTo>
                      <a:pt x="1809" y="1265"/>
                    </a:lnTo>
                    <a:lnTo>
                      <a:pt x="1755" y="1280"/>
                    </a:lnTo>
                    <a:lnTo>
                      <a:pt x="1700" y="1291"/>
                    </a:lnTo>
                    <a:lnTo>
                      <a:pt x="1650" y="1298"/>
                    </a:lnTo>
                    <a:lnTo>
                      <a:pt x="1599" y="1305"/>
                    </a:lnTo>
                    <a:cubicBezTo>
                      <a:pt x="1563" y="1308"/>
                      <a:pt x="1531" y="1313"/>
                      <a:pt x="1494" y="1316"/>
                    </a:cubicBezTo>
                    <a:lnTo>
                      <a:pt x="1392" y="1320"/>
                    </a:lnTo>
                    <a:lnTo>
                      <a:pt x="1295" y="1320"/>
                    </a:lnTo>
                    <a:lnTo>
                      <a:pt x="1193" y="1316"/>
                    </a:lnTo>
                    <a:lnTo>
                      <a:pt x="1096" y="1313"/>
                    </a:lnTo>
                    <a:lnTo>
                      <a:pt x="994" y="1301"/>
                    </a:lnTo>
                    <a:cubicBezTo>
                      <a:pt x="863" y="1287"/>
                      <a:pt x="733" y="1273"/>
                      <a:pt x="599" y="1261"/>
                    </a:cubicBezTo>
                    <a:lnTo>
                      <a:pt x="497" y="1251"/>
                    </a:lnTo>
                    <a:lnTo>
                      <a:pt x="396" y="1243"/>
                    </a:lnTo>
                    <a:lnTo>
                      <a:pt x="295" y="1240"/>
                    </a:lnTo>
                    <a:lnTo>
                      <a:pt x="189" y="1236"/>
                    </a:lnTo>
                    <a:lnTo>
                      <a:pt x="171" y="1236"/>
                    </a:lnTo>
                    <a:lnTo>
                      <a:pt x="153" y="1240"/>
                    </a:lnTo>
                    <a:lnTo>
                      <a:pt x="135" y="1243"/>
                    </a:lnTo>
                    <a:lnTo>
                      <a:pt x="121" y="1251"/>
                    </a:lnTo>
                    <a:lnTo>
                      <a:pt x="106" y="1255"/>
                    </a:lnTo>
                    <a:lnTo>
                      <a:pt x="91" y="1261"/>
                    </a:lnTo>
                    <a:lnTo>
                      <a:pt x="77" y="1273"/>
                    </a:lnTo>
                    <a:lnTo>
                      <a:pt x="66" y="1280"/>
                    </a:lnTo>
                    <a:lnTo>
                      <a:pt x="55" y="1291"/>
                    </a:lnTo>
                    <a:lnTo>
                      <a:pt x="44" y="1301"/>
                    </a:lnTo>
                    <a:lnTo>
                      <a:pt x="37" y="1313"/>
                    </a:lnTo>
                    <a:lnTo>
                      <a:pt x="26" y="1327"/>
                    </a:lnTo>
                    <a:lnTo>
                      <a:pt x="19" y="1338"/>
                    </a:lnTo>
                    <a:lnTo>
                      <a:pt x="15" y="1352"/>
                    </a:lnTo>
                    <a:lnTo>
                      <a:pt x="9" y="1367"/>
                    </a:lnTo>
                    <a:lnTo>
                      <a:pt x="4" y="1381"/>
                    </a:lnTo>
                    <a:lnTo>
                      <a:pt x="1" y="1395"/>
                    </a:lnTo>
                    <a:lnTo>
                      <a:pt x="1" y="1410"/>
                    </a:lnTo>
                    <a:lnTo>
                      <a:pt x="1" y="1428"/>
                    </a:lnTo>
                    <a:lnTo>
                      <a:pt x="1" y="1443"/>
                    </a:lnTo>
                    <a:lnTo>
                      <a:pt x="1" y="1457"/>
                    </a:lnTo>
                    <a:lnTo>
                      <a:pt x="4" y="1472"/>
                    </a:lnTo>
                    <a:lnTo>
                      <a:pt x="9" y="1487"/>
                    </a:lnTo>
                    <a:lnTo>
                      <a:pt x="12" y="1501"/>
                    </a:lnTo>
                    <a:lnTo>
                      <a:pt x="19" y="1515"/>
                    </a:lnTo>
                    <a:lnTo>
                      <a:pt x="26" y="1530"/>
                    </a:lnTo>
                    <a:lnTo>
                      <a:pt x="34" y="1544"/>
                    </a:lnTo>
                    <a:lnTo>
                      <a:pt x="41" y="1559"/>
                    </a:lnTo>
                    <a:lnTo>
                      <a:pt x="52" y="1569"/>
                    </a:lnTo>
                    <a:lnTo>
                      <a:pt x="66" y="1581"/>
                    </a:lnTo>
                    <a:lnTo>
                      <a:pt x="77" y="1591"/>
                    </a:lnTo>
                    <a:lnTo>
                      <a:pt x="91" y="1602"/>
                    </a:lnTo>
                    <a:lnTo>
                      <a:pt x="146" y="1635"/>
                    </a:lnTo>
                    <a:lnTo>
                      <a:pt x="200" y="1664"/>
                    </a:lnTo>
                    <a:lnTo>
                      <a:pt x="258" y="1693"/>
                    </a:lnTo>
                    <a:lnTo>
                      <a:pt x="316" y="1715"/>
                    </a:lnTo>
                    <a:lnTo>
                      <a:pt x="374" y="1736"/>
                    </a:lnTo>
                    <a:lnTo>
                      <a:pt x="436" y="1758"/>
                    </a:lnTo>
                    <a:lnTo>
                      <a:pt x="497" y="1773"/>
                    </a:lnTo>
                    <a:lnTo>
                      <a:pt x="559" y="1787"/>
                    </a:lnTo>
                    <a:lnTo>
                      <a:pt x="624" y="1798"/>
                    </a:lnTo>
                    <a:lnTo>
                      <a:pt x="690" y="1809"/>
                    </a:lnTo>
                    <a:lnTo>
                      <a:pt x="755" y="1816"/>
                    </a:lnTo>
                    <a:lnTo>
                      <a:pt x="820" y="1823"/>
                    </a:lnTo>
                    <a:lnTo>
                      <a:pt x="885" y="1827"/>
                    </a:lnTo>
                    <a:lnTo>
                      <a:pt x="1019" y="1827"/>
                    </a:lnTo>
                    <a:lnTo>
                      <a:pt x="1088" y="1823"/>
                    </a:lnTo>
                    <a:lnTo>
                      <a:pt x="1153" y="1820"/>
                    </a:lnTo>
                    <a:lnTo>
                      <a:pt x="1222" y="1816"/>
                    </a:lnTo>
                    <a:lnTo>
                      <a:pt x="1352" y="1798"/>
                    </a:lnTo>
                    <a:lnTo>
                      <a:pt x="1487" y="1776"/>
                    </a:lnTo>
                    <a:lnTo>
                      <a:pt x="1617" y="1751"/>
                    </a:lnTo>
                    <a:cubicBezTo>
                      <a:pt x="1661" y="1740"/>
                      <a:pt x="1704" y="1729"/>
                      <a:pt x="1744" y="1718"/>
                    </a:cubicBezTo>
                    <a:cubicBezTo>
                      <a:pt x="1787" y="1704"/>
                      <a:pt x="1827" y="1693"/>
                      <a:pt x="1867" y="1682"/>
                    </a:cubicBezTo>
                    <a:cubicBezTo>
                      <a:pt x="1907" y="1668"/>
                      <a:pt x="1947" y="1656"/>
                      <a:pt x="1987" y="1642"/>
                    </a:cubicBezTo>
                    <a:cubicBezTo>
                      <a:pt x="2026" y="1628"/>
                      <a:pt x="2063" y="1613"/>
                      <a:pt x="2103" y="1599"/>
                    </a:cubicBezTo>
                    <a:lnTo>
                      <a:pt x="2171" y="1574"/>
                    </a:lnTo>
                    <a:lnTo>
                      <a:pt x="2237" y="1544"/>
                    </a:lnTo>
                    <a:lnTo>
                      <a:pt x="2302" y="1512"/>
                    </a:lnTo>
                    <a:lnTo>
                      <a:pt x="2367" y="1482"/>
                    </a:lnTo>
                    <a:lnTo>
                      <a:pt x="2429" y="1447"/>
                    </a:lnTo>
                    <a:lnTo>
                      <a:pt x="2491" y="1414"/>
                    </a:lnTo>
                    <a:lnTo>
                      <a:pt x="2552" y="1378"/>
                    </a:lnTo>
                    <a:lnTo>
                      <a:pt x="2610" y="1341"/>
                    </a:lnTo>
                    <a:lnTo>
                      <a:pt x="2668" y="1305"/>
                    </a:lnTo>
                    <a:lnTo>
                      <a:pt x="2722" y="1265"/>
                    </a:lnTo>
                    <a:lnTo>
                      <a:pt x="2777" y="1226"/>
                    </a:lnTo>
                    <a:lnTo>
                      <a:pt x="2831" y="1182"/>
                    </a:lnTo>
                    <a:lnTo>
                      <a:pt x="2882" y="1142"/>
                    </a:lnTo>
                    <a:lnTo>
                      <a:pt x="2932" y="1095"/>
                    </a:lnTo>
                    <a:lnTo>
                      <a:pt x="2979" y="1052"/>
                    </a:lnTo>
                    <a:lnTo>
                      <a:pt x="3031" y="1004"/>
                    </a:lnTo>
                    <a:lnTo>
                      <a:pt x="3078" y="957"/>
                    </a:lnTo>
                    <a:lnTo>
                      <a:pt x="3121" y="907"/>
                    </a:lnTo>
                    <a:lnTo>
                      <a:pt x="3165" y="860"/>
                    </a:lnTo>
                    <a:lnTo>
                      <a:pt x="3208" y="808"/>
                    </a:lnTo>
                    <a:lnTo>
                      <a:pt x="3295" y="700"/>
                    </a:lnTo>
                    <a:lnTo>
                      <a:pt x="3374" y="591"/>
                    </a:lnTo>
                    <a:lnTo>
                      <a:pt x="3451" y="475"/>
                    </a:lnTo>
                    <a:cubicBezTo>
                      <a:pt x="3473" y="435"/>
                      <a:pt x="3498" y="395"/>
                      <a:pt x="3523" y="356"/>
                    </a:cubicBezTo>
                    <a:cubicBezTo>
                      <a:pt x="3545" y="313"/>
                      <a:pt x="3566" y="273"/>
                      <a:pt x="3592" y="229"/>
                    </a:cubicBezTo>
                    <a:lnTo>
                      <a:pt x="3657" y="99"/>
                    </a:lnTo>
                    <a:lnTo>
                      <a:pt x="3661" y="91"/>
                    </a:lnTo>
                    <a:lnTo>
                      <a:pt x="3665" y="84"/>
                    </a:lnTo>
                    <a:lnTo>
                      <a:pt x="3665" y="77"/>
                    </a:lnTo>
                    <a:lnTo>
                      <a:pt x="3665" y="69"/>
                    </a:lnTo>
                    <a:lnTo>
                      <a:pt x="3665" y="66"/>
                    </a:lnTo>
                    <a:lnTo>
                      <a:pt x="3665" y="59"/>
                    </a:lnTo>
                    <a:lnTo>
                      <a:pt x="3665" y="52"/>
                    </a:lnTo>
                    <a:lnTo>
                      <a:pt x="3665" y="47"/>
                    </a:lnTo>
                    <a:lnTo>
                      <a:pt x="3661" y="40"/>
                    </a:lnTo>
                    <a:lnTo>
                      <a:pt x="3657" y="37"/>
                    </a:lnTo>
                    <a:lnTo>
                      <a:pt x="3653" y="30"/>
                    </a:lnTo>
                    <a:lnTo>
                      <a:pt x="3650" y="26"/>
                    </a:lnTo>
                    <a:lnTo>
                      <a:pt x="3647" y="22"/>
                    </a:lnTo>
                    <a:lnTo>
                      <a:pt x="3643" y="19"/>
                    </a:lnTo>
                    <a:lnTo>
                      <a:pt x="3640" y="15"/>
                    </a:lnTo>
                    <a:lnTo>
                      <a:pt x="3632" y="12"/>
                    </a:lnTo>
                    <a:lnTo>
                      <a:pt x="3628" y="8"/>
                    </a:lnTo>
                    <a:lnTo>
                      <a:pt x="3621" y="4"/>
                    </a:lnTo>
                    <a:lnTo>
                      <a:pt x="3610" y="4"/>
                    </a:lnTo>
                    <a:lnTo>
                      <a:pt x="3603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537013" y="849900"/>
                <a:ext cx="131025" cy="141250"/>
              </a:xfrm>
              <a:custGeom>
                <a:avLst/>
                <a:gdLst/>
                <a:ahLst/>
                <a:cxnLst/>
                <a:rect l="l" t="t" r="r" b="b"/>
                <a:pathLst>
                  <a:path w="5241" h="5650" extrusionOk="0">
                    <a:moveTo>
                      <a:pt x="1508" y="207"/>
                    </a:moveTo>
                    <a:lnTo>
                      <a:pt x="1635" y="211"/>
                    </a:lnTo>
                    <a:lnTo>
                      <a:pt x="1762" y="218"/>
                    </a:lnTo>
                    <a:lnTo>
                      <a:pt x="1884" y="229"/>
                    </a:lnTo>
                    <a:lnTo>
                      <a:pt x="2011" y="244"/>
                    </a:lnTo>
                    <a:lnTo>
                      <a:pt x="2135" y="261"/>
                    </a:lnTo>
                    <a:lnTo>
                      <a:pt x="2257" y="287"/>
                    </a:lnTo>
                    <a:lnTo>
                      <a:pt x="2381" y="316"/>
                    </a:lnTo>
                    <a:lnTo>
                      <a:pt x="2504" y="348"/>
                    </a:lnTo>
                    <a:lnTo>
                      <a:pt x="2624" y="381"/>
                    </a:lnTo>
                    <a:lnTo>
                      <a:pt x="2744" y="425"/>
                    </a:lnTo>
                    <a:lnTo>
                      <a:pt x="2859" y="468"/>
                    </a:lnTo>
                    <a:lnTo>
                      <a:pt x="2975" y="515"/>
                    </a:lnTo>
                    <a:lnTo>
                      <a:pt x="3088" y="570"/>
                    </a:lnTo>
                    <a:lnTo>
                      <a:pt x="3200" y="624"/>
                    </a:lnTo>
                    <a:lnTo>
                      <a:pt x="3312" y="686"/>
                    </a:lnTo>
                    <a:lnTo>
                      <a:pt x="3421" y="751"/>
                    </a:lnTo>
                    <a:lnTo>
                      <a:pt x="3526" y="820"/>
                    </a:lnTo>
                    <a:lnTo>
                      <a:pt x="3627" y="896"/>
                    </a:lnTo>
                    <a:lnTo>
                      <a:pt x="3729" y="972"/>
                    </a:lnTo>
                    <a:lnTo>
                      <a:pt x="3827" y="1055"/>
                    </a:lnTo>
                    <a:lnTo>
                      <a:pt x="3921" y="1139"/>
                    </a:lnTo>
                    <a:lnTo>
                      <a:pt x="4015" y="1229"/>
                    </a:lnTo>
                    <a:lnTo>
                      <a:pt x="4106" y="1323"/>
                    </a:lnTo>
                    <a:lnTo>
                      <a:pt x="4189" y="1421"/>
                    </a:lnTo>
                    <a:lnTo>
                      <a:pt x="4262" y="1512"/>
                    </a:lnTo>
                    <a:lnTo>
                      <a:pt x="4327" y="1599"/>
                    </a:lnTo>
                    <a:lnTo>
                      <a:pt x="4393" y="1686"/>
                    </a:lnTo>
                    <a:lnTo>
                      <a:pt x="4450" y="1776"/>
                    </a:lnTo>
                    <a:lnTo>
                      <a:pt x="4508" y="1867"/>
                    </a:lnTo>
                    <a:lnTo>
                      <a:pt x="4559" y="1957"/>
                    </a:lnTo>
                    <a:lnTo>
                      <a:pt x="4606" y="2048"/>
                    </a:lnTo>
                    <a:lnTo>
                      <a:pt x="4654" y="2142"/>
                    </a:lnTo>
                    <a:lnTo>
                      <a:pt x="4693" y="2236"/>
                    </a:lnTo>
                    <a:lnTo>
                      <a:pt x="4733" y="2331"/>
                    </a:lnTo>
                    <a:lnTo>
                      <a:pt x="4766" y="2425"/>
                    </a:lnTo>
                    <a:lnTo>
                      <a:pt x="4798" y="2519"/>
                    </a:lnTo>
                    <a:lnTo>
                      <a:pt x="4827" y="2614"/>
                    </a:lnTo>
                    <a:lnTo>
                      <a:pt x="4849" y="2708"/>
                    </a:lnTo>
                    <a:lnTo>
                      <a:pt x="4871" y="2805"/>
                    </a:lnTo>
                    <a:lnTo>
                      <a:pt x="4893" y="2903"/>
                    </a:lnTo>
                    <a:lnTo>
                      <a:pt x="4907" y="2997"/>
                    </a:lnTo>
                    <a:lnTo>
                      <a:pt x="4921" y="3096"/>
                    </a:lnTo>
                    <a:lnTo>
                      <a:pt x="4928" y="3193"/>
                    </a:lnTo>
                    <a:lnTo>
                      <a:pt x="4936" y="3291"/>
                    </a:lnTo>
                    <a:lnTo>
                      <a:pt x="4943" y="3389"/>
                    </a:lnTo>
                    <a:lnTo>
                      <a:pt x="4943" y="3490"/>
                    </a:lnTo>
                    <a:lnTo>
                      <a:pt x="4943" y="3588"/>
                    </a:lnTo>
                    <a:lnTo>
                      <a:pt x="4940" y="3686"/>
                    </a:lnTo>
                    <a:lnTo>
                      <a:pt x="4932" y="3788"/>
                    </a:lnTo>
                    <a:lnTo>
                      <a:pt x="4925" y="3885"/>
                    </a:lnTo>
                    <a:lnTo>
                      <a:pt x="4914" y="3984"/>
                    </a:lnTo>
                    <a:lnTo>
                      <a:pt x="4903" y="4084"/>
                    </a:lnTo>
                    <a:lnTo>
                      <a:pt x="4888" y="4183"/>
                    </a:lnTo>
                    <a:lnTo>
                      <a:pt x="4871" y="4284"/>
                    </a:lnTo>
                    <a:lnTo>
                      <a:pt x="4853" y="4382"/>
                    </a:lnTo>
                    <a:lnTo>
                      <a:pt x="4831" y="4479"/>
                    </a:lnTo>
                    <a:lnTo>
                      <a:pt x="4838" y="4371"/>
                    </a:lnTo>
                    <a:lnTo>
                      <a:pt x="4845" y="4266"/>
                    </a:lnTo>
                    <a:lnTo>
                      <a:pt x="4849" y="4157"/>
                    </a:lnTo>
                    <a:lnTo>
                      <a:pt x="4849" y="4049"/>
                    </a:lnTo>
                    <a:lnTo>
                      <a:pt x="4845" y="3944"/>
                    </a:lnTo>
                    <a:lnTo>
                      <a:pt x="4838" y="3838"/>
                    </a:lnTo>
                    <a:lnTo>
                      <a:pt x="4827" y="3733"/>
                    </a:lnTo>
                    <a:lnTo>
                      <a:pt x="4813" y="3631"/>
                    </a:lnTo>
                    <a:lnTo>
                      <a:pt x="4794" y="3530"/>
                    </a:lnTo>
                    <a:lnTo>
                      <a:pt x="4773" y="3429"/>
                    </a:lnTo>
                    <a:lnTo>
                      <a:pt x="4751" y="3327"/>
                    </a:lnTo>
                    <a:lnTo>
                      <a:pt x="4726" y="3229"/>
                    </a:lnTo>
                    <a:lnTo>
                      <a:pt x="4697" y="3128"/>
                    </a:lnTo>
                    <a:lnTo>
                      <a:pt x="4664" y="3034"/>
                    </a:lnTo>
                    <a:lnTo>
                      <a:pt x="4627" y="2936"/>
                    </a:lnTo>
                    <a:lnTo>
                      <a:pt x="4592" y="2842"/>
                    </a:lnTo>
                    <a:lnTo>
                      <a:pt x="4548" y="2748"/>
                    </a:lnTo>
                    <a:lnTo>
                      <a:pt x="4505" y="2653"/>
                    </a:lnTo>
                    <a:lnTo>
                      <a:pt x="4461" y="2562"/>
                    </a:lnTo>
                    <a:lnTo>
                      <a:pt x="4410" y="2472"/>
                    </a:lnTo>
                    <a:lnTo>
                      <a:pt x="4360" y="2385"/>
                    </a:lnTo>
                    <a:lnTo>
                      <a:pt x="4306" y="2298"/>
                    </a:lnTo>
                    <a:lnTo>
                      <a:pt x="4251" y="2211"/>
                    </a:lnTo>
                    <a:lnTo>
                      <a:pt x="4189" y="2128"/>
                    </a:lnTo>
                    <a:lnTo>
                      <a:pt x="4132" y="2044"/>
                    </a:lnTo>
                    <a:lnTo>
                      <a:pt x="4066" y="1965"/>
                    </a:lnTo>
                    <a:lnTo>
                      <a:pt x="4001" y="1881"/>
                    </a:lnTo>
                    <a:lnTo>
                      <a:pt x="3932" y="1805"/>
                    </a:lnTo>
                    <a:lnTo>
                      <a:pt x="3863" y="1729"/>
                    </a:lnTo>
                    <a:lnTo>
                      <a:pt x="3791" y="1653"/>
                    </a:lnTo>
                    <a:lnTo>
                      <a:pt x="3719" y="1581"/>
                    </a:lnTo>
                    <a:lnTo>
                      <a:pt x="3642" y="1508"/>
                    </a:lnTo>
                    <a:lnTo>
                      <a:pt x="3566" y="1440"/>
                    </a:lnTo>
                    <a:lnTo>
                      <a:pt x="3486" y="1370"/>
                    </a:lnTo>
                    <a:lnTo>
                      <a:pt x="3403" y="1305"/>
                    </a:lnTo>
                    <a:lnTo>
                      <a:pt x="3319" y="1240"/>
                    </a:lnTo>
                    <a:lnTo>
                      <a:pt x="3236" y="1179"/>
                    </a:lnTo>
                    <a:lnTo>
                      <a:pt x="3149" y="1117"/>
                    </a:lnTo>
                    <a:lnTo>
                      <a:pt x="3062" y="1059"/>
                    </a:lnTo>
                    <a:lnTo>
                      <a:pt x="2972" y="1000"/>
                    </a:lnTo>
                    <a:lnTo>
                      <a:pt x="2881" y="946"/>
                    </a:lnTo>
                    <a:lnTo>
                      <a:pt x="2787" y="896"/>
                    </a:lnTo>
                    <a:lnTo>
                      <a:pt x="2697" y="845"/>
                    </a:lnTo>
                    <a:lnTo>
                      <a:pt x="2598" y="794"/>
                    </a:lnTo>
                    <a:lnTo>
                      <a:pt x="2504" y="751"/>
                    </a:lnTo>
                    <a:lnTo>
                      <a:pt x="2406" y="704"/>
                    </a:lnTo>
                    <a:lnTo>
                      <a:pt x="2309" y="664"/>
                    </a:lnTo>
                    <a:lnTo>
                      <a:pt x="2207" y="624"/>
                    </a:lnTo>
                    <a:lnTo>
                      <a:pt x="2105" y="587"/>
                    </a:lnTo>
                    <a:lnTo>
                      <a:pt x="2004" y="552"/>
                    </a:lnTo>
                    <a:lnTo>
                      <a:pt x="1903" y="519"/>
                    </a:lnTo>
                    <a:lnTo>
                      <a:pt x="1797" y="490"/>
                    </a:lnTo>
                    <a:lnTo>
                      <a:pt x="1692" y="461"/>
                    </a:lnTo>
                    <a:lnTo>
                      <a:pt x="1588" y="435"/>
                    </a:lnTo>
                    <a:lnTo>
                      <a:pt x="1483" y="413"/>
                    </a:lnTo>
                    <a:lnTo>
                      <a:pt x="1377" y="396"/>
                    </a:lnTo>
                    <a:lnTo>
                      <a:pt x="1269" y="378"/>
                    </a:lnTo>
                    <a:lnTo>
                      <a:pt x="1160" y="363"/>
                    </a:lnTo>
                    <a:lnTo>
                      <a:pt x="1051" y="348"/>
                    </a:lnTo>
                    <a:lnTo>
                      <a:pt x="942" y="341"/>
                    </a:lnTo>
                    <a:lnTo>
                      <a:pt x="834" y="334"/>
                    </a:lnTo>
                    <a:lnTo>
                      <a:pt x="725" y="331"/>
                    </a:lnTo>
                    <a:lnTo>
                      <a:pt x="616" y="326"/>
                    </a:lnTo>
                    <a:lnTo>
                      <a:pt x="504" y="331"/>
                    </a:lnTo>
                    <a:lnTo>
                      <a:pt x="504" y="331"/>
                    </a:lnTo>
                    <a:lnTo>
                      <a:pt x="627" y="301"/>
                    </a:lnTo>
                    <a:lnTo>
                      <a:pt x="754" y="272"/>
                    </a:lnTo>
                    <a:lnTo>
                      <a:pt x="877" y="254"/>
                    </a:lnTo>
                    <a:lnTo>
                      <a:pt x="1004" y="236"/>
                    </a:lnTo>
                    <a:lnTo>
                      <a:pt x="1131" y="222"/>
                    </a:lnTo>
                    <a:lnTo>
                      <a:pt x="1257" y="214"/>
                    </a:lnTo>
                    <a:lnTo>
                      <a:pt x="1381" y="207"/>
                    </a:lnTo>
                    <a:close/>
                    <a:moveTo>
                      <a:pt x="1591" y="0"/>
                    </a:moveTo>
                    <a:lnTo>
                      <a:pt x="1436" y="8"/>
                    </a:lnTo>
                    <a:lnTo>
                      <a:pt x="1283" y="18"/>
                    </a:lnTo>
                    <a:lnTo>
                      <a:pt x="1127" y="37"/>
                    </a:lnTo>
                    <a:lnTo>
                      <a:pt x="975" y="62"/>
                    </a:lnTo>
                    <a:lnTo>
                      <a:pt x="819" y="95"/>
                    </a:lnTo>
                    <a:lnTo>
                      <a:pt x="667" y="131"/>
                    </a:lnTo>
                    <a:lnTo>
                      <a:pt x="518" y="174"/>
                    </a:lnTo>
                    <a:lnTo>
                      <a:pt x="370" y="225"/>
                    </a:lnTo>
                    <a:lnTo>
                      <a:pt x="221" y="279"/>
                    </a:lnTo>
                    <a:lnTo>
                      <a:pt x="76" y="341"/>
                    </a:lnTo>
                    <a:lnTo>
                      <a:pt x="73" y="345"/>
                    </a:lnTo>
                    <a:lnTo>
                      <a:pt x="69" y="345"/>
                    </a:lnTo>
                    <a:lnTo>
                      <a:pt x="66" y="348"/>
                    </a:lnTo>
                    <a:lnTo>
                      <a:pt x="61" y="352"/>
                    </a:lnTo>
                    <a:lnTo>
                      <a:pt x="58" y="359"/>
                    </a:lnTo>
                    <a:lnTo>
                      <a:pt x="55" y="366"/>
                    </a:lnTo>
                    <a:lnTo>
                      <a:pt x="26" y="366"/>
                    </a:lnTo>
                    <a:lnTo>
                      <a:pt x="22" y="370"/>
                    </a:lnTo>
                    <a:lnTo>
                      <a:pt x="18" y="370"/>
                    </a:lnTo>
                    <a:lnTo>
                      <a:pt x="15" y="374"/>
                    </a:lnTo>
                    <a:lnTo>
                      <a:pt x="11" y="374"/>
                    </a:lnTo>
                    <a:lnTo>
                      <a:pt x="11" y="378"/>
                    </a:lnTo>
                    <a:lnTo>
                      <a:pt x="8" y="381"/>
                    </a:lnTo>
                    <a:lnTo>
                      <a:pt x="4" y="385"/>
                    </a:lnTo>
                    <a:lnTo>
                      <a:pt x="1" y="392"/>
                    </a:lnTo>
                    <a:lnTo>
                      <a:pt x="1" y="399"/>
                    </a:lnTo>
                    <a:lnTo>
                      <a:pt x="1" y="406"/>
                    </a:lnTo>
                    <a:lnTo>
                      <a:pt x="1" y="413"/>
                    </a:lnTo>
                    <a:lnTo>
                      <a:pt x="1" y="425"/>
                    </a:lnTo>
                    <a:lnTo>
                      <a:pt x="4" y="432"/>
                    </a:lnTo>
                    <a:lnTo>
                      <a:pt x="8" y="439"/>
                    </a:lnTo>
                    <a:lnTo>
                      <a:pt x="11" y="443"/>
                    </a:lnTo>
                    <a:lnTo>
                      <a:pt x="15" y="446"/>
                    </a:lnTo>
                    <a:lnTo>
                      <a:pt x="18" y="450"/>
                    </a:lnTo>
                    <a:lnTo>
                      <a:pt x="22" y="450"/>
                    </a:lnTo>
                    <a:lnTo>
                      <a:pt x="26" y="453"/>
                    </a:lnTo>
                    <a:lnTo>
                      <a:pt x="44" y="453"/>
                    </a:lnTo>
                    <a:lnTo>
                      <a:pt x="175" y="446"/>
                    </a:lnTo>
                    <a:lnTo>
                      <a:pt x="305" y="439"/>
                    </a:lnTo>
                    <a:lnTo>
                      <a:pt x="435" y="435"/>
                    </a:lnTo>
                    <a:lnTo>
                      <a:pt x="566" y="439"/>
                    </a:lnTo>
                    <a:lnTo>
                      <a:pt x="696" y="446"/>
                    </a:lnTo>
                    <a:lnTo>
                      <a:pt x="827" y="457"/>
                    </a:lnTo>
                    <a:lnTo>
                      <a:pt x="957" y="472"/>
                    </a:lnTo>
                    <a:lnTo>
                      <a:pt x="1088" y="493"/>
                    </a:lnTo>
                    <a:lnTo>
                      <a:pt x="1214" y="515"/>
                    </a:lnTo>
                    <a:lnTo>
                      <a:pt x="1341" y="540"/>
                    </a:lnTo>
                    <a:lnTo>
                      <a:pt x="1468" y="573"/>
                    </a:lnTo>
                    <a:lnTo>
                      <a:pt x="1595" y="609"/>
                    </a:lnTo>
                    <a:lnTo>
                      <a:pt x="1718" y="646"/>
                    </a:lnTo>
                    <a:lnTo>
                      <a:pt x="1841" y="689"/>
                    </a:lnTo>
                    <a:lnTo>
                      <a:pt x="1964" y="736"/>
                    </a:lnTo>
                    <a:lnTo>
                      <a:pt x="2084" y="787"/>
                    </a:lnTo>
                    <a:lnTo>
                      <a:pt x="2204" y="841"/>
                    </a:lnTo>
                    <a:lnTo>
                      <a:pt x="2319" y="900"/>
                    </a:lnTo>
                    <a:lnTo>
                      <a:pt x="2436" y="961"/>
                    </a:lnTo>
                    <a:lnTo>
                      <a:pt x="2548" y="1026"/>
                    </a:lnTo>
                    <a:lnTo>
                      <a:pt x="2657" y="1095"/>
                    </a:lnTo>
                    <a:lnTo>
                      <a:pt x="2765" y="1167"/>
                    </a:lnTo>
                    <a:lnTo>
                      <a:pt x="2871" y="1244"/>
                    </a:lnTo>
                    <a:lnTo>
                      <a:pt x="2975" y="1323"/>
                    </a:lnTo>
                    <a:lnTo>
                      <a:pt x="3073" y="1407"/>
                    </a:lnTo>
                    <a:lnTo>
                      <a:pt x="3171" y="1494"/>
                    </a:lnTo>
                    <a:lnTo>
                      <a:pt x="3269" y="1584"/>
                    </a:lnTo>
                    <a:lnTo>
                      <a:pt x="3359" y="1679"/>
                    </a:lnTo>
                    <a:lnTo>
                      <a:pt x="3450" y="1773"/>
                    </a:lnTo>
                    <a:lnTo>
                      <a:pt x="3533" y="1874"/>
                    </a:lnTo>
                    <a:lnTo>
                      <a:pt x="3617" y="1979"/>
                    </a:lnTo>
                    <a:lnTo>
                      <a:pt x="3697" y="2084"/>
                    </a:lnTo>
                    <a:lnTo>
                      <a:pt x="3766" y="2186"/>
                    </a:lnTo>
                    <a:lnTo>
                      <a:pt x="3831" y="2288"/>
                    </a:lnTo>
                    <a:lnTo>
                      <a:pt x="3893" y="2388"/>
                    </a:lnTo>
                    <a:lnTo>
                      <a:pt x="3950" y="2490"/>
                    </a:lnTo>
                    <a:lnTo>
                      <a:pt x="4005" y="2592"/>
                    </a:lnTo>
                    <a:lnTo>
                      <a:pt x="4055" y="2696"/>
                    </a:lnTo>
                    <a:lnTo>
                      <a:pt x="4106" y="2802"/>
                    </a:lnTo>
                    <a:lnTo>
                      <a:pt x="4149" y="2907"/>
                    </a:lnTo>
                    <a:lnTo>
                      <a:pt x="4193" y="3012"/>
                    </a:lnTo>
                    <a:lnTo>
                      <a:pt x="4229" y="3121"/>
                    </a:lnTo>
                    <a:lnTo>
                      <a:pt x="4266" y="3226"/>
                    </a:lnTo>
                    <a:lnTo>
                      <a:pt x="4298" y="3335"/>
                    </a:lnTo>
                    <a:lnTo>
                      <a:pt x="4331" y="3443"/>
                    </a:lnTo>
                    <a:lnTo>
                      <a:pt x="4356" y="3552"/>
                    </a:lnTo>
                    <a:lnTo>
                      <a:pt x="4381" y="3661"/>
                    </a:lnTo>
                    <a:lnTo>
                      <a:pt x="4403" y="3773"/>
                    </a:lnTo>
                    <a:lnTo>
                      <a:pt x="4421" y="3882"/>
                    </a:lnTo>
                    <a:lnTo>
                      <a:pt x="4440" y="3994"/>
                    </a:lnTo>
                    <a:lnTo>
                      <a:pt x="4453" y="4106"/>
                    </a:lnTo>
                    <a:lnTo>
                      <a:pt x="4465" y="4218"/>
                    </a:lnTo>
                    <a:lnTo>
                      <a:pt x="4472" y="4331"/>
                    </a:lnTo>
                    <a:lnTo>
                      <a:pt x="4480" y="4447"/>
                    </a:lnTo>
                    <a:lnTo>
                      <a:pt x="4483" y="4559"/>
                    </a:lnTo>
                    <a:lnTo>
                      <a:pt x="4487" y="4675"/>
                    </a:lnTo>
                    <a:lnTo>
                      <a:pt x="4487" y="4788"/>
                    </a:lnTo>
                    <a:lnTo>
                      <a:pt x="4483" y="4904"/>
                    </a:lnTo>
                    <a:lnTo>
                      <a:pt x="4475" y="5136"/>
                    </a:lnTo>
                    <a:cubicBezTo>
                      <a:pt x="4468" y="5212"/>
                      <a:pt x="4461" y="5292"/>
                      <a:pt x="4458" y="5367"/>
                    </a:cubicBezTo>
                    <a:cubicBezTo>
                      <a:pt x="4447" y="5447"/>
                      <a:pt x="4440" y="5523"/>
                      <a:pt x="4428" y="5603"/>
                    </a:cubicBezTo>
                    <a:lnTo>
                      <a:pt x="4428" y="5606"/>
                    </a:lnTo>
                    <a:lnTo>
                      <a:pt x="4428" y="5614"/>
                    </a:lnTo>
                    <a:lnTo>
                      <a:pt x="4432" y="5618"/>
                    </a:lnTo>
                    <a:lnTo>
                      <a:pt x="4432" y="5621"/>
                    </a:lnTo>
                    <a:lnTo>
                      <a:pt x="4436" y="5628"/>
                    </a:lnTo>
                    <a:lnTo>
                      <a:pt x="4440" y="5632"/>
                    </a:lnTo>
                    <a:lnTo>
                      <a:pt x="4443" y="5636"/>
                    </a:lnTo>
                    <a:lnTo>
                      <a:pt x="4447" y="5636"/>
                    </a:lnTo>
                    <a:lnTo>
                      <a:pt x="4450" y="5639"/>
                    </a:lnTo>
                    <a:lnTo>
                      <a:pt x="4458" y="5643"/>
                    </a:lnTo>
                    <a:lnTo>
                      <a:pt x="4468" y="5643"/>
                    </a:lnTo>
                    <a:lnTo>
                      <a:pt x="4472" y="5646"/>
                    </a:lnTo>
                    <a:lnTo>
                      <a:pt x="4480" y="5646"/>
                    </a:lnTo>
                    <a:lnTo>
                      <a:pt x="4483" y="5643"/>
                    </a:lnTo>
                    <a:lnTo>
                      <a:pt x="4487" y="5643"/>
                    </a:lnTo>
                    <a:lnTo>
                      <a:pt x="4493" y="5646"/>
                    </a:lnTo>
                    <a:lnTo>
                      <a:pt x="4501" y="5650"/>
                    </a:lnTo>
                    <a:lnTo>
                      <a:pt x="4523" y="5650"/>
                    </a:lnTo>
                    <a:lnTo>
                      <a:pt x="4527" y="5646"/>
                    </a:lnTo>
                    <a:lnTo>
                      <a:pt x="4534" y="5643"/>
                    </a:lnTo>
                    <a:lnTo>
                      <a:pt x="4537" y="5636"/>
                    </a:lnTo>
                    <a:lnTo>
                      <a:pt x="4584" y="5585"/>
                    </a:lnTo>
                    <a:lnTo>
                      <a:pt x="4627" y="5531"/>
                    </a:lnTo>
                    <a:lnTo>
                      <a:pt x="4671" y="5472"/>
                    </a:lnTo>
                    <a:lnTo>
                      <a:pt x="4711" y="5414"/>
                    </a:lnTo>
                    <a:lnTo>
                      <a:pt x="4751" y="5357"/>
                    </a:lnTo>
                    <a:lnTo>
                      <a:pt x="4791" y="5299"/>
                    </a:lnTo>
                    <a:lnTo>
                      <a:pt x="4827" y="5240"/>
                    </a:lnTo>
                    <a:lnTo>
                      <a:pt x="4860" y="5179"/>
                    </a:lnTo>
                    <a:lnTo>
                      <a:pt x="4893" y="5118"/>
                    </a:lnTo>
                    <a:lnTo>
                      <a:pt x="4925" y="5056"/>
                    </a:lnTo>
                    <a:lnTo>
                      <a:pt x="4954" y="4991"/>
                    </a:lnTo>
                    <a:lnTo>
                      <a:pt x="4983" y="4929"/>
                    </a:lnTo>
                    <a:lnTo>
                      <a:pt x="5012" y="4864"/>
                    </a:lnTo>
                    <a:lnTo>
                      <a:pt x="5037" y="4798"/>
                    </a:lnTo>
                    <a:lnTo>
                      <a:pt x="5059" y="4733"/>
                    </a:lnTo>
                    <a:lnTo>
                      <a:pt x="5081" y="4665"/>
                    </a:lnTo>
                    <a:lnTo>
                      <a:pt x="5121" y="4531"/>
                    </a:lnTo>
                    <a:lnTo>
                      <a:pt x="5157" y="4392"/>
                    </a:lnTo>
                    <a:lnTo>
                      <a:pt x="5182" y="4255"/>
                    </a:lnTo>
                    <a:lnTo>
                      <a:pt x="5208" y="4114"/>
                    </a:lnTo>
                    <a:lnTo>
                      <a:pt x="5222" y="3972"/>
                    </a:lnTo>
                    <a:lnTo>
                      <a:pt x="5233" y="3831"/>
                    </a:lnTo>
                    <a:lnTo>
                      <a:pt x="5241" y="3686"/>
                    </a:lnTo>
                    <a:lnTo>
                      <a:pt x="5241" y="3544"/>
                    </a:lnTo>
                    <a:lnTo>
                      <a:pt x="5233" y="3400"/>
                    </a:lnTo>
                    <a:lnTo>
                      <a:pt x="5222" y="3255"/>
                    </a:lnTo>
                    <a:lnTo>
                      <a:pt x="5208" y="3114"/>
                    </a:lnTo>
                    <a:lnTo>
                      <a:pt x="5186" y="2972"/>
                    </a:lnTo>
                    <a:lnTo>
                      <a:pt x="5157" y="2831"/>
                    </a:lnTo>
                    <a:lnTo>
                      <a:pt x="5128" y="2689"/>
                    </a:lnTo>
                    <a:lnTo>
                      <a:pt x="5092" y="2552"/>
                    </a:lnTo>
                    <a:lnTo>
                      <a:pt x="5048" y="2414"/>
                    </a:lnTo>
                    <a:lnTo>
                      <a:pt x="5005" y="2280"/>
                    </a:lnTo>
                    <a:lnTo>
                      <a:pt x="4954" y="2146"/>
                    </a:lnTo>
                    <a:lnTo>
                      <a:pt x="4896" y="2019"/>
                    </a:lnTo>
                    <a:lnTo>
                      <a:pt x="4838" y="1892"/>
                    </a:lnTo>
                    <a:lnTo>
                      <a:pt x="4773" y="1769"/>
                    </a:lnTo>
                    <a:lnTo>
                      <a:pt x="4704" y="1649"/>
                    </a:lnTo>
                    <a:lnTo>
                      <a:pt x="4632" y="1534"/>
                    </a:lnTo>
                    <a:lnTo>
                      <a:pt x="4552" y="1421"/>
                    </a:lnTo>
                    <a:lnTo>
                      <a:pt x="4505" y="1356"/>
                    </a:lnTo>
                    <a:lnTo>
                      <a:pt x="4453" y="1291"/>
                    </a:lnTo>
                    <a:lnTo>
                      <a:pt x="4403" y="1229"/>
                    </a:lnTo>
                    <a:lnTo>
                      <a:pt x="4353" y="1167"/>
                    </a:lnTo>
                    <a:lnTo>
                      <a:pt x="4298" y="1109"/>
                    </a:lnTo>
                    <a:lnTo>
                      <a:pt x="4244" y="1052"/>
                    </a:lnTo>
                    <a:lnTo>
                      <a:pt x="4186" y="997"/>
                    </a:lnTo>
                    <a:lnTo>
                      <a:pt x="4132" y="943"/>
                    </a:lnTo>
                    <a:lnTo>
                      <a:pt x="4073" y="888"/>
                    </a:lnTo>
                    <a:lnTo>
                      <a:pt x="4012" y="838"/>
                    </a:lnTo>
                    <a:lnTo>
                      <a:pt x="3953" y="787"/>
                    </a:lnTo>
                    <a:lnTo>
                      <a:pt x="3893" y="739"/>
                    </a:lnTo>
                    <a:lnTo>
                      <a:pt x="3831" y="693"/>
                    </a:lnTo>
                    <a:lnTo>
                      <a:pt x="3769" y="646"/>
                    </a:lnTo>
                    <a:lnTo>
                      <a:pt x="3704" y="602"/>
                    </a:lnTo>
                    <a:lnTo>
                      <a:pt x="3639" y="559"/>
                    </a:lnTo>
                    <a:lnTo>
                      <a:pt x="3573" y="519"/>
                    </a:lnTo>
                    <a:lnTo>
                      <a:pt x="3508" y="479"/>
                    </a:lnTo>
                    <a:lnTo>
                      <a:pt x="3439" y="443"/>
                    </a:lnTo>
                    <a:lnTo>
                      <a:pt x="3371" y="406"/>
                    </a:lnTo>
                    <a:lnTo>
                      <a:pt x="3232" y="338"/>
                    </a:lnTo>
                    <a:lnTo>
                      <a:pt x="3095" y="276"/>
                    </a:lnTo>
                    <a:lnTo>
                      <a:pt x="2950" y="222"/>
                    </a:lnTo>
                    <a:lnTo>
                      <a:pt x="2805" y="171"/>
                    </a:lnTo>
                    <a:lnTo>
                      <a:pt x="2657" y="127"/>
                    </a:lnTo>
                    <a:lnTo>
                      <a:pt x="2508" y="92"/>
                    </a:lnTo>
                    <a:lnTo>
                      <a:pt x="2359" y="62"/>
                    </a:lnTo>
                    <a:lnTo>
                      <a:pt x="2207" y="37"/>
                    </a:lnTo>
                    <a:lnTo>
                      <a:pt x="2055" y="18"/>
                    </a:lnTo>
                    <a:lnTo>
                      <a:pt x="1899" y="8"/>
                    </a:lnTo>
                    <a:lnTo>
                      <a:pt x="1747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386438" y="421475"/>
                <a:ext cx="108300" cy="108275"/>
              </a:xfrm>
              <a:custGeom>
                <a:avLst/>
                <a:gdLst/>
                <a:ahLst/>
                <a:cxnLst/>
                <a:rect l="l" t="t" r="r" b="b"/>
                <a:pathLst>
                  <a:path w="4332" h="4331" extrusionOk="0">
                    <a:moveTo>
                      <a:pt x="2965" y="1142"/>
                    </a:moveTo>
                    <a:lnTo>
                      <a:pt x="2990" y="1193"/>
                    </a:lnTo>
                    <a:lnTo>
                      <a:pt x="2958" y="1146"/>
                    </a:lnTo>
                    <a:lnTo>
                      <a:pt x="2965" y="1142"/>
                    </a:lnTo>
                    <a:close/>
                    <a:moveTo>
                      <a:pt x="1508" y="668"/>
                    </a:moveTo>
                    <a:lnTo>
                      <a:pt x="1540" y="671"/>
                    </a:lnTo>
                    <a:cubicBezTo>
                      <a:pt x="1573" y="674"/>
                      <a:pt x="1602" y="682"/>
                      <a:pt x="1632" y="686"/>
                    </a:cubicBezTo>
                    <a:lnTo>
                      <a:pt x="1719" y="708"/>
                    </a:lnTo>
                    <a:lnTo>
                      <a:pt x="1801" y="729"/>
                    </a:lnTo>
                    <a:lnTo>
                      <a:pt x="1881" y="758"/>
                    </a:lnTo>
                    <a:lnTo>
                      <a:pt x="1958" y="787"/>
                    </a:lnTo>
                    <a:lnTo>
                      <a:pt x="2033" y="820"/>
                    </a:lnTo>
                    <a:lnTo>
                      <a:pt x="2110" y="860"/>
                    </a:lnTo>
                    <a:lnTo>
                      <a:pt x="2179" y="900"/>
                    </a:lnTo>
                    <a:lnTo>
                      <a:pt x="2247" y="943"/>
                    </a:lnTo>
                    <a:lnTo>
                      <a:pt x="2316" y="987"/>
                    </a:lnTo>
                    <a:lnTo>
                      <a:pt x="2381" y="1037"/>
                    </a:lnTo>
                    <a:lnTo>
                      <a:pt x="2443" y="1088"/>
                    </a:lnTo>
                    <a:lnTo>
                      <a:pt x="2505" y="1142"/>
                    </a:lnTo>
                    <a:lnTo>
                      <a:pt x="2567" y="1196"/>
                    </a:lnTo>
                    <a:lnTo>
                      <a:pt x="2624" y="1258"/>
                    </a:lnTo>
                    <a:lnTo>
                      <a:pt x="2679" y="1316"/>
                    </a:lnTo>
                    <a:lnTo>
                      <a:pt x="2733" y="1382"/>
                    </a:lnTo>
                    <a:lnTo>
                      <a:pt x="2784" y="1447"/>
                    </a:lnTo>
                    <a:lnTo>
                      <a:pt x="2834" y="1512"/>
                    </a:lnTo>
                    <a:lnTo>
                      <a:pt x="2885" y="1584"/>
                    </a:lnTo>
                    <a:lnTo>
                      <a:pt x="2932" y="1653"/>
                    </a:lnTo>
                    <a:lnTo>
                      <a:pt x="2980" y="1726"/>
                    </a:lnTo>
                    <a:cubicBezTo>
                      <a:pt x="3012" y="1776"/>
                      <a:pt x="3041" y="1823"/>
                      <a:pt x="3070" y="1874"/>
                    </a:cubicBezTo>
                    <a:lnTo>
                      <a:pt x="3157" y="2030"/>
                    </a:lnTo>
                    <a:lnTo>
                      <a:pt x="3236" y="2190"/>
                    </a:lnTo>
                    <a:lnTo>
                      <a:pt x="3313" y="2352"/>
                    </a:lnTo>
                    <a:lnTo>
                      <a:pt x="3388" y="2516"/>
                    </a:lnTo>
                    <a:lnTo>
                      <a:pt x="3291" y="2389"/>
                    </a:lnTo>
                    <a:lnTo>
                      <a:pt x="3189" y="2262"/>
                    </a:lnTo>
                    <a:lnTo>
                      <a:pt x="3084" y="2139"/>
                    </a:lnTo>
                    <a:lnTo>
                      <a:pt x="2980" y="2019"/>
                    </a:lnTo>
                    <a:cubicBezTo>
                      <a:pt x="2907" y="1943"/>
                      <a:pt x="2838" y="1867"/>
                      <a:pt x="2769" y="1791"/>
                    </a:cubicBezTo>
                    <a:cubicBezTo>
                      <a:pt x="2700" y="1718"/>
                      <a:pt x="2632" y="1646"/>
                      <a:pt x="2567" y="1577"/>
                    </a:cubicBezTo>
                    <a:lnTo>
                      <a:pt x="2567" y="1574"/>
                    </a:lnTo>
                    <a:lnTo>
                      <a:pt x="2562" y="1574"/>
                    </a:lnTo>
                    <a:lnTo>
                      <a:pt x="2562" y="1577"/>
                    </a:lnTo>
                    <a:lnTo>
                      <a:pt x="2559" y="1577"/>
                    </a:lnTo>
                    <a:lnTo>
                      <a:pt x="2559" y="1581"/>
                    </a:lnTo>
                    <a:cubicBezTo>
                      <a:pt x="2660" y="1813"/>
                      <a:pt x="2758" y="2041"/>
                      <a:pt x="2856" y="2265"/>
                    </a:cubicBezTo>
                    <a:lnTo>
                      <a:pt x="2932" y="2436"/>
                    </a:lnTo>
                    <a:lnTo>
                      <a:pt x="3012" y="2603"/>
                    </a:lnTo>
                    <a:lnTo>
                      <a:pt x="3095" y="2770"/>
                    </a:lnTo>
                    <a:cubicBezTo>
                      <a:pt x="3124" y="2824"/>
                      <a:pt x="3154" y="2878"/>
                      <a:pt x="3182" y="2936"/>
                    </a:cubicBezTo>
                    <a:cubicBezTo>
                      <a:pt x="3207" y="2979"/>
                      <a:pt x="3233" y="3026"/>
                      <a:pt x="3258" y="3070"/>
                    </a:cubicBezTo>
                    <a:cubicBezTo>
                      <a:pt x="3280" y="3117"/>
                      <a:pt x="3306" y="3164"/>
                      <a:pt x="3328" y="3211"/>
                    </a:cubicBezTo>
                    <a:cubicBezTo>
                      <a:pt x="3378" y="3302"/>
                      <a:pt x="3425" y="3396"/>
                      <a:pt x="3472" y="3491"/>
                    </a:cubicBezTo>
                    <a:lnTo>
                      <a:pt x="3349" y="3429"/>
                    </a:lnTo>
                    <a:lnTo>
                      <a:pt x="3219" y="3367"/>
                    </a:lnTo>
                    <a:lnTo>
                      <a:pt x="2958" y="3255"/>
                    </a:lnTo>
                    <a:cubicBezTo>
                      <a:pt x="2871" y="3215"/>
                      <a:pt x="2784" y="3175"/>
                      <a:pt x="2697" y="3139"/>
                    </a:cubicBezTo>
                    <a:lnTo>
                      <a:pt x="2570" y="3074"/>
                    </a:lnTo>
                    <a:lnTo>
                      <a:pt x="2446" y="3009"/>
                    </a:lnTo>
                    <a:lnTo>
                      <a:pt x="2356" y="2954"/>
                    </a:lnTo>
                    <a:lnTo>
                      <a:pt x="2266" y="2900"/>
                    </a:lnTo>
                    <a:lnTo>
                      <a:pt x="2179" y="2845"/>
                    </a:lnTo>
                    <a:lnTo>
                      <a:pt x="2092" y="2787"/>
                    </a:lnTo>
                    <a:lnTo>
                      <a:pt x="2005" y="2726"/>
                    </a:lnTo>
                    <a:lnTo>
                      <a:pt x="1921" y="2664"/>
                    </a:lnTo>
                    <a:lnTo>
                      <a:pt x="1838" y="2603"/>
                    </a:lnTo>
                    <a:lnTo>
                      <a:pt x="1754" y="2537"/>
                    </a:lnTo>
                    <a:lnTo>
                      <a:pt x="1675" y="2469"/>
                    </a:lnTo>
                    <a:lnTo>
                      <a:pt x="1599" y="2400"/>
                    </a:lnTo>
                    <a:lnTo>
                      <a:pt x="1523" y="2330"/>
                    </a:lnTo>
                    <a:lnTo>
                      <a:pt x="1446" y="2258"/>
                    </a:lnTo>
                    <a:lnTo>
                      <a:pt x="1374" y="2183"/>
                    </a:lnTo>
                    <a:lnTo>
                      <a:pt x="1301" y="2106"/>
                    </a:lnTo>
                    <a:lnTo>
                      <a:pt x="1232" y="2030"/>
                    </a:lnTo>
                    <a:lnTo>
                      <a:pt x="1164" y="1947"/>
                    </a:lnTo>
                    <a:lnTo>
                      <a:pt x="1153" y="1947"/>
                    </a:lnTo>
                    <a:lnTo>
                      <a:pt x="1149" y="1950"/>
                    </a:lnTo>
                    <a:lnTo>
                      <a:pt x="1145" y="1954"/>
                    </a:lnTo>
                    <a:lnTo>
                      <a:pt x="1145" y="1957"/>
                    </a:lnTo>
                    <a:lnTo>
                      <a:pt x="1149" y="1957"/>
                    </a:lnTo>
                    <a:lnTo>
                      <a:pt x="1149" y="1961"/>
                    </a:lnTo>
                    <a:cubicBezTo>
                      <a:pt x="1182" y="2009"/>
                      <a:pt x="1214" y="2056"/>
                      <a:pt x="1247" y="2106"/>
                    </a:cubicBezTo>
                    <a:cubicBezTo>
                      <a:pt x="1284" y="2153"/>
                      <a:pt x="1316" y="2204"/>
                      <a:pt x="1352" y="2255"/>
                    </a:cubicBezTo>
                    <a:cubicBezTo>
                      <a:pt x="1388" y="2305"/>
                      <a:pt x="1428" y="2356"/>
                      <a:pt x="1465" y="2410"/>
                    </a:cubicBezTo>
                    <a:cubicBezTo>
                      <a:pt x="1505" y="2461"/>
                      <a:pt x="1545" y="2512"/>
                      <a:pt x="1584" y="2563"/>
                    </a:cubicBezTo>
                    <a:cubicBezTo>
                      <a:pt x="1624" y="2613"/>
                      <a:pt x="1664" y="2668"/>
                      <a:pt x="1707" y="2718"/>
                    </a:cubicBezTo>
                    <a:lnTo>
                      <a:pt x="1838" y="2870"/>
                    </a:lnTo>
                    <a:lnTo>
                      <a:pt x="1972" y="3019"/>
                    </a:lnTo>
                    <a:lnTo>
                      <a:pt x="2045" y="3091"/>
                    </a:lnTo>
                    <a:lnTo>
                      <a:pt x="2113" y="3164"/>
                    </a:lnTo>
                    <a:lnTo>
                      <a:pt x="2113" y="3164"/>
                    </a:lnTo>
                    <a:lnTo>
                      <a:pt x="1990" y="3103"/>
                    </a:lnTo>
                    <a:lnTo>
                      <a:pt x="1871" y="3041"/>
                    </a:lnTo>
                    <a:lnTo>
                      <a:pt x="1754" y="2976"/>
                    </a:lnTo>
                    <a:lnTo>
                      <a:pt x="1642" y="2907"/>
                    </a:lnTo>
                    <a:lnTo>
                      <a:pt x="1533" y="2830"/>
                    </a:lnTo>
                    <a:lnTo>
                      <a:pt x="1479" y="2795"/>
                    </a:lnTo>
                    <a:lnTo>
                      <a:pt x="1428" y="2755"/>
                    </a:lnTo>
                    <a:lnTo>
                      <a:pt x="1378" y="2715"/>
                    </a:lnTo>
                    <a:lnTo>
                      <a:pt x="1331" y="2671"/>
                    </a:lnTo>
                    <a:lnTo>
                      <a:pt x="1279" y="2628"/>
                    </a:lnTo>
                    <a:lnTo>
                      <a:pt x="1236" y="2584"/>
                    </a:lnTo>
                    <a:lnTo>
                      <a:pt x="1189" y="2541"/>
                    </a:lnTo>
                    <a:lnTo>
                      <a:pt x="1145" y="2494"/>
                    </a:lnTo>
                    <a:lnTo>
                      <a:pt x="1105" y="2443"/>
                    </a:lnTo>
                    <a:lnTo>
                      <a:pt x="1066" y="2392"/>
                    </a:lnTo>
                    <a:lnTo>
                      <a:pt x="1026" y="2342"/>
                    </a:lnTo>
                    <a:lnTo>
                      <a:pt x="990" y="2287"/>
                    </a:lnTo>
                    <a:lnTo>
                      <a:pt x="958" y="2233"/>
                    </a:lnTo>
                    <a:lnTo>
                      <a:pt x="925" y="2175"/>
                    </a:lnTo>
                    <a:lnTo>
                      <a:pt x="892" y="2117"/>
                    </a:lnTo>
                    <a:lnTo>
                      <a:pt x="863" y="2056"/>
                    </a:lnTo>
                    <a:lnTo>
                      <a:pt x="834" y="1994"/>
                    </a:lnTo>
                    <a:lnTo>
                      <a:pt x="809" y="1929"/>
                    </a:lnTo>
                    <a:lnTo>
                      <a:pt x="787" y="1863"/>
                    </a:lnTo>
                    <a:lnTo>
                      <a:pt x="765" y="1795"/>
                    </a:lnTo>
                    <a:lnTo>
                      <a:pt x="747" y="1726"/>
                    </a:lnTo>
                    <a:lnTo>
                      <a:pt x="729" y="1653"/>
                    </a:lnTo>
                    <a:lnTo>
                      <a:pt x="729" y="1577"/>
                    </a:lnTo>
                    <a:lnTo>
                      <a:pt x="732" y="1501"/>
                    </a:lnTo>
                    <a:lnTo>
                      <a:pt x="740" y="1429"/>
                    </a:lnTo>
                    <a:lnTo>
                      <a:pt x="751" y="1352"/>
                    </a:lnTo>
                    <a:lnTo>
                      <a:pt x="765" y="1280"/>
                    </a:lnTo>
                    <a:lnTo>
                      <a:pt x="772" y="1248"/>
                    </a:lnTo>
                    <a:lnTo>
                      <a:pt x="784" y="1211"/>
                    </a:lnTo>
                    <a:lnTo>
                      <a:pt x="794" y="1178"/>
                    </a:lnTo>
                    <a:lnTo>
                      <a:pt x="805" y="1142"/>
                    </a:lnTo>
                    <a:lnTo>
                      <a:pt x="819" y="1109"/>
                    </a:lnTo>
                    <a:lnTo>
                      <a:pt x="834" y="1077"/>
                    </a:lnTo>
                    <a:lnTo>
                      <a:pt x="849" y="1048"/>
                    </a:lnTo>
                    <a:lnTo>
                      <a:pt x="863" y="1015"/>
                    </a:lnTo>
                    <a:lnTo>
                      <a:pt x="884" y="987"/>
                    </a:lnTo>
                    <a:lnTo>
                      <a:pt x="903" y="957"/>
                    </a:lnTo>
                    <a:lnTo>
                      <a:pt x="925" y="928"/>
                    </a:lnTo>
                    <a:lnTo>
                      <a:pt x="946" y="903"/>
                    </a:lnTo>
                    <a:lnTo>
                      <a:pt x="971" y="878"/>
                    </a:lnTo>
                    <a:lnTo>
                      <a:pt x="997" y="852"/>
                    </a:lnTo>
                    <a:lnTo>
                      <a:pt x="1023" y="830"/>
                    </a:lnTo>
                    <a:lnTo>
                      <a:pt x="1051" y="805"/>
                    </a:lnTo>
                    <a:lnTo>
                      <a:pt x="1080" y="787"/>
                    </a:lnTo>
                    <a:lnTo>
                      <a:pt x="1113" y="765"/>
                    </a:lnTo>
                    <a:lnTo>
                      <a:pt x="1145" y="748"/>
                    </a:lnTo>
                    <a:lnTo>
                      <a:pt x="1182" y="733"/>
                    </a:lnTo>
                    <a:lnTo>
                      <a:pt x="1218" y="714"/>
                    </a:lnTo>
                    <a:lnTo>
                      <a:pt x="1258" y="704"/>
                    </a:lnTo>
                    <a:lnTo>
                      <a:pt x="1294" y="693"/>
                    </a:lnTo>
                    <a:lnTo>
                      <a:pt x="1331" y="682"/>
                    </a:lnTo>
                    <a:lnTo>
                      <a:pt x="1366" y="678"/>
                    </a:lnTo>
                    <a:lnTo>
                      <a:pt x="1403" y="671"/>
                    </a:lnTo>
                    <a:lnTo>
                      <a:pt x="1439" y="671"/>
                    </a:lnTo>
                    <a:lnTo>
                      <a:pt x="1472" y="668"/>
                    </a:lnTo>
                    <a:close/>
                    <a:moveTo>
                      <a:pt x="1537" y="0"/>
                    </a:moveTo>
                    <a:lnTo>
                      <a:pt x="1461" y="8"/>
                    </a:lnTo>
                    <a:lnTo>
                      <a:pt x="1381" y="15"/>
                    </a:lnTo>
                    <a:lnTo>
                      <a:pt x="1305" y="30"/>
                    </a:lnTo>
                    <a:lnTo>
                      <a:pt x="1229" y="47"/>
                    </a:lnTo>
                    <a:lnTo>
                      <a:pt x="1153" y="66"/>
                    </a:lnTo>
                    <a:lnTo>
                      <a:pt x="1080" y="91"/>
                    </a:lnTo>
                    <a:lnTo>
                      <a:pt x="1008" y="117"/>
                    </a:lnTo>
                    <a:lnTo>
                      <a:pt x="936" y="149"/>
                    </a:lnTo>
                    <a:lnTo>
                      <a:pt x="863" y="186"/>
                    </a:lnTo>
                    <a:lnTo>
                      <a:pt x="794" y="221"/>
                    </a:lnTo>
                    <a:lnTo>
                      <a:pt x="725" y="265"/>
                    </a:lnTo>
                    <a:lnTo>
                      <a:pt x="660" y="313"/>
                    </a:lnTo>
                    <a:lnTo>
                      <a:pt x="595" y="363"/>
                    </a:lnTo>
                    <a:lnTo>
                      <a:pt x="533" y="414"/>
                    </a:lnTo>
                    <a:lnTo>
                      <a:pt x="471" y="472"/>
                    </a:lnTo>
                    <a:lnTo>
                      <a:pt x="417" y="534"/>
                    </a:lnTo>
                    <a:lnTo>
                      <a:pt x="363" y="595"/>
                    </a:lnTo>
                    <a:lnTo>
                      <a:pt x="312" y="661"/>
                    </a:lnTo>
                    <a:lnTo>
                      <a:pt x="265" y="726"/>
                    </a:lnTo>
                    <a:lnTo>
                      <a:pt x="225" y="794"/>
                    </a:lnTo>
                    <a:lnTo>
                      <a:pt x="185" y="863"/>
                    </a:lnTo>
                    <a:lnTo>
                      <a:pt x="149" y="932"/>
                    </a:lnTo>
                    <a:lnTo>
                      <a:pt x="120" y="1004"/>
                    </a:lnTo>
                    <a:lnTo>
                      <a:pt x="91" y="1081"/>
                    </a:lnTo>
                    <a:lnTo>
                      <a:pt x="66" y="1153"/>
                    </a:lnTo>
                    <a:lnTo>
                      <a:pt x="48" y="1229"/>
                    </a:lnTo>
                    <a:lnTo>
                      <a:pt x="30" y="1305"/>
                    </a:lnTo>
                    <a:lnTo>
                      <a:pt x="18" y="1382"/>
                    </a:lnTo>
                    <a:lnTo>
                      <a:pt x="8" y="1457"/>
                    </a:lnTo>
                    <a:lnTo>
                      <a:pt x="4" y="1537"/>
                    </a:lnTo>
                    <a:lnTo>
                      <a:pt x="1" y="1613"/>
                    </a:lnTo>
                    <a:lnTo>
                      <a:pt x="4" y="1693"/>
                    </a:lnTo>
                    <a:lnTo>
                      <a:pt x="8" y="1769"/>
                    </a:lnTo>
                    <a:lnTo>
                      <a:pt x="18" y="1845"/>
                    </a:lnTo>
                    <a:lnTo>
                      <a:pt x="30" y="1922"/>
                    </a:lnTo>
                    <a:lnTo>
                      <a:pt x="48" y="1997"/>
                    </a:lnTo>
                    <a:lnTo>
                      <a:pt x="66" y="2074"/>
                    </a:lnTo>
                    <a:lnTo>
                      <a:pt x="91" y="2149"/>
                    </a:lnTo>
                    <a:lnTo>
                      <a:pt x="120" y="2222"/>
                    </a:lnTo>
                    <a:lnTo>
                      <a:pt x="149" y="2295"/>
                    </a:lnTo>
                    <a:lnTo>
                      <a:pt x="185" y="2363"/>
                    </a:lnTo>
                    <a:lnTo>
                      <a:pt x="225" y="2436"/>
                    </a:lnTo>
                    <a:lnTo>
                      <a:pt x="265" y="2501"/>
                    </a:lnTo>
                    <a:lnTo>
                      <a:pt x="312" y="2570"/>
                    </a:lnTo>
                    <a:lnTo>
                      <a:pt x="363" y="2631"/>
                    </a:lnTo>
                    <a:lnTo>
                      <a:pt x="417" y="2697"/>
                    </a:lnTo>
                    <a:lnTo>
                      <a:pt x="471" y="2755"/>
                    </a:lnTo>
                    <a:cubicBezTo>
                      <a:pt x="483" y="2765"/>
                      <a:pt x="493" y="2773"/>
                      <a:pt x="504" y="2784"/>
                    </a:cubicBezTo>
                    <a:cubicBezTo>
                      <a:pt x="515" y="2795"/>
                      <a:pt x="526" y="2802"/>
                      <a:pt x="537" y="2813"/>
                    </a:cubicBezTo>
                    <a:cubicBezTo>
                      <a:pt x="548" y="2824"/>
                      <a:pt x="558" y="2830"/>
                      <a:pt x="573" y="2842"/>
                    </a:cubicBezTo>
                    <a:cubicBezTo>
                      <a:pt x="584" y="2852"/>
                      <a:pt x="598" y="2860"/>
                      <a:pt x="613" y="2870"/>
                    </a:cubicBezTo>
                    <a:cubicBezTo>
                      <a:pt x="642" y="2889"/>
                      <a:pt x="671" y="2910"/>
                      <a:pt x="700" y="2932"/>
                    </a:cubicBezTo>
                    <a:cubicBezTo>
                      <a:pt x="732" y="2951"/>
                      <a:pt x="765" y="2972"/>
                      <a:pt x="801" y="2994"/>
                    </a:cubicBezTo>
                    <a:cubicBezTo>
                      <a:pt x="834" y="3012"/>
                      <a:pt x="871" y="3034"/>
                      <a:pt x="910" y="3056"/>
                    </a:cubicBezTo>
                    <a:cubicBezTo>
                      <a:pt x="946" y="3074"/>
                      <a:pt x="986" y="3096"/>
                      <a:pt x="1026" y="3117"/>
                    </a:cubicBezTo>
                    <a:cubicBezTo>
                      <a:pt x="1070" y="3139"/>
                      <a:pt x="1110" y="3157"/>
                      <a:pt x="1153" y="3178"/>
                    </a:cubicBezTo>
                    <a:cubicBezTo>
                      <a:pt x="1197" y="3200"/>
                      <a:pt x="1240" y="3222"/>
                      <a:pt x="1287" y="3244"/>
                    </a:cubicBezTo>
                    <a:cubicBezTo>
                      <a:pt x="1378" y="3284"/>
                      <a:pt x="1472" y="3327"/>
                      <a:pt x="1570" y="3367"/>
                    </a:cubicBezTo>
                    <a:cubicBezTo>
                      <a:pt x="1671" y="3411"/>
                      <a:pt x="1769" y="3451"/>
                      <a:pt x="1874" y="3494"/>
                    </a:cubicBezTo>
                    <a:cubicBezTo>
                      <a:pt x="1975" y="3534"/>
                      <a:pt x="2080" y="3574"/>
                      <a:pt x="2186" y="3613"/>
                    </a:cubicBezTo>
                    <a:cubicBezTo>
                      <a:pt x="2287" y="3653"/>
                      <a:pt x="2393" y="3693"/>
                      <a:pt x="2497" y="3730"/>
                    </a:cubicBezTo>
                    <a:cubicBezTo>
                      <a:pt x="2707" y="3802"/>
                      <a:pt x="2910" y="3874"/>
                      <a:pt x="3099" y="3939"/>
                    </a:cubicBezTo>
                    <a:cubicBezTo>
                      <a:pt x="3291" y="4005"/>
                      <a:pt x="3465" y="4063"/>
                      <a:pt x="3617" y="4110"/>
                    </a:cubicBezTo>
                    <a:cubicBezTo>
                      <a:pt x="3925" y="4208"/>
                      <a:pt x="4132" y="4270"/>
                      <a:pt x="4164" y="4280"/>
                    </a:cubicBezTo>
                    <a:lnTo>
                      <a:pt x="4331" y="4331"/>
                    </a:lnTo>
                    <a:lnTo>
                      <a:pt x="4280" y="4161"/>
                    </a:lnTo>
                    <a:cubicBezTo>
                      <a:pt x="4273" y="4132"/>
                      <a:pt x="4208" y="3922"/>
                      <a:pt x="4114" y="3618"/>
                    </a:cubicBezTo>
                    <a:cubicBezTo>
                      <a:pt x="4062" y="3465"/>
                      <a:pt x="4005" y="3291"/>
                      <a:pt x="3940" y="3099"/>
                    </a:cubicBezTo>
                    <a:cubicBezTo>
                      <a:pt x="3875" y="2910"/>
                      <a:pt x="3801" y="2704"/>
                      <a:pt x="3729" y="2497"/>
                    </a:cubicBezTo>
                    <a:cubicBezTo>
                      <a:pt x="3693" y="2392"/>
                      <a:pt x="3654" y="2287"/>
                      <a:pt x="3614" y="2183"/>
                    </a:cubicBezTo>
                    <a:cubicBezTo>
                      <a:pt x="3574" y="2081"/>
                      <a:pt x="3534" y="1976"/>
                      <a:pt x="3494" y="1870"/>
                    </a:cubicBezTo>
                    <a:cubicBezTo>
                      <a:pt x="3450" y="1769"/>
                      <a:pt x="3410" y="1668"/>
                      <a:pt x="3371" y="1569"/>
                    </a:cubicBezTo>
                    <a:cubicBezTo>
                      <a:pt x="3328" y="1472"/>
                      <a:pt x="3284" y="1378"/>
                      <a:pt x="3244" y="1287"/>
                    </a:cubicBezTo>
                    <a:cubicBezTo>
                      <a:pt x="3222" y="1240"/>
                      <a:pt x="3201" y="1196"/>
                      <a:pt x="3182" y="1153"/>
                    </a:cubicBezTo>
                    <a:cubicBezTo>
                      <a:pt x="3161" y="1109"/>
                      <a:pt x="3139" y="1066"/>
                      <a:pt x="3117" y="1026"/>
                    </a:cubicBezTo>
                    <a:cubicBezTo>
                      <a:pt x="3095" y="987"/>
                      <a:pt x="3074" y="947"/>
                      <a:pt x="3055" y="907"/>
                    </a:cubicBezTo>
                    <a:cubicBezTo>
                      <a:pt x="3034" y="870"/>
                      <a:pt x="3012" y="834"/>
                      <a:pt x="2994" y="798"/>
                    </a:cubicBezTo>
                    <a:cubicBezTo>
                      <a:pt x="2972" y="765"/>
                      <a:pt x="2950" y="733"/>
                      <a:pt x="2932" y="700"/>
                    </a:cubicBezTo>
                    <a:cubicBezTo>
                      <a:pt x="2910" y="668"/>
                      <a:pt x="2893" y="639"/>
                      <a:pt x="2871" y="613"/>
                    </a:cubicBezTo>
                    <a:cubicBezTo>
                      <a:pt x="2863" y="599"/>
                      <a:pt x="2853" y="584"/>
                      <a:pt x="2841" y="574"/>
                    </a:cubicBezTo>
                    <a:cubicBezTo>
                      <a:pt x="2831" y="559"/>
                      <a:pt x="2823" y="547"/>
                      <a:pt x="2813" y="537"/>
                    </a:cubicBezTo>
                    <a:cubicBezTo>
                      <a:pt x="2801" y="522"/>
                      <a:pt x="2794" y="512"/>
                      <a:pt x="2784" y="501"/>
                    </a:cubicBezTo>
                    <a:cubicBezTo>
                      <a:pt x="2776" y="494"/>
                      <a:pt x="2766" y="482"/>
                      <a:pt x="2754" y="472"/>
                    </a:cubicBezTo>
                    <a:lnTo>
                      <a:pt x="2697" y="414"/>
                    </a:lnTo>
                    <a:lnTo>
                      <a:pt x="2635" y="363"/>
                    </a:lnTo>
                    <a:lnTo>
                      <a:pt x="2570" y="313"/>
                    </a:lnTo>
                    <a:lnTo>
                      <a:pt x="2505" y="265"/>
                    </a:lnTo>
                    <a:lnTo>
                      <a:pt x="2436" y="221"/>
                    </a:lnTo>
                    <a:lnTo>
                      <a:pt x="2366" y="186"/>
                    </a:lnTo>
                    <a:lnTo>
                      <a:pt x="2294" y="149"/>
                    </a:lnTo>
                    <a:lnTo>
                      <a:pt x="2222" y="117"/>
                    </a:lnTo>
                    <a:lnTo>
                      <a:pt x="2149" y="91"/>
                    </a:lnTo>
                    <a:lnTo>
                      <a:pt x="2073" y="66"/>
                    </a:lnTo>
                    <a:lnTo>
                      <a:pt x="1997" y="47"/>
                    </a:lnTo>
                    <a:lnTo>
                      <a:pt x="1921" y="30"/>
                    </a:lnTo>
                    <a:lnTo>
                      <a:pt x="1845" y="15"/>
                    </a:lnTo>
                    <a:lnTo>
                      <a:pt x="1769" y="8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445588" y="455550"/>
                <a:ext cx="225" cy="275"/>
              </a:xfrm>
              <a:custGeom>
                <a:avLst/>
                <a:gdLst/>
                <a:ahLst/>
                <a:cxnLst/>
                <a:rect l="l" t="t" r="r" b="b"/>
                <a:pathLst>
                  <a:path w="9" h="11" extrusionOk="0">
                    <a:moveTo>
                      <a:pt x="5" y="0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8" y="11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566363" y="432025"/>
                <a:ext cx="487600" cy="229050"/>
              </a:xfrm>
              <a:custGeom>
                <a:avLst/>
                <a:gdLst/>
                <a:ahLst/>
                <a:cxnLst/>
                <a:rect l="l" t="t" r="r" b="b"/>
                <a:pathLst>
                  <a:path w="19504" h="9162" extrusionOk="0">
                    <a:moveTo>
                      <a:pt x="15851" y="234"/>
                    </a:moveTo>
                    <a:lnTo>
                      <a:pt x="16086" y="336"/>
                    </a:lnTo>
                    <a:cubicBezTo>
                      <a:pt x="16014" y="304"/>
                      <a:pt x="15930" y="267"/>
                      <a:pt x="15851" y="234"/>
                    </a:cubicBezTo>
                    <a:close/>
                    <a:moveTo>
                      <a:pt x="16086" y="336"/>
                    </a:moveTo>
                    <a:lnTo>
                      <a:pt x="16166" y="372"/>
                    </a:lnTo>
                    <a:cubicBezTo>
                      <a:pt x="16144" y="361"/>
                      <a:pt x="16115" y="347"/>
                      <a:pt x="16086" y="336"/>
                    </a:cubicBezTo>
                    <a:close/>
                    <a:moveTo>
                      <a:pt x="16166" y="372"/>
                    </a:moveTo>
                    <a:lnTo>
                      <a:pt x="16248" y="415"/>
                    </a:lnTo>
                    <a:lnTo>
                      <a:pt x="16248" y="415"/>
                    </a:lnTo>
                    <a:cubicBezTo>
                      <a:pt x="16227" y="404"/>
                      <a:pt x="16202" y="390"/>
                      <a:pt x="16166" y="372"/>
                    </a:cubicBezTo>
                    <a:close/>
                    <a:moveTo>
                      <a:pt x="16248" y="415"/>
                    </a:moveTo>
                    <a:cubicBezTo>
                      <a:pt x="16248" y="415"/>
                      <a:pt x="16249" y="416"/>
                      <a:pt x="16249" y="416"/>
                    </a:cubicBezTo>
                    <a:lnTo>
                      <a:pt x="16248" y="415"/>
                    </a:lnTo>
                    <a:close/>
                    <a:moveTo>
                      <a:pt x="5664" y="1239"/>
                    </a:moveTo>
                    <a:lnTo>
                      <a:pt x="5711" y="1293"/>
                    </a:lnTo>
                    <a:lnTo>
                      <a:pt x="5758" y="1351"/>
                    </a:lnTo>
                    <a:lnTo>
                      <a:pt x="5802" y="1413"/>
                    </a:lnTo>
                    <a:lnTo>
                      <a:pt x="5842" y="1474"/>
                    </a:lnTo>
                    <a:lnTo>
                      <a:pt x="5882" y="1535"/>
                    </a:lnTo>
                    <a:lnTo>
                      <a:pt x="5915" y="1604"/>
                    </a:lnTo>
                    <a:lnTo>
                      <a:pt x="5947" y="1674"/>
                    </a:lnTo>
                    <a:lnTo>
                      <a:pt x="5976" y="1742"/>
                    </a:lnTo>
                    <a:lnTo>
                      <a:pt x="6002" y="1818"/>
                    </a:lnTo>
                    <a:lnTo>
                      <a:pt x="6023" y="1894"/>
                    </a:lnTo>
                    <a:lnTo>
                      <a:pt x="6041" y="1970"/>
                    </a:lnTo>
                    <a:cubicBezTo>
                      <a:pt x="6045" y="2000"/>
                      <a:pt x="6049" y="2025"/>
                      <a:pt x="6056" y="2054"/>
                    </a:cubicBezTo>
                    <a:cubicBezTo>
                      <a:pt x="6059" y="2079"/>
                      <a:pt x="6063" y="2108"/>
                      <a:pt x="6067" y="2137"/>
                    </a:cubicBezTo>
                    <a:cubicBezTo>
                      <a:pt x="6067" y="2166"/>
                      <a:pt x="6070" y="2195"/>
                      <a:pt x="6074" y="2224"/>
                    </a:cubicBezTo>
                    <a:lnTo>
                      <a:pt x="6074" y="2315"/>
                    </a:lnTo>
                    <a:lnTo>
                      <a:pt x="6074" y="2405"/>
                    </a:lnTo>
                    <a:cubicBezTo>
                      <a:pt x="6070" y="2435"/>
                      <a:pt x="6070" y="2463"/>
                      <a:pt x="6070" y="2492"/>
                    </a:cubicBezTo>
                    <a:cubicBezTo>
                      <a:pt x="6067" y="2522"/>
                      <a:pt x="6063" y="2547"/>
                      <a:pt x="6059" y="2575"/>
                    </a:cubicBezTo>
                    <a:cubicBezTo>
                      <a:pt x="6056" y="2601"/>
                      <a:pt x="6052" y="2626"/>
                      <a:pt x="6049" y="2655"/>
                    </a:cubicBezTo>
                    <a:cubicBezTo>
                      <a:pt x="6045" y="2681"/>
                      <a:pt x="6041" y="2706"/>
                      <a:pt x="6037" y="2731"/>
                    </a:cubicBezTo>
                    <a:cubicBezTo>
                      <a:pt x="6030" y="2756"/>
                      <a:pt x="6023" y="2778"/>
                      <a:pt x="6019" y="2804"/>
                    </a:cubicBezTo>
                    <a:cubicBezTo>
                      <a:pt x="6012" y="2829"/>
                      <a:pt x="6005" y="2851"/>
                      <a:pt x="6002" y="2873"/>
                    </a:cubicBezTo>
                    <a:cubicBezTo>
                      <a:pt x="5994" y="2898"/>
                      <a:pt x="5987" y="2920"/>
                      <a:pt x="5980" y="2942"/>
                    </a:cubicBezTo>
                    <a:lnTo>
                      <a:pt x="5954" y="3007"/>
                    </a:lnTo>
                    <a:lnTo>
                      <a:pt x="5925" y="3069"/>
                    </a:lnTo>
                    <a:lnTo>
                      <a:pt x="5896" y="3126"/>
                    </a:lnTo>
                    <a:lnTo>
                      <a:pt x="5867" y="3181"/>
                    </a:lnTo>
                    <a:lnTo>
                      <a:pt x="5831" y="3235"/>
                    </a:lnTo>
                    <a:lnTo>
                      <a:pt x="5795" y="3286"/>
                    </a:lnTo>
                    <a:lnTo>
                      <a:pt x="5758" y="3333"/>
                    </a:lnTo>
                    <a:lnTo>
                      <a:pt x="5719" y="3380"/>
                    </a:lnTo>
                    <a:lnTo>
                      <a:pt x="5676" y="3423"/>
                    </a:lnTo>
                    <a:lnTo>
                      <a:pt x="5632" y="3463"/>
                    </a:lnTo>
                    <a:lnTo>
                      <a:pt x="5584" y="3500"/>
                    </a:lnTo>
                    <a:lnTo>
                      <a:pt x="5537" y="3536"/>
                    </a:lnTo>
                    <a:lnTo>
                      <a:pt x="5490" y="3569"/>
                    </a:lnTo>
                    <a:lnTo>
                      <a:pt x="5440" y="3597"/>
                    </a:lnTo>
                    <a:lnTo>
                      <a:pt x="5385" y="3626"/>
                    </a:lnTo>
                    <a:lnTo>
                      <a:pt x="5331" y="3652"/>
                    </a:lnTo>
                    <a:lnTo>
                      <a:pt x="5276" y="3674"/>
                    </a:lnTo>
                    <a:lnTo>
                      <a:pt x="5219" y="3696"/>
                    </a:lnTo>
                    <a:lnTo>
                      <a:pt x="5164" y="3717"/>
                    </a:lnTo>
                    <a:lnTo>
                      <a:pt x="5102" y="3731"/>
                    </a:lnTo>
                    <a:lnTo>
                      <a:pt x="5045" y="3746"/>
                    </a:lnTo>
                    <a:lnTo>
                      <a:pt x="4983" y="3761"/>
                    </a:lnTo>
                    <a:lnTo>
                      <a:pt x="4921" y="3771"/>
                    </a:lnTo>
                    <a:lnTo>
                      <a:pt x="4860" y="3783"/>
                    </a:lnTo>
                    <a:lnTo>
                      <a:pt x="4795" y="3790"/>
                    </a:lnTo>
                    <a:lnTo>
                      <a:pt x="4795" y="3790"/>
                    </a:lnTo>
                    <a:lnTo>
                      <a:pt x="4875" y="3750"/>
                    </a:lnTo>
                    <a:lnTo>
                      <a:pt x="4954" y="3710"/>
                    </a:lnTo>
                    <a:lnTo>
                      <a:pt x="5030" y="3663"/>
                    </a:lnTo>
                    <a:lnTo>
                      <a:pt x="5102" y="3616"/>
                    </a:lnTo>
                    <a:lnTo>
                      <a:pt x="5171" y="3561"/>
                    </a:lnTo>
                    <a:lnTo>
                      <a:pt x="5241" y="3507"/>
                    </a:lnTo>
                    <a:lnTo>
                      <a:pt x="5306" y="3449"/>
                    </a:lnTo>
                    <a:lnTo>
                      <a:pt x="5367" y="3387"/>
                    </a:lnTo>
                    <a:lnTo>
                      <a:pt x="5429" y="3326"/>
                    </a:lnTo>
                    <a:lnTo>
                      <a:pt x="5483" y="3261"/>
                    </a:lnTo>
                    <a:lnTo>
                      <a:pt x="5537" y="3191"/>
                    </a:lnTo>
                    <a:lnTo>
                      <a:pt x="5584" y="3119"/>
                    </a:lnTo>
                    <a:lnTo>
                      <a:pt x="5632" y="3047"/>
                    </a:lnTo>
                    <a:lnTo>
                      <a:pt x="5676" y="2970"/>
                    </a:lnTo>
                    <a:lnTo>
                      <a:pt x="5715" y="2895"/>
                    </a:lnTo>
                    <a:lnTo>
                      <a:pt x="5751" y="2815"/>
                    </a:lnTo>
                    <a:lnTo>
                      <a:pt x="5784" y="2735"/>
                    </a:lnTo>
                    <a:lnTo>
                      <a:pt x="5809" y="2652"/>
                    </a:lnTo>
                    <a:lnTo>
                      <a:pt x="5835" y="2569"/>
                    </a:lnTo>
                    <a:lnTo>
                      <a:pt x="5856" y="2485"/>
                    </a:lnTo>
                    <a:lnTo>
                      <a:pt x="5871" y="2398"/>
                    </a:lnTo>
                    <a:lnTo>
                      <a:pt x="5882" y="2311"/>
                    </a:lnTo>
                    <a:lnTo>
                      <a:pt x="5889" y="2224"/>
                    </a:lnTo>
                    <a:lnTo>
                      <a:pt x="5893" y="2134"/>
                    </a:lnTo>
                    <a:lnTo>
                      <a:pt x="5893" y="2047"/>
                    </a:lnTo>
                    <a:lnTo>
                      <a:pt x="5885" y="1956"/>
                    </a:lnTo>
                    <a:lnTo>
                      <a:pt x="5878" y="1865"/>
                    </a:lnTo>
                    <a:lnTo>
                      <a:pt x="5860" y="1774"/>
                    </a:lnTo>
                    <a:lnTo>
                      <a:pt x="5842" y="1687"/>
                    </a:lnTo>
                    <a:lnTo>
                      <a:pt x="5816" y="1597"/>
                    </a:lnTo>
                    <a:lnTo>
                      <a:pt x="5788" y="1507"/>
                    </a:lnTo>
                    <a:lnTo>
                      <a:pt x="5751" y="1416"/>
                    </a:lnTo>
                    <a:lnTo>
                      <a:pt x="5729" y="1373"/>
                    </a:lnTo>
                    <a:lnTo>
                      <a:pt x="5708" y="1326"/>
                    </a:lnTo>
                    <a:lnTo>
                      <a:pt x="5664" y="1239"/>
                    </a:lnTo>
                    <a:close/>
                    <a:moveTo>
                      <a:pt x="11183" y="1851"/>
                    </a:moveTo>
                    <a:lnTo>
                      <a:pt x="11078" y="1956"/>
                    </a:lnTo>
                    <a:lnTo>
                      <a:pt x="10976" y="2061"/>
                    </a:lnTo>
                    <a:lnTo>
                      <a:pt x="10872" y="2169"/>
                    </a:lnTo>
                    <a:lnTo>
                      <a:pt x="10774" y="2282"/>
                    </a:lnTo>
                    <a:lnTo>
                      <a:pt x="10676" y="2398"/>
                    </a:lnTo>
                    <a:lnTo>
                      <a:pt x="10582" y="2517"/>
                    </a:lnTo>
                    <a:lnTo>
                      <a:pt x="10488" y="2637"/>
                    </a:lnTo>
                    <a:lnTo>
                      <a:pt x="10397" y="2761"/>
                    </a:lnTo>
                    <a:lnTo>
                      <a:pt x="10288" y="2916"/>
                    </a:lnTo>
                    <a:lnTo>
                      <a:pt x="10183" y="3076"/>
                    </a:lnTo>
                    <a:lnTo>
                      <a:pt x="10078" y="3235"/>
                    </a:lnTo>
                    <a:lnTo>
                      <a:pt x="9981" y="3398"/>
                    </a:lnTo>
                    <a:lnTo>
                      <a:pt x="9785" y="3728"/>
                    </a:lnTo>
                    <a:lnTo>
                      <a:pt x="9596" y="4061"/>
                    </a:lnTo>
                    <a:cubicBezTo>
                      <a:pt x="9473" y="4286"/>
                      <a:pt x="9350" y="4514"/>
                      <a:pt x="9227" y="4739"/>
                    </a:cubicBezTo>
                    <a:lnTo>
                      <a:pt x="9041" y="5076"/>
                    </a:lnTo>
                    <a:lnTo>
                      <a:pt x="8853" y="5413"/>
                    </a:lnTo>
                    <a:lnTo>
                      <a:pt x="8658" y="5743"/>
                    </a:lnTo>
                    <a:lnTo>
                      <a:pt x="8559" y="5906"/>
                    </a:lnTo>
                    <a:lnTo>
                      <a:pt x="8454" y="6066"/>
                    </a:lnTo>
                    <a:lnTo>
                      <a:pt x="8350" y="6225"/>
                    </a:lnTo>
                    <a:lnTo>
                      <a:pt x="8241" y="6380"/>
                    </a:lnTo>
                    <a:lnTo>
                      <a:pt x="8128" y="6533"/>
                    </a:lnTo>
                    <a:lnTo>
                      <a:pt x="8012" y="6681"/>
                    </a:lnTo>
                    <a:lnTo>
                      <a:pt x="7893" y="6830"/>
                    </a:lnTo>
                    <a:lnTo>
                      <a:pt x="7766" y="6971"/>
                    </a:lnTo>
                    <a:lnTo>
                      <a:pt x="7639" y="7113"/>
                    </a:lnTo>
                    <a:lnTo>
                      <a:pt x="7505" y="7247"/>
                    </a:lnTo>
                    <a:lnTo>
                      <a:pt x="7364" y="7377"/>
                    </a:lnTo>
                    <a:lnTo>
                      <a:pt x="7219" y="7504"/>
                    </a:lnTo>
                    <a:lnTo>
                      <a:pt x="7067" y="7627"/>
                    </a:lnTo>
                    <a:lnTo>
                      <a:pt x="6991" y="7685"/>
                    </a:lnTo>
                    <a:lnTo>
                      <a:pt x="6911" y="7743"/>
                    </a:lnTo>
                    <a:cubicBezTo>
                      <a:pt x="6875" y="7769"/>
                      <a:pt x="6842" y="7794"/>
                      <a:pt x="6806" y="7815"/>
                    </a:cubicBezTo>
                    <a:cubicBezTo>
                      <a:pt x="6770" y="7841"/>
                      <a:pt x="6737" y="7862"/>
                      <a:pt x="6701" y="7884"/>
                    </a:cubicBezTo>
                    <a:lnTo>
                      <a:pt x="6589" y="7939"/>
                    </a:lnTo>
                    <a:lnTo>
                      <a:pt x="6476" y="7989"/>
                    </a:lnTo>
                    <a:lnTo>
                      <a:pt x="6363" y="8040"/>
                    </a:lnTo>
                    <a:lnTo>
                      <a:pt x="6248" y="8083"/>
                    </a:lnTo>
                    <a:lnTo>
                      <a:pt x="6132" y="8127"/>
                    </a:lnTo>
                    <a:lnTo>
                      <a:pt x="6016" y="8167"/>
                    </a:lnTo>
                    <a:lnTo>
                      <a:pt x="5900" y="8203"/>
                    </a:lnTo>
                    <a:lnTo>
                      <a:pt x="5780" y="8236"/>
                    </a:lnTo>
                    <a:lnTo>
                      <a:pt x="5661" y="8265"/>
                    </a:lnTo>
                    <a:lnTo>
                      <a:pt x="5545" y="8290"/>
                    </a:lnTo>
                    <a:lnTo>
                      <a:pt x="5425" y="8312"/>
                    </a:lnTo>
                    <a:lnTo>
                      <a:pt x="5302" y="8334"/>
                    </a:lnTo>
                    <a:lnTo>
                      <a:pt x="5182" y="8349"/>
                    </a:lnTo>
                    <a:lnTo>
                      <a:pt x="5062" y="8359"/>
                    </a:lnTo>
                    <a:lnTo>
                      <a:pt x="4940" y="8370"/>
                    </a:lnTo>
                    <a:lnTo>
                      <a:pt x="4820" y="8374"/>
                    </a:lnTo>
                    <a:lnTo>
                      <a:pt x="4744" y="8370"/>
                    </a:lnTo>
                    <a:lnTo>
                      <a:pt x="4668" y="8363"/>
                    </a:lnTo>
                    <a:lnTo>
                      <a:pt x="4592" y="8352"/>
                    </a:lnTo>
                    <a:lnTo>
                      <a:pt x="4515" y="8341"/>
                    </a:lnTo>
                    <a:lnTo>
                      <a:pt x="4367" y="8312"/>
                    </a:lnTo>
                    <a:lnTo>
                      <a:pt x="4219" y="8279"/>
                    </a:lnTo>
                    <a:lnTo>
                      <a:pt x="4070" y="8240"/>
                    </a:lnTo>
                    <a:lnTo>
                      <a:pt x="3925" y="8192"/>
                    </a:lnTo>
                    <a:lnTo>
                      <a:pt x="3776" y="8142"/>
                    </a:lnTo>
                    <a:lnTo>
                      <a:pt x="3632" y="8083"/>
                    </a:lnTo>
                    <a:lnTo>
                      <a:pt x="3794" y="8098"/>
                    </a:lnTo>
                    <a:lnTo>
                      <a:pt x="3961" y="8109"/>
                    </a:lnTo>
                    <a:lnTo>
                      <a:pt x="4124" y="8109"/>
                    </a:lnTo>
                    <a:lnTo>
                      <a:pt x="4287" y="8105"/>
                    </a:lnTo>
                    <a:lnTo>
                      <a:pt x="4450" y="8095"/>
                    </a:lnTo>
                    <a:lnTo>
                      <a:pt x="4614" y="8073"/>
                    </a:lnTo>
                    <a:lnTo>
                      <a:pt x="4776" y="8048"/>
                    </a:lnTo>
                    <a:lnTo>
                      <a:pt x="4936" y="8015"/>
                    </a:lnTo>
                    <a:lnTo>
                      <a:pt x="5099" y="7975"/>
                    </a:lnTo>
                    <a:lnTo>
                      <a:pt x="5258" y="7931"/>
                    </a:lnTo>
                    <a:lnTo>
                      <a:pt x="5415" y="7877"/>
                    </a:lnTo>
                    <a:lnTo>
                      <a:pt x="5570" y="7815"/>
                    </a:lnTo>
                    <a:lnTo>
                      <a:pt x="5726" y="7750"/>
                    </a:lnTo>
                    <a:lnTo>
                      <a:pt x="5882" y="7678"/>
                    </a:lnTo>
                    <a:lnTo>
                      <a:pt x="6030" y="7598"/>
                    </a:lnTo>
                    <a:lnTo>
                      <a:pt x="6179" y="7511"/>
                    </a:lnTo>
                    <a:lnTo>
                      <a:pt x="6335" y="7414"/>
                    </a:lnTo>
                    <a:lnTo>
                      <a:pt x="6483" y="7312"/>
                    </a:lnTo>
                    <a:lnTo>
                      <a:pt x="6628" y="7207"/>
                    </a:lnTo>
                    <a:lnTo>
                      <a:pt x="6770" y="7098"/>
                    </a:lnTo>
                    <a:lnTo>
                      <a:pt x="6907" y="6986"/>
                    </a:lnTo>
                    <a:lnTo>
                      <a:pt x="7041" y="6866"/>
                    </a:lnTo>
                    <a:lnTo>
                      <a:pt x="7171" y="6747"/>
                    </a:lnTo>
                    <a:lnTo>
                      <a:pt x="7298" y="6623"/>
                    </a:lnTo>
                    <a:lnTo>
                      <a:pt x="7425" y="6496"/>
                    </a:lnTo>
                    <a:lnTo>
                      <a:pt x="7545" y="6370"/>
                    </a:lnTo>
                    <a:lnTo>
                      <a:pt x="7665" y="6240"/>
                    </a:lnTo>
                    <a:lnTo>
                      <a:pt x="7780" y="6105"/>
                    </a:lnTo>
                    <a:lnTo>
                      <a:pt x="7897" y="5967"/>
                    </a:lnTo>
                    <a:lnTo>
                      <a:pt x="8009" y="5830"/>
                    </a:lnTo>
                    <a:lnTo>
                      <a:pt x="8226" y="5547"/>
                    </a:lnTo>
                    <a:lnTo>
                      <a:pt x="8440" y="5261"/>
                    </a:lnTo>
                    <a:lnTo>
                      <a:pt x="8646" y="4967"/>
                    </a:lnTo>
                    <a:lnTo>
                      <a:pt x="9053" y="4380"/>
                    </a:lnTo>
                    <a:cubicBezTo>
                      <a:pt x="9190" y="4181"/>
                      <a:pt x="9324" y="3985"/>
                      <a:pt x="9459" y="3790"/>
                    </a:cubicBezTo>
                    <a:lnTo>
                      <a:pt x="9665" y="3496"/>
                    </a:lnTo>
                    <a:lnTo>
                      <a:pt x="9872" y="3209"/>
                    </a:lnTo>
                    <a:lnTo>
                      <a:pt x="10020" y="3017"/>
                    </a:lnTo>
                    <a:lnTo>
                      <a:pt x="10176" y="2833"/>
                    </a:lnTo>
                    <a:lnTo>
                      <a:pt x="10332" y="2652"/>
                    </a:lnTo>
                    <a:lnTo>
                      <a:pt x="10495" y="2478"/>
                    </a:lnTo>
                    <a:lnTo>
                      <a:pt x="10662" y="2311"/>
                    </a:lnTo>
                    <a:lnTo>
                      <a:pt x="10832" y="2148"/>
                    </a:lnTo>
                    <a:lnTo>
                      <a:pt x="11006" y="1995"/>
                    </a:lnTo>
                    <a:lnTo>
                      <a:pt x="11183" y="1851"/>
                    </a:lnTo>
                    <a:close/>
                    <a:moveTo>
                      <a:pt x="14520" y="3235"/>
                    </a:moveTo>
                    <a:lnTo>
                      <a:pt x="14579" y="3239"/>
                    </a:lnTo>
                    <a:lnTo>
                      <a:pt x="14634" y="3243"/>
                    </a:lnTo>
                    <a:lnTo>
                      <a:pt x="14691" y="3249"/>
                    </a:lnTo>
                    <a:lnTo>
                      <a:pt x="14749" y="3256"/>
                    </a:lnTo>
                    <a:lnTo>
                      <a:pt x="14803" y="3268"/>
                    </a:lnTo>
                    <a:lnTo>
                      <a:pt x="14858" y="3278"/>
                    </a:lnTo>
                    <a:lnTo>
                      <a:pt x="14912" y="3293"/>
                    </a:lnTo>
                    <a:lnTo>
                      <a:pt x="14967" y="3308"/>
                    </a:lnTo>
                    <a:lnTo>
                      <a:pt x="15021" y="3322"/>
                    </a:lnTo>
                    <a:lnTo>
                      <a:pt x="15072" y="3340"/>
                    </a:lnTo>
                    <a:lnTo>
                      <a:pt x="15126" y="3358"/>
                    </a:lnTo>
                    <a:lnTo>
                      <a:pt x="15177" y="3380"/>
                    </a:lnTo>
                    <a:lnTo>
                      <a:pt x="15224" y="3402"/>
                    </a:lnTo>
                    <a:lnTo>
                      <a:pt x="15274" y="3427"/>
                    </a:lnTo>
                    <a:lnTo>
                      <a:pt x="15321" y="3452"/>
                    </a:lnTo>
                    <a:lnTo>
                      <a:pt x="15368" y="3482"/>
                    </a:lnTo>
                    <a:lnTo>
                      <a:pt x="15416" y="3510"/>
                    </a:lnTo>
                    <a:lnTo>
                      <a:pt x="15460" y="3539"/>
                    </a:lnTo>
                    <a:lnTo>
                      <a:pt x="15503" y="3569"/>
                    </a:lnTo>
                    <a:lnTo>
                      <a:pt x="15547" y="3604"/>
                    </a:lnTo>
                    <a:lnTo>
                      <a:pt x="15590" y="3637"/>
                    </a:lnTo>
                    <a:lnTo>
                      <a:pt x="15629" y="3674"/>
                    </a:lnTo>
                    <a:lnTo>
                      <a:pt x="15666" y="3710"/>
                    </a:lnTo>
                    <a:lnTo>
                      <a:pt x="15706" y="3750"/>
                    </a:lnTo>
                    <a:lnTo>
                      <a:pt x="15742" y="3790"/>
                    </a:lnTo>
                    <a:lnTo>
                      <a:pt x="15775" y="3830"/>
                    </a:lnTo>
                    <a:lnTo>
                      <a:pt x="15808" y="3873"/>
                    </a:lnTo>
                    <a:lnTo>
                      <a:pt x="15840" y="3917"/>
                    </a:lnTo>
                    <a:lnTo>
                      <a:pt x="15868" y="3960"/>
                    </a:lnTo>
                    <a:lnTo>
                      <a:pt x="15898" y="4007"/>
                    </a:lnTo>
                    <a:lnTo>
                      <a:pt x="15923" y="4054"/>
                    </a:lnTo>
                    <a:lnTo>
                      <a:pt x="15949" y="4101"/>
                    </a:lnTo>
                    <a:lnTo>
                      <a:pt x="15974" y="4152"/>
                    </a:lnTo>
                    <a:lnTo>
                      <a:pt x="15992" y="4203"/>
                    </a:lnTo>
                    <a:lnTo>
                      <a:pt x="16014" y="4253"/>
                    </a:lnTo>
                    <a:lnTo>
                      <a:pt x="16032" y="4308"/>
                    </a:lnTo>
                    <a:lnTo>
                      <a:pt x="16047" y="4362"/>
                    </a:lnTo>
                    <a:lnTo>
                      <a:pt x="16061" y="4417"/>
                    </a:lnTo>
                    <a:lnTo>
                      <a:pt x="16072" y="4474"/>
                    </a:lnTo>
                    <a:lnTo>
                      <a:pt x="16082" y="4532"/>
                    </a:lnTo>
                    <a:lnTo>
                      <a:pt x="16090" y="4591"/>
                    </a:lnTo>
                    <a:lnTo>
                      <a:pt x="16094" y="4652"/>
                    </a:lnTo>
                    <a:lnTo>
                      <a:pt x="16097" y="4710"/>
                    </a:lnTo>
                    <a:lnTo>
                      <a:pt x="16097" y="4771"/>
                    </a:lnTo>
                    <a:lnTo>
                      <a:pt x="16097" y="4837"/>
                    </a:lnTo>
                    <a:lnTo>
                      <a:pt x="16094" y="4898"/>
                    </a:lnTo>
                    <a:lnTo>
                      <a:pt x="16079" y="4840"/>
                    </a:lnTo>
                    <a:lnTo>
                      <a:pt x="16061" y="4783"/>
                    </a:lnTo>
                    <a:lnTo>
                      <a:pt x="16042" y="4725"/>
                    </a:lnTo>
                    <a:lnTo>
                      <a:pt x="16021" y="4670"/>
                    </a:lnTo>
                    <a:lnTo>
                      <a:pt x="15995" y="4612"/>
                    </a:lnTo>
                    <a:lnTo>
                      <a:pt x="15970" y="4558"/>
                    </a:lnTo>
                    <a:lnTo>
                      <a:pt x="15942" y="4504"/>
                    </a:lnTo>
                    <a:lnTo>
                      <a:pt x="15912" y="4452"/>
                    </a:lnTo>
                    <a:lnTo>
                      <a:pt x="15880" y="4402"/>
                    </a:lnTo>
                    <a:lnTo>
                      <a:pt x="15847" y="4351"/>
                    </a:lnTo>
                    <a:lnTo>
                      <a:pt x="15811" y="4300"/>
                    </a:lnTo>
                    <a:lnTo>
                      <a:pt x="15771" y="4253"/>
                    </a:lnTo>
                    <a:lnTo>
                      <a:pt x="15735" y="4210"/>
                    </a:lnTo>
                    <a:lnTo>
                      <a:pt x="15691" y="4166"/>
                    </a:lnTo>
                    <a:lnTo>
                      <a:pt x="15648" y="4123"/>
                    </a:lnTo>
                    <a:lnTo>
                      <a:pt x="15604" y="4079"/>
                    </a:lnTo>
                    <a:lnTo>
                      <a:pt x="15561" y="4044"/>
                    </a:lnTo>
                    <a:lnTo>
                      <a:pt x="15510" y="4004"/>
                    </a:lnTo>
                    <a:lnTo>
                      <a:pt x="15463" y="3970"/>
                    </a:lnTo>
                    <a:lnTo>
                      <a:pt x="15412" y="3938"/>
                    </a:lnTo>
                    <a:lnTo>
                      <a:pt x="15361" y="3905"/>
                    </a:lnTo>
                    <a:lnTo>
                      <a:pt x="15308" y="3877"/>
                    </a:lnTo>
                    <a:lnTo>
                      <a:pt x="15256" y="3851"/>
                    </a:lnTo>
                    <a:lnTo>
                      <a:pt x="15199" y="3826"/>
                    </a:lnTo>
                    <a:lnTo>
                      <a:pt x="15144" y="3804"/>
                    </a:lnTo>
                    <a:lnTo>
                      <a:pt x="15086" y="3786"/>
                    </a:lnTo>
                    <a:lnTo>
                      <a:pt x="15028" y="3768"/>
                    </a:lnTo>
                    <a:lnTo>
                      <a:pt x="14970" y="3753"/>
                    </a:lnTo>
                    <a:lnTo>
                      <a:pt x="14912" y="3743"/>
                    </a:lnTo>
                    <a:lnTo>
                      <a:pt x="14851" y="3735"/>
                    </a:lnTo>
                    <a:lnTo>
                      <a:pt x="14789" y="3728"/>
                    </a:lnTo>
                    <a:lnTo>
                      <a:pt x="14727" y="3724"/>
                    </a:lnTo>
                    <a:cubicBezTo>
                      <a:pt x="14694" y="3724"/>
                      <a:pt x="14662" y="3728"/>
                      <a:pt x="14629" y="3728"/>
                    </a:cubicBezTo>
                    <a:cubicBezTo>
                      <a:pt x="14597" y="3728"/>
                      <a:pt x="14568" y="3728"/>
                      <a:pt x="14535" y="3731"/>
                    </a:cubicBezTo>
                    <a:cubicBezTo>
                      <a:pt x="14503" y="3735"/>
                      <a:pt x="14473" y="3739"/>
                      <a:pt x="14445" y="3739"/>
                    </a:cubicBezTo>
                    <a:cubicBezTo>
                      <a:pt x="14416" y="3746"/>
                      <a:pt x="14387" y="3750"/>
                      <a:pt x="14358" y="3753"/>
                    </a:cubicBezTo>
                    <a:cubicBezTo>
                      <a:pt x="14329" y="3761"/>
                      <a:pt x="14300" y="3764"/>
                      <a:pt x="14271" y="3771"/>
                    </a:cubicBezTo>
                    <a:cubicBezTo>
                      <a:pt x="14246" y="3778"/>
                      <a:pt x="14216" y="3786"/>
                      <a:pt x="14191" y="3793"/>
                    </a:cubicBezTo>
                    <a:cubicBezTo>
                      <a:pt x="14166" y="3800"/>
                      <a:pt x="14140" y="3808"/>
                      <a:pt x="14115" y="3818"/>
                    </a:cubicBezTo>
                    <a:lnTo>
                      <a:pt x="14039" y="3844"/>
                    </a:lnTo>
                    <a:lnTo>
                      <a:pt x="13966" y="3877"/>
                    </a:lnTo>
                    <a:lnTo>
                      <a:pt x="13901" y="3913"/>
                    </a:lnTo>
                    <a:lnTo>
                      <a:pt x="13836" y="3952"/>
                    </a:lnTo>
                    <a:lnTo>
                      <a:pt x="13774" y="3992"/>
                    </a:lnTo>
                    <a:lnTo>
                      <a:pt x="13716" y="4039"/>
                    </a:lnTo>
                    <a:lnTo>
                      <a:pt x="13659" y="4087"/>
                    </a:lnTo>
                    <a:lnTo>
                      <a:pt x="13607" y="4137"/>
                    </a:lnTo>
                    <a:lnTo>
                      <a:pt x="13557" y="4191"/>
                    </a:lnTo>
                    <a:lnTo>
                      <a:pt x="13513" y="4246"/>
                    </a:lnTo>
                    <a:lnTo>
                      <a:pt x="13470" y="4304"/>
                    </a:lnTo>
                    <a:lnTo>
                      <a:pt x="13426" y="4365"/>
                    </a:lnTo>
                    <a:lnTo>
                      <a:pt x="13390" y="4431"/>
                    </a:lnTo>
                    <a:lnTo>
                      <a:pt x="13354" y="4496"/>
                    </a:lnTo>
                    <a:lnTo>
                      <a:pt x="13321" y="4561"/>
                    </a:lnTo>
                    <a:lnTo>
                      <a:pt x="13292" y="4631"/>
                    </a:lnTo>
                    <a:lnTo>
                      <a:pt x="13267" y="4703"/>
                    </a:lnTo>
                    <a:lnTo>
                      <a:pt x="13242" y="4775"/>
                    </a:lnTo>
                    <a:lnTo>
                      <a:pt x="13224" y="4852"/>
                    </a:lnTo>
                    <a:lnTo>
                      <a:pt x="13205" y="4924"/>
                    </a:lnTo>
                    <a:lnTo>
                      <a:pt x="13187" y="5004"/>
                    </a:lnTo>
                    <a:lnTo>
                      <a:pt x="13172" y="5079"/>
                    </a:lnTo>
                    <a:lnTo>
                      <a:pt x="13162" y="5159"/>
                    </a:lnTo>
                    <a:lnTo>
                      <a:pt x="13155" y="5239"/>
                    </a:lnTo>
                    <a:lnTo>
                      <a:pt x="13147" y="5322"/>
                    </a:lnTo>
                    <a:lnTo>
                      <a:pt x="13147" y="5402"/>
                    </a:lnTo>
                    <a:lnTo>
                      <a:pt x="13144" y="5486"/>
                    </a:lnTo>
                    <a:lnTo>
                      <a:pt x="13147" y="5569"/>
                    </a:lnTo>
                    <a:lnTo>
                      <a:pt x="13151" y="5653"/>
                    </a:lnTo>
                    <a:lnTo>
                      <a:pt x="13155" y="5735"/>
                    </a:lnTo>
                    <a:lnTo>
                      <a:pt x="13162" y="5819"/>
                    </a:lnTo>
                    <a:lnTo>
                      <a:pt x="13172" y="5902"/>
                    </a:lnTo>
                    <a:lnTo>
                      <a:pt x="13187" y="5986"/>
                    </a:lnTo>
                    <a:lnTo>
                      <a:pt x="13202" y="6069"/>
                    </a:lnTo>
                    <a:lnTo>
                      <a:pt x="13216" y="6153"/>
                    </a:lnTo>
                    <a:lnTo>
                      <a:pt x="13238" y="6235"/>
                    </a:lnTo>
                    <a:lnTo>
                      <a:pt x="13256" y="6319"/>
                    </a:lnTo>
                    <a:lnTo>
                      <a:pt x="13281" y="6399"/>
                    </a:lnTo>
                    <a:lnTo>
                      <a:pt x="13307" y="6482"/>
                    </a:lnTo>
                    <a:lnTo>
                      <a:pt x="13332" y="6561"/>
                    </a:lnTo>
                    <a:lnTo>
                      <a:pt x="13361" y="6641"/>
                    </a:lnTo>
                    <a:lnTo>
                      <a:pt x="13390" y="6718"/>
                    </a:lnTo>
                    <a:lnTo>
                      <a:pt x="13423" y="6794"/>
                    </a:lnTo>
                    <a:lnTo>
                      <a:pt x="13459" y="6870"/>
                    </a:lnTo>
                    <a:lnTo>
                      <a:pt x="13495" y="6942"/>
                    </a:lnTo>
                    <a:lnTo>
                      <a:pt x="13532" y="7014"/>
                    </a:lnTo>
                    <a:lnTo>
                      <a:pt x="13572" y="7088"/>
                    </a:lnTo>
                    <a:lnTo>
                      <a:pt x="13612" y="7153"/>
                    </a:lnTo>
                    <a:lnTo>
                      <a:pt x="13655" y="7221"/>
                    </a:lnTo>
                    <a:lnTo>
                      <a:pt x="13699" y="7287"/>
                    </a:lnTo>
                    <a:lnTo>
                      <a:pt x="13746" y="7348"/>
                    </a:lnTo>
                    <a:lnTo>
                      <a:pt x="13793" y="7406"/>
                    </a:lnTo>
                    <a:lnTo>
                      <a:pt x="13843" y="7464"/>
                    </a:lnTo>
                    <a:lnTo>
                      <a:pt x="13894" y="7522"/>
                    </a:lnTo>
                    <a:lnTo>
                      <a:pt x="13945" y="7573"/>
                    </a:lnTo>
                    <a:lnTo>
                      <a:pt x="13999" y="7623"/>
                    </a:lnTo>
                    <a:lnTo>
                      <a:pt x="14053" y="7670"/>
                    </a:lnTo>
                    <a:lnTo>
                      <a:pt x="14151" y="7747"/>
                    </a:lnTo>
                    <a:lnTo>
                      <a:pt x="14253" y="7815"/>
                    </a:lnTo>
                    <a:lnTo>
                      <a:pt x="14354" y="7881"/>
                    </a:lnTo>
                    <a:lnTo>
                      <a:pt x="14455" y="7942"/>
                    </a:lnTo>
                    <a:lnTo>
                      <a:pt x="14560" y="7996"/>
                    </a:lnTo>
                    <a:lnTo>
                      <a:pt x="14666" y="8044"/>
                    </a:lnTo>
                    <a:lnTo>
                      <a:pt x="14771" y="8083"/>
                    </a:lnTo>
                    <a:lnTo>
                      <a:pt x="14880" y="8123"/>
                    </a:lnTo>
                    <a:lnTo>
                      <a:pt x="14988" y="8153"/>
                    </a:lnTo>
                    <a:lnTo>
                      <a:pt x="15097" y="8182"/>
                    </a:lnTo>
                    <a:lnTo>
                      <a:pt x="15206" y="8203"/>
                    </a:lnTo>
                    <a:lnTo>
                      <a:pt x="15318" y="8218"/>
                    </a:lnTo>
                    <a:lnTo>
                      <a:pt x="15427" y="8229"/>
                    </a:lnTo>
                    <a:lnTo>
                      <a:pt x="15539" y="8236"/>
                    </a:lnTo>
                    <a:lnTo>
                      <a:pt x="15648" y="8236"/>
                    </a:lnTo>
                    <a:lnTo>
                      <a:pt x="15760" y="8232"/>
                    </a:lnTo>
                    <a:lnTo>
                      <a:pt x="15868" y="8225"/>
                    </a:lnTo>
                    <a:lnTo>
                      <a:pt x="15982" y="8214"/>
                    </a:lnTo>
                    <a:lnTo>
                      <a:pt x="16090" y="8196"/>
                    </a:lnTo>
                    <a:lnTo>
                      <a:pt x="16199" y="8175"/>
                    </a:lnTo>
                    <a:lnTo>
                      <a:pt x="16308" y="8149"/>
                    </a:lnTo>
                    <a:lnTo>
                      <a:pt x="16412" y="8120"/>
                    </a:lnTo>
                    <a:lnTo>
                      <a:pt x="16521" y="8083"/>
                    </a:lnTo>
                    <a:lnTo>
                      <a:pt x="16626" y="8048"/>
                    </a:lnTo>
                    <a:lnTo>
                      <a:pt x="16731" y="8004"/>
                    </a:lnTo>
                    <a:lnTo>
                      <a:pt x="16833" y="7957"/>
                    </a:lnTo>
                    <a:lnTo>
                      <a:pt x="16934" y="7909"/>
                    </a:lnTo>
                    <a:lnTo>
                      <a:pt x="17032" y="7855"/>
                    </a:lnTo>
                    <a:lnTo>
                      <a:pt x="17130" y="7797"/>
                    </a:lnTo>
                    <a:lnTo>
                      <a:pt x="17228" y="7735"/>
                    </a:lnTo>
                    <a:lnTo>
                      <a:pt x="17322" y="7675"/>
                    </a:lnTo>
                    <a:lnTo>
                      <a:pt x="17412" y="7605"/>
                    </a:lnTo>
                    <a:lnTo>
                      <a:pt x="17311" y="7703"/>
                    </a:lnTo>
                    <a:lnTo>
                      <a:pt x="17203" y="7797"/>
                    </a:lnTo>
                    <a:lnTo>
                      <a:pt x="17090" y="7884"/>
                    </a:lnTo>
                    <a:lnTo>
                      <a:pt x="16977" y="7968"/>
                    </a:lnTo>
                    <a:lnTo>
                      <a:pt x="16858" y="8048"/>
                    </a:lnTo>
                    <a:lnTo>
                      <a:pt x="16738" y="8120"/>
                    </a:lnTo>
                    <a:lnTo>
                      <a:pt x="16616" y="8189"/>
                    </a:lnTo>
                    <a:lnTo>
                      <a:pt x="16489" y="8254"/>
                    </a:lnTo>
                    <a:lnTo>
                      <a:pt x="16362" y="8309"/>
                    </a:lnTo>
                    <a:lnTo>
                      <a:pt x="16231" y="8359"/>
                    </a:lnTo>
                    <a:lnTo>
                      <a:pt x="16162" y="8384"/>
                    </a:lnTo>
                    <a:lnTo>
                      <a:pt x="16097" y="8406"/>
                    </a:lnTo>
                    <a:lnTo>
                      <a:pt x="16029" y="8424"/>
                    </a:lnTo>
                    <a:lnTo>
                      <a:pt x="15960" y="8443"/>
                    </a:lnTo>
                    <a:lnTo>
                      <a:pt x="15890" y="8461"/>
                    </a:lnTo>
                    <a:lnTo>
                      <a:pt x="15822" y="8475"/>
                    </a:lnTo>
                    <a:lnTo>
                      <a:pt x="15753" y="8490"/>
                    </a:lnTo>
                    <a:lnTo>
                      <a:pt x="15681" y="8501"/>
                    </a:lnTo>
                    <a:lnTo>
                      <a:pt x="15612" y="8511"/>
                    </a:lnTo>
                    <a:lnTo>
                      <a:pt x="15539" y="8518"/>
                    </a:lnTo>
                    <a:lnTo>
                      <a:pt x="15470" y="8526"/>
                    </a:lnTo>
                    <a:lnTo>
                      <a:pt x="15398" y="8530"/>
                    </a:lnTo>
                    <a:lnTo>
                      <a:pt x="15278" y="8533"/>
                    </a:lnTo>
                    <a:lnTo>
                      <a:pt x="15162" y="8533"/>
                    </a:lnTo>
                    <a:lnTo>
                      <a:pt x="15047" y="8530"/>
                    </a:lnTo>
                    <a:lnTo>
                      <a:pt x="14927" y="8518"/>
                    </a:lnTo>
                    <a:lnTo>
                      <a:pt x="14811" y="8504"/>
                    </a:lnTo>
                    <a:lnTo>
                      <a:pt x="14694" y="8486"/>
                    </a:lnTo>
                    <a:lnTo>
                      <a:pt x="14579" y="8461"/>
                    </a:lnTo>
                    <a:lnTo>
                      <a:pt x="14467" y="8436"/>
                    </a:lnTo>
                    <a:lnTo>
                      <a:pt x="14351" y="8403"/>
                    </a:lnTo>
                    <a:lnTo>
                      <a:pt x="14238" y="8370"/>
                    </a:lnTo>
                    <a:lnTo>
                      <a:pt x="14129" y="8330"/>
                    </a:lnTo>
                    <a:lnTo>
                      <a:pt x="14020" y="8287"/>
                    </a:lnTo>
                    <a:lnTo>
                      <a:pt x="13912" y="8240"/>
                    </a:lnTo>
                    <a:lnTo>
                      <a:pt x="13807" y="8189"/>
                    </a:lnTo>
                    <a:lnTo>
                      <a:pt x="13702" y="8131"/>
                    </a:lnTo>
                    <a:lnTo>
                      <a:pt x="13600" y="8073"/>
                    </a:lnTo>
                    <a:lnTo>
                      <a:pt x="13503" y="8011"/>
                    </a:lnTo>
                    <a:lnTo>
                      <a:pt x="13405" y="7946"/>
                    </a:lnTo>
                    <a:lnTo>
                      <a:pt x="13314" y="7874"/>
                    </a:lnTo>
                    <a:lnTo>
                      <a:pt x="13224" y="7801"/>
                    </a:lnTo>
                    <a:lnTo>
                      <a:pt x="13133" y="7725"/>
                    </a:lnTo>
                    <a:lnTo>
                      <a:pt x="13050" y="7645"/>
                    </a:lnTo>
                    <a:lnTo>
                      <a:pt x="12970" y="7562"/>
                    </a:lnTo>
                    <a:lnTo>
                      <a:pt x="12894" y="7475"/>
                    </a:lnTo>
                    <a:lnTo>
                      <a:pt x="12818" y="7384"/>
                    </a:lnTo>
                    <a:lnTo>
                      <a:pt x="12749" y="7290"/>
                    </a:lnTo>
                    <a:lnTo>
                      <a:pt x="12684" y="7192"/>
                    </a:lnTo>
                    <a:lnTo>
                      <a:pt x="12622" y="7091"/>
                    </a:lnTo>
                    <a:lnTo>
                      <a:pt x="12564" y="6989"/>
                    </a:lnTo>
                    <a:lnTo>
                      <a:pt x="12513" y="6884"/>
                    </a:lnTo>
                    <a:lnTo>
                      <a:pt x="12466" y="6772"/>
                    </a:lnTo>
                    <a:lnTo>
                      <a:pt x="12423" y="6660"/>
                    </a:lnTo>
                    <a:lnTo>
                      <a:pt x="12390" y="6554"/>
                    </a:lnTo>
                    <a:lnTo>
                      <a:pt x="12357" y="6446"/>
                    </a:lnTo>
                    <a:lnTo>
                      <a:pt x="12332" y="6337"/>
                    </a:lnTo>
                    <a:lnTo>
                      <a:pt x="12311" y="6225"/>
                    </a:lnTo>
                    <a:lnTo>
                      <a:pt x="12292" y="6116"/>
                    </a:lnTo>
                    <a:lnTo>
                      <a:pt x="12281" y="6004"/>
                    </a:lnTo>
                    <a:lnTo>
                      <a:pt x="12274" y="5892"/>
                    </a:lnTo>
                    <a:lnTo>
                      <a:pt x="12271" y="5775"/>
                    </a:lnTo>
                    <a:lnTo>
                      <a:pt x="12271" y="5663"/>
                    </a:lnTo>
                    <a:lnTo>
                      <a:pt x="12274" y="5551"/>
                    </a:lnTo>
                    <a:lnTo>
                      <a:pt x="12285" y="5439"/>
                    </a:lnTo>
                    <a:lnTo>
                      <a:pt x="12296" y="5326"/>
                    </a:lnTo>
                    <a:lnTo>
                      <a:pt x="12314" y="5213"/>
                    </a:lnTo>
                    <a:lnTo>
                      <a:pt x="12336" y="5105"/>
                    </a:lnTo>
                    <a:lnTo>
                      <a:pt x="12364" y="4996"/>
                    </a:lnTo>
                    <a:lnTo>
                      <a:pt x="12394" y="4887"/>
                    </a:lnTo>
                    <a:lnTo>
                      <a:pt x="12430" y="4778"/>
                    </a:lnTo>
                    <a:lnTo>
                      <a:pt x="12470" y="4678"/>
                    </a:lnTo>
                    <a:lnTo>
                      <a:pt x="12513" y="4572"/>
                    </a:lnTo>
                    <a:lnTo>
                      <a:pt x="12560" y="4471"/>
                    </a:lnTo>
                    <a:lnTo>
                      <a:pt x="12615" y="4373"/>
                    </a:lnTo>
                    <a:lnTo>
                      <a:pt x="12669" y="4278"/>
                    </a:lnTo>
                    <a:lnTo>
                      <a:pt x="12731" y="4184"/>
                    </a:lnTo>
                    <a:lnTo>
                      <a:pt x="12796" y="4094"/>
                    </a:lnTo>
                    <a:lnTo>
                      <a:pt x="12865" y="4007"/>
                    </a:lnTo>
                    <a:lnTo>
                      <a:pt x="12941" y="3924"/>
                    </a:lnTo>
                    <a:lnTo>
                      <a:pt x="13017" y="3844"/>
                    </a:lnTo>
                    <a:lnTo>
                      <a:pt x="13100" y="3764"/>
                    </a:lnTo>
                    <a:lnTo>
                      <a:pt x="13184" y="3691"/>
                    </a:lnTo>
                    <a:lnTo>
                      <a:pt x="13231" y="3659"/>
                    </a:lnTo>
                    <a:lnTo>
                      <a:pt x="13274" y="3623"/>
                    </a:lnTo>
                    <a:lnTo>
                      <a:pt x="13321" y="3590"/>
                    </a:lnTo>
                    <a:lnTo>
                      <a:pt x="13368" y="3561"/>
                    </a:lnTo>
                    <a:lnTo>
                      <a:pt x="13419" y="3529"/>
                    </a:lnTo>
                    <a:lnTo>
                      <a:pt x="13470" y="3500"/>
                    </a:lnTo>
                    <a:lnTo>
                      <a:pt x="13525" y="3467"/>
                    </a:lnTo>
                    <a:lnTo>
                      <a:pt x="13582" y="3438"/>
                    </a:lnTo>
                    <a:lnTo>
                      <a:pt x="13640" y="3413"/>
                    </a:lnTo>
                    <a:lnTo>
                      <a:pt x="13699" y="3387"/>
                    </a:lnTo>
                    <a:lnTo>
                      <a:pt x="13756" y="3362"/>
                    </a:lnTo>
                    <a:lnTo>
                      <a:pt x="13814" y="3343"/>
                    </a:lnTo>
                    <a:lnTo>
                      <a:pt x="13876" y="3322"/>
                    </a:lnTo>
                    <a:lnTo>
                      <a:pt x="13933" y="3304"/>
                    </a:lnTo>
                    <a:lnTo>
                      <a:pt x="13992" y="3290"/>
                    </a:lnTo>
                    <a:lnTo>
                      <a:pt x="14050" y="3275"/>
                    </a:lnTo>
                    <a:lnTo>
                      <a:pt x="14112" y="3264"/>
                    </a:lnTo>
                    <a:lnTo>
                      <a:pt x="14169" y="3256"/>
                    </a:lnTo>
                    <a:lnTo>
                      <a:pt x="14227" y="3246"/>
                    </a:lnTo>
                    <a:lnTo>
                      <a:pt x="14286" y="3243"/>
                    </a:lnTo>
                    <a:lnTo>
                      <a:pt x="14347" y="3239"/>
                    </a:lnTo>
                    <a:lnTo>
                      <a:pt x="14405" y="3235"/>
                    </a:lnTo>
                    <a:close/>
                    <a:moveTo>
                      <a:pt x="3860" y="0"/>
                    </a:moveTo>
                    <a:cubicBezTo>
                      <a:pt x="3802" y="0"/>
                      <a:pt x="3744" y="2"/>
                      <a:pt x="3686" y="6"/>
                    </a:cubicBezTo>
                    <a:cubicBezTo>
                      <a:pt x="2620" y="79"/>
                      <a:pt x="1649" y="739"/>
                      <a:pt x="1033" y="1612"/>
                    </a:cubicBezTo>
                    <a:cubicBezTo>
                      <a:pt x="243" y="2739"/>
                      <a:pt x="1" y="4235"/>
                      <a:pt x="399" y="5551"/>
                    </a:cubicBezTo>
                    <a:cubicBezTo>
                      <a:pt x="801" y="6866"/>
                      <a:pt x="1841" y="7975"/>
                      <a:pt x="3132" y="8449"/>
                    </a:cubicBezTo>
                    <a:cubicBezTo>
                      <a:pt x="3616" y="8627"/>
                      <a:pt x="4130" y="8715"/>
                      <a:pt x="4645" y="8715"/>
                    </a:cubicBezTo>
                    <a:cubicBezTo>
                      <a:pt x="5506" y="8715"/>
                      <a:pt x="6368" y="8470"/>
                      <a:pt x="7089" y="7996"/>
                    </a:cubicBezTo>
                    <a:cubicBezTo>
                      <a:pt x="8302" y="7200"/>
                      <a:pt x="9034" y="5862"/>
                      <a:pt x="9748" y="4598"/>
                    </a:cubicBezTo>
                    <a:cubicBezTo>
                      <a:pt x="10466" y="3333"/>
                      <a:pt x="11277" y="2021"/>
                      <a:pt x="12564" y="1343"/>
                    </a:cubicBezTo>
                    <a:cubicBezTo>
                      <a:pt x="13136" y="1041"/>
                      <a:pt x="13783" y="889"/>
                      <a:pt x="14430" y="889"/>
                    </a:cubicBezTo>
                    <a:cubicBezTo>
                      <a:pt x="15009" y="889"/>
                      <a:pt x="15587" y="1010"/>
                      <a:pt x="16112" y="1253"/>
                    </a:cubicBezTo>
                    <a:cubicBezTo>
                      <a:pt x="17224" y="1771"/>
                      <a:pt x="18069" y="2829"/>
                      <a:pt x="18330" y="4025"/>
                    </a:cubicBezTo>
                    <a:cubicBezTo>
                      <a:pt x="18551" y="5044"/>
                      <a:pt x="18337" y="6178"/>
                      <a:pt x="17648" y="6964"/>
                    </a:cubicBezTo>
                    <a:cubicBezTo>
                      <a:pt x="17154" y="7529"/>
                      <a:pt x="16402" y="7873"/>
                      <a:pt x="15658" y="7873"/>
                    </a:cubicBezTo>
                    <a:cubicBezTo>
                      <a:pt x="15372" y="7873"/>
                      <a:pt x="15087" y="7822"/>
                      <a:pt x="14818" y="7714"/>
                    </a:cubicBezTo>
                    <a:cubicBezTo>
                      <a:pt x="13851" y="7322"/>
                      <a:pt x="13245" y="6141"/>
                      <a:pt x="13600" y="5163"/>
                    </a:cubicBezTo>
                    <a:cubicBezTo>
                      <a:pt x="13727" y="4822"/>
                      <a:pt x="13959" y="4514"/>
                      <a:pt x="14281" y="4355"/>
                    </a:cubicBezTo>
                    <a:cubicBezTo>
                      <a:pt x="14431" y="4279"/>
                      <a:pt x="14600" y="4239"/>
                      <a:pt x="14767" y="4239"/>
                    </a:cubicBezTo>
                    <a:cubicBezTo>
                      <a:pt x="14961" y="4239"/>
                      <a:pt x="15153" y="4293"/>
                      <a:pt x="15311" y="4405"/>
                    </a:cubicBezTo>
                    <a:cubicBezTo>
                      <a:pt x="15684" y="4678"/>
                      <a:pt x="15775" y="5228"/>
                      <a:pt x="15619" y="5666"/>
                    </a:cubicBezTo>
                    <a:cubicBezTo>
                      <a:pt x="15460" y="6101"/>
                      <a:pt x="15101" y="6435"/>
                      <a:pt x="14716" y="6696"/>
                    </a:cubicBezTo>
                    <a:cubicBezTo>
                      <a:pt x="14782" y="6704"/>
                      <a:pt x="14849" y="6708"/>
                      <a:pt x="14915" y="6708"/>
                    </a:cubicBezTo>
                    <a:cubicBezTo>
                      <a:pt x="15688" y="6708"/>
                      <a:pt x="16434" y="6162"/>
                      <a:pt x="16688" y="5424"/>
                    </a:cubicBezTo>
                    <a:cubicBezTo>
                      <a:pt x="16967" y="4626"/>
                      <a:pt x="16673" y="3681"/>
                      <a:pt x="16032" y="3126"/>
                    </a:cubicBezTo>
                    <a:cubicBezTo>
                      <a:pt x="15597" y="2750"/>
                      <a:pt x="15020" y="2560"/>
                      <a:pt x="14441" y="2560"/>
                    </a:cubicBezTo>
                    <a:cubicBezTo>
                      <a:pt x="14172" y="2560"/>
                      <a:pt x="13903" y="2601"/>
                      <a:pt x="13647" y="2684"/>
                    </a:cubicBezTo>
                    <a:cubicBezTo>
                      <a:pt x="12843" y="2945"/>
                      <a:pt x="12187" y="3594"/>
                      <a:pt x="11857" y="4373"/>
                    </a:cubicBezTo>
                    <a:cubicBezTo>
                      <a:pt x="11242" y="5837"/>
                      <a:pt x="11857" y="7689"/>
                      <a:pt x="13180" y="8570"/>
                    </a:cubicBezTo>
                    <a:cubicBezTo>
                      <a:pt x="13784" y="8969"/>
                      <a:pt x="14503" y="9162"/>
                      <a:pt x="15226" y="9162"/>
                    </a:cubicBezTo>
                    <a:cubicBezTo>
                      <a:pt x="16090" y="9162"/>
                      <a:pt x="16960" y="8886"/>
                      <a:pt x="17644" y="8359"/>
                    </a:cubicBezTo>
                    <a:cubicBezTo>
                      <a:pt x="18906" y="7388"/>
                      <a:pt x="19504" y="5666"/>
                      <a:pt x="19213" y="4104"/>
                    </a:cubicBezTo>
                    <a:cubicBezTo>
                      <a:pt x="19101" y="3507"/>
                      <a:pt x="18866" y="2938"/>
                      <a:pt x="18539" y="2430"/>
                    </a:cubicBezTo>
                    <a:cubicBezTo>
                      <a:pt x="18257" y="1988"/>
                      <a:pt x="17905" y="1594"/>
                      <a:pt x="17504" y="1256"/>
                    </a:cubicBezTo>
                    <a:cubicBezTo>
                      <a:pt x="17304" y="1090"/>
                      <a:pt x="17090" y="938"/>
                      <a:pt x="16865" y="800"/>
                    </a:cubicBezTo>
                    <a:cubicBezTo>
                      <a:pt x="16753" y="731"/>
                      <a:pt x="16641" y="669"/>
                      <a:pt x="16525" y="612"/>
                    </a:cubicBezTo>
                    <a:cubicBezTo>
                      <a:pt x="16416" y="557"/>
                      <a:pt x="16347" y="478"/>
                      <a:pt x="16249" y="416"/>
                    </a:cubicBezTo>
                    <a:lnTo>
                      <a:pt x="15851" y="234"/>
                    </a:lnTo>
                    <a:cubicBezTo>
                      <a:pt x="15825" y="227"/>
                      <a:pt x="15803" y="220"/>
                      <a:pt x="15778" y="209"/>
                    </a:cubicBezTo>
                    <a:cubicBezTo>
                      <a:pt x="15503" y="119"/>
                      <a:pt x="15188" y="75"/>
                      <a:pt x="14898" y="43"/>
                    </a:cubicBezTo>
                    <a:cubicBezTo>
                      <a:pt x="14701" y="17"/>
                      <a:pt x="14503" y="5"/>
                      <a:pt x="14305" y="5"/>
                    </a:cubicBezTo>
                    <a:cubicBezTo>
                      <a:pt x="14193" y="5"/>
                      <a:pt x="14081" y="9"/>
                      <a:pt x="13970" y="17"/>
                    </a:cubicBezTo>
                    <a:cubicBezTo>
                      <a:pt x="13358" y="60"/>
                      <a:pt x="12752" y="217"/>
                      <a:pt x="12191" y="463"/>
                    </a:cubicBezTo>
                    <a:cubicBezTo>
                      <a:pt x="11158" y="920"/>
                      <a:pt x="10274" y="1669"/>
                      <a:pt x="9578" y="2554"/>
                    </a:cubicBezTo>
                    <a:cubicBezTo>
                      <a:pt x="8922" y="3391"/>
                      <a:pt x="8429" y="4340"/>
                      <a:pt x="7817" y="5210"/>
                    </a:cubicBezTo>
                    <a:cubicBezTo>
                      <a:pt x="7208" y="6080"/>
                      <a:pt x="6440" y="6892"/>
                      <a:pt x="5450" y="7272"/>
                    </a:cubicBezTo>
                    <a:cubicBezTo>
                      <a:pt x="5076" y="7416"/>
                      <a:pt x="4679" y="7485"/>
                      <a:pt x="4280" y="7485"/>
                    </a:cubicBezTo>
                    <a:cubicBezTo>
                      <a:pt x="2991" y="7485"/>
                      <a:pt x="1689" y="6770"/>
                      <a:pt x="1091" y="5616"/>
                    </a:cubicBezTo>
                    <a:cubicBezTo>
                      <a:pt x="312" y="4104"/>
                      <a:pt x="849" y="2043"/>
                      <a:pt x="2265" y="1104"/>
                    </a:cubicBezTo>
                    <a:cubicBezTo>
                      <a:pt x="2677" y="829"/>
                      <a:pt x="3194" y="664"/>
                      <a:pt x="3687" y="664"/>
                    </a:cubicBezTo>
                    <a:cubicBezTo>
                      <a:pt x="4163" y="664"/>
                      <a:pt x="4618" y="818"/>
                      <a:pt x="4936" y="1173"/>
                    </a:cubicBezTo>
                    <a:cubicBezTo>
                      <a:pt x="5440" y="1739"/>
                      <a:pt x="5378" y="2717"/>
                      <a:pt x="4806" y="3217"/>
                    </a:cubicBezTo>
                    <a:cubicBezTo>
                      <a:pt x="4549" y="3442"/>
                      <a:pt x="4211" y="3551"/>
                      <a:pt x="3871" y="3551"/>
                    </a:cubicBezTo>
                    <a:cubicBezTo>
                      <a:pt x="3454" y="3551"/>
                      <a:pt x="3035" y="3386"/>
                      <a:pt x="2762" y="3069"/>
                    </a:cubicBezTo>
                    <a:lnTo>
                      <a:pt x="2762" y="3069"/>
                    </a:lnTo>
                    <a:cubicBezTo>
                      <a:pt x="3126" y="3731"/>
                      <a:pt x="3866" y="4202"/>
                      <a:pt x="4609" y="4202"/>
                    </a:cubicBezTo>
                    <a:cubicBezTo>
                      <a:pt x="4768" y="4202"/>
                      <a:pt x="4928" y="4180"/>
                      <a:pt x="5084" y="4134"/>
                    </a:cubicBezTo>
                    <a:cubicBezTo>
                      <a:pt x="6110" y="3833"/>
                      <a:pt x="6646" y="2532"/>
                      <a:pt x="6263" y="1532"/>
                    </a:cubicBezTo>
                    <a:cubicBezTo>
                      <a:pt x="5899" y="589"/>
                      <a:pt x="4874" y="0"/>
                      <a:pt x="3860" y="0"/>
                    </a:cubicBez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" name="Google Shape;40;p2"/>
            <p:cNvGrpSpPr/>
            <p:nvPr/>
          </p:nvGrpSpPr>
          <p:grpSpPr>
            <a:xfrm flipH="1">
              <a:off x="8108143" y="92918"/>
              <a:ext cx="944184" cy="938191"/>
              <a:chOff x="372488" y="407700"/>
              <a:chExt cx="681475" cy="677150"/>
            </a:xfrm>
          </p:grpSpPr>
          <p:sp>
            <p:nvSpPr>
              <p:cNvPr id="41" name="Google Shape;41;p2"/>
              <p:cNvSpPr/>
              <p:nvPr/>
            </p:nvSpPr>
            <p:spPr>
              <a:xfrm>
                <a:off x="488638" y="407700"/>
                <a:ext cx="65425" cy="137025"/>
              </a:xfrm>
              <a:custGeom>
                <a:avLst/>
                <a:gdLst/>
                <a:ahLst/>
                <a:cxnLst/>
                <a:rect l="l" t="t" r="r" b="b"/>
                <a:pathLst>
                  <a:path w="2617" h="5481" extrusionOk="0">
                    <a:moveTo>
                      <a:pt x="1297" y="838"/>
                    </a:moveTo>
                    <a:lnTo>
                      <a:pt x="1322" y="842"/>
                    </a:lnTo>
                    <a:lnTo>
                      <a:pt x="1344" y="849"/>
                    </a:lnTo>
                    <a:lnTo>
                      <a:pt x="1370" y="856"/>
                    </a:lnTo>
                    <a:lnTo>
                      <a:pt x="1396" y="867"/>
                    </a:lnTo>
                    <a:lnTo>
                      <a:pt x="1424" y="878"/>
                    </a:lnTo>
                    <a:lnTo>
                      <a:pt x="1449" y="889"/>
                    </a:lnTo>
                    <a:lnTo>
                      <a:pt x="1479" y="907"/>
                    </a:lnTo>
                    <a:lnTo>
                      <a:pt x="1504" y="925"/>
                    </a:lnTo>
                    <a:lnTo>
                      <a:pt x="1533" y="943"/>
                    </a:lnTo>
                    <a:lnTo>
                      <a:pt x="1566" y="965"/>
                    </a:lnTo>
                    <a:lnTo>
                      <a:pt x="1595" y="990"/>
                    </a:lnTo>
                    <a:lnTo>
                      <a:pt x="1623" y="1016"/>
                    </a:lnTo>
                    <a:lnTo>
                      <a:pt x="1670" y="1085"/>
                    </a:lnTo>
                    <a:lnTo>
                      <a:pt x="1718" y="1153"/>
                    </a:lnTo>
                    <a:lnTo>
                      <a:pt x="1757" y="1222"/>
                    </a:lnTo>
                    <a:lnTo>
                      <a:pt x="1794" y="1291"/>
                    </a:lnTo>
                    <a:lnTo>
                      <a:pt x="1827" y="1359"/>
                    </a:lnTo>
                    <a:lnTo>
                      <a:pt x="1859" y="1432"/>
                    </a:lnTo>
                    <a:lnTo>
                      <a:pt x="1888" y="1505"/>
                    </a:lnTo>
                    <a:lnTo>
                      <a:pt x="1910" y="1577"/>
                    </a:lnTo>
                    <a:lnTo>
                      <a:pt x="1936" y="1653"/>
                    </a:lnTo>
                    <a:lnTo>
                      <a:pt x="1953" y="1726"/>
                    </a:lnTo>
                    <a:lnTo>
                      <a:pt x="1971" y="1802"/>
                    </a:lnTo>
                    <a:lnTo>
                      <a:pt x="1990" y="1878"/>
                    </a:lnTo>
                    <a:lnTo>
                      <a:pt x="2001" y="1954"/>
                    </a:lnTo>
                    <a:lnTo>
                      <a:pt x="2015" y="2033"/>
                    </a:lnTo>
                    <a:lnTo>
                      <a:pt x="2033" y="2190"/>
                    </a:lnTo>
                    <a:lnTo>
                      <a:pt x="2044" y="2349"/>
                    </a:lnTo>
                    <a:lnTo>
                      <a:pt x="2051" y="2508"/>
                    </a:lnTo>
                    <a:lnTo>
                      <a:pt x="2055" y="2672"/>
                    </a:lnTo>
                    <a:lnTo>
                      <a:pt x="2055" y="2834"/>
                    </a:lnTo>
                    <a:cubicBezTo>
                      <a:pt x="2051" y="3052"/>
                      <a:pt x="2048" y="3273"/>
                      <a:pt x="2044" y="3495"/>
                    </a:cubicBezTo>
                    <a:lnTo>
                      <a:pt x="2033" y="3595"/>
                    </a:lnTo>
                    <a:lnTo>
                      <a:pt x="2023" y="3694"/>
                    </a:lnTo>
                    <a:cubicBezTo>
                      <a:pt x="2018" y="3712"/>
                      <a:pt x="2018" y="3729"/>
                      <a:pt x="2018" y="3748"/>
                    </a:cubicBezTo>
                    <a:lnTo>
                      <a:pt x="1983" y="3570"/>
                    </a:lnTo>
                    <a:cubicBezTo>
                      <a:pt x="1971" y="3512"/>
                      <a:pt x="1961" y="3455"/>
                      <a:pt x="1950" y="3393"/>
                    </a:cubicBezTo>
                    <a:cubicBezTo>
                      <a:pt x="1943" y="3331"/>
                      <a:pt x="1936" y="3273"/>
                      <a:pt x="1924" y="3212"/>
                    </a:cubicBezTo>
                    <a:cubicBezTo>
                      <a:pt x="1917" y="3147"/>
                      <a:pt x="1914" y="3085"/>
                      <a:pt x="1906" y="3020"/>
                    </a:cubicBezTo>
                    <a:lnTo>
                      <a:pt x="1888" y="2856"/>
                    </a:lnTo>
                    <a:lnTo>
                      <a:pt x="1866" y="2697"/>
                    </a:lnTo>
                    <a:lnTo>
                      <a:pt x="1841" y="2538"/>
                    </a:lnTo>
                    <a:lnTo>
                      <a:pt x="1809" y="2378"/>
                    </a:lnTo>
                    <a:lnTo>
                      <a:pt x="1769" y="2222"/>
                    </a:lnTo>
                    <a:lnTo>
                      <a:pt x="1729" y="2066"/>
                    </a:lnTo>
                    <a:lnTo>
                      <a:pt x="1682" y="1911"/>
                    </a:lnTo>
                    <a:lnTo>
                      <a:pt x="1631" y="1755"/>
                    </a:lnTo>
                    <a:lnTo>
                      <a:pt x="1627" y="1751"/>
                    </a:lnTo>
                    <a:lnTo>
                      <a:pt x="1613" y="1751"/>
                    </a:lnTo>
                    <a:lnTo>
                      <a:pt x="1613" y="1755"/>
                    </a:lnTo>
                    <a:lnTo>
                      <a:pt x="1613" y="1759"/>
                    </a:lnTo>
                    <a:lnTo>
                      <a:pt x="1613" y="1762"/>
                    </a:lnTo>
                    <a:lnTo>
                      <a:pt x="1623" y="1820"/>
                    </a:lnTo>
                    <a:lnTo>
                      <a:pt x="1631" y="1881"/>
                    </a:lnTo>
                    <a:lnTo>
                      <a:pt x="1638" y="1943"/>
                    </a:lnTo>
                    <a:lnTo>
                      <a:pt x="1645" y="2008"/>
                    </a:lnTo>
                    <a:lnTo>
                      <a:pt x="1649" y="2070"/>
                    </a:lnTo>
                    <a:lnTo>
                      <a:pt x="1649" y="2135"/>
                    </a:lnTo>
                    <a:lnTo>
                      <a:pt x="1649" y="2269"/>
                    </a:lnTo>
                    <a:cubicBezTo>
                      <a:pt x="1649" y="2313"/>
                      <a:pt x="1649" y="2356"/>
                      <a:pt x="1645" y="2403"/>
                    </a:cubicBezTo>
                    <a:cubicBezTo>
                      <a:pt x="1642" y="2447"/>
                      <a:pt x="1642" y="2494"/>
                      <a:pt x="1638" y="2541"/>
                    </a:cubicBezTo>
                    <a:cubicBezTo>
                      <a:pt x="1631" y="2632"/>
                      <a:pt x="1623" y="2726"/>
                      <a:pt x="1616" y="2816"/>
                    </a:cubicBezTo>
                    <a:lnTo>
                      <a:pt x="1595" y="3099"/>
                    </a:lnTo>
                    <a:lnTo>
                      <a:pt x="1588" y="3237"/>
                    </a:lnTo>
                    <a:lnTo>
                      <a:pt x="1583" y="3375"/>
                    </a:lnTo>
                    <a:lnTo>
                      <a:pt x="1583" y="3512"/>
                    </a:lnTo>
                    <a:lnTo>
                      <a:pt x="1588" y="3582"/>
                    </a:lnTo>
                    <a:lnTo>
                      <a:pt x="1591" y="3650"/>
                    </a:lnTo>
                    <a:lnTo>
                      <a:pt x="1598" y="3715"/>
                    </a:lnTo>
                    <a:lnTo>
                      <a:pt x="1605" y="3781"/>
                    </a:lnTo>
                    <a:lnTo>
                      <a:pt x="1613" y="3846"/>
                    </a:lnTo>
                    <a:lnTo>
                      <a:pt x="1627" y="3911"/>
                    </a:lnTo>
                    <a:cubicBezTo>
                      <a:pt x="1566" y="3802"/>
                      <a:pt x="1504" y="3690"/>
                      <a:pt x="1442" y="3577"/>
                    </a:cubicBezTo>
                    <a:lnTo>
                      <a:pt x="1356" y="3408"/>
                    </a:lnTo>
                    <a:lnTo>
                      <a:pt x="1265" y="3234"/>
                    </a:lnTo>
                    <a:lnTo>
                      <a:pt x="1182" y="3055"/>
                    </a:lnTo>
                    <a:lnTo>
                      <a:pt x="1102" y="2878"/>
                    </a:lnTo>
                    <a:cubicBezTo>
                      <a:pt x="1076" y="2821"/>
                      <a:pt x="1051" y="2762"/>
                      <a:pt x="1026" y="2704"/>
                    </a:cubicBezTo>
                    <a:cubicBezTo>
                      <a:pt x="1004" y="2647"/>
                      <a:pt x="979" y="2585"/>
                      <a:pt x="957" y="2530"/>
                    </a:cubicBezTo>
                    <a:lnTo>
                      <a:pt x="917" y="2367"/>
                    </a:lnTo>
                    <a:lnTo>
                      <a:pt x="877" y="2204"/>
                    </a:lnTo>
                    <a:lnTo>
                      <a:pt x="844" y="2038"/>
                    </a:lnTo>
                    <a:lnTo>
                      <a:pt x="819" y="1874"/>
                    </a:lnTo>
                    <a:cubicBezTo>
                      <a:pt x="819" y="1864"/>
                      <a:pt x="815" y="1849"/>
                      <a:pt x="815" y="1834"/>
                    </a:cubicBezTo>
                    <a:cubicBezTo>
                      <a:pt x="812" y="1820"/>
                      <a:pt x="812" y="1806"/>
                      <a:pt x="812" y="1791"/>
                    </a:cubicBezTo>
                    <a:cubicBezTo>
                      <a:pt x="812" y="1777"/>
                      <a:pt x="812" y="1762"/>
                      <a:pt x="808" y="1744"/>
                    </a:cubicBezTo>
                    <a:lnTo>
                      <a:pt x="808" y="1697"/>
                    </a:lnTo>
                    <a:cubicBezTo>
                      <a:pt x="812" y="1679"/>
                      <a:pt x="812" y="1660"/>
                      <a:pt x="812" y="1642"/>
                    </a:cubicBezTo>
                    <a:lnTo>
                      <a:pt x="815" y="1592"/>
                    </a:lnTo>
                    <a:lnTo>
                      <a:pt x="819" y="1538"/>
                    </a:lnTo>
                    <a:lnTo>
                      <a:pt x="827" y="1483"/>
                    </a:lnTo>
                    <a:lnTo>
                      <a:pt x="837" y="1429"/>
                    </a:lnTo>
                    <a:lnTo>
                      <a:pt x="844" y="1374"/>
                    </a:lnTo>
                    <a:lnTo>
                      <a:pt x="859" y="1320"/>
                    </a:lnTo>
                    <a:lnTo>
                      <a:pt x="874" y="1265"/>
                    </a:lnTo>
                    <a:lnTo>
                      <a:pt x="888" y="1212"/>
                    </a:lnTo>
                    <a:lnTo>
                      <a:pt x="906" y="1160"/>
                    </a:lnTo>
                    <a:lnTo>
                      <a:pt x="928" y="1113"/>
                    </a:lnTo>
                    <a:lnTo>
                      <a:pt x="949" y="1066"/>
                    </a:lnTo>
                    <a:lnTo>
                      <a:pt x="975" y="1023"/>
                    </a:lnTo>
                    <a:lnTo>
                      <a:pt x="989" y="1005"/>
                    </a:lnTo>
                    <a:lnTo>
                      <a:pt x="1001" y="983"/>
                    </a:lnTo>
                    <a:lnTo>
                      <a:pt x="1015" y="965"/>
                    </a:lnTo>
                    <a:lnTo>
                      <a:pt x="1029" y="951"/>
                    </a:lnTo>
                    <a:lnTo>
                      <a:pt x="1048" y="932"/>
                    </a:lnTo>
                    <a:lnTo>
                      <a:pt x="1062" y="918"/>
                    </a:lnTo>
                    <a:lnTo>
                      <a:pt x="1080" y="903"/>
                    </a:lnTo>
                    <a:lnTo>
                      <a:pt x="1095" y="889"/>
                    </a:lnTo>
                    <a:lnTo>
                      <a:pt x="1113" y="878"/>
                    </a:lnTo>
                    <a:lnTo>
                      <a:pt x="1131" y="867"/>
                    </a:lnTo>
                    <a:lnTo>
                      <a:pt x="1149" y="859"/>
                    </a:lnTo>
                    <a:lnTo>
                      <a:pt x="1170" y="852"/>
                    </a:lnTo>
                    <a:lnTo>
                      <a:pt x="1189" y="845"/>
                    </a:lnTo>
                    <a:lnTo>
                      <a:pt x="1210" y="842"/>
                    </a:lnTo>
                    <a:lnTo>
                      <a:pt x="1232" y="838"/>
                    </a:lnTo>
                    <a:close/>
                    <a:moveTo>
                      <a:pt x="2062" y="4636"/>
                    </a:moveTo>
                    <a:lnTo>
                      <a:pt x="2070" y="4639"/>
                    </a:lnTo>
                    <a:lnTo>
                      <a:pt x="2073" y="4639"/>
                    </a:lnTo>
                    <a:lnTo>
                      <a:pt x="2080" y="4669"/>
                    </a:lnTo>
                    <a:cubicBezTo>
                      <a:pt x="2073" y="4657"/>
                      <a:pt x="2066" y="4647"/>
                      <a:pt x="2062" y="4636"/>
                    </a:cubicBezTo>
                    <a:close/>
                    <a:moveTo>
                      <a:pt x="1091" y="1"/>
                    </a:moveTo>
                    <a:lnTo>
                      <a:pt x="1055" y="4"/>
                    </a:lnTo>
                    <a:lnTo>
                      <a:pt x="1015" y="8"/>
                    </a:lnTo>
                    <a:lnTo>
                      <a:pt x="979" y="11"/>
                    </a:lnTo>
                    <a:lnTo>
                      <a:pt x="939" y="19"/>
                    </a:lnTo>
                    <a:lnTo>
                      <a:pt x="902" y="26"/>
                    </a:lnTo>
                    <a:lnTo>
                      <a:pt x="866" y="33"/>
                    </a:lnTo>
                    <a:lnTo>
                      <a:pt x="830" y="44"/>
                    </a:lnTo>
                    <a:lnTo>
                      <a:pt x="790" y="55"/>
                    </a:lnTo>
                    <a:lnTo>
                      <a:pt x="757" y="70"/>
                    </a:lnTo>
                    <a:lnTo>
                      <a:pt x="721" y="84"/>
                    </a:lnTo>
                    <a:lnTo>
                      <a:pt x="685" y="98"/>
                    </a:lnTo>
                    <a:lnTo>
                      <a:pt x="648" y="113"/>
                    </a:lnTo>
                    <a:lnTo>
                      <a:pt x="616" y="131"/>
                    </a:lnTo>
                    <a:lnTo>
                      <a:pt x="583" y="150"/>
                    </a:lnTo>
                    <a:lnTo>
                      <a:pt x="551" y="171"/>
                    </a:lnTo>
                    <a:lnTo>
                      <a:pt x="518" y="193"/>
                    </a:lnTo>
                    <a:lnTo>
                      <a:pt x="486" y="215"/>
                    </a:lnTo>
                    <a:lnTo>
                      <a:pt x="457" y="237"/>
                    </a:lnTo>
                    <a:lnTo>
                      <a:pt x="428" y="262"/>
                    </a:lnTo>
                    <a:lnTo>
                      <a:pt x="399" y="287"/>
                    </a:lnTo>
                    <a:lnTo>
                      <a:pt x="370" y="316"/>
                    </a:lnTo>
                    <a:lnTo>
                      <a:pt x="341" y="345"/>
                    </a:lnTo>
                    <a:lnTo>
                      <a:pt x="312" y="381"/>
                    </a:lnTo>
                    <a:lnTo>
                      <a:pt x="279" y="418"/>
                    </a:lnTo>
                    <a:lnTo>
                      <a:pt x="250" y="458"/>
                    </a:lnTo>
                    <a:lnTo>
                      <a:pt x="225" y="498"/>
                    </a:lnTo>
                    <a:lnTo>
                      <a:pt x="200" y="538"/>
                    </a:lnTo>
                    <a:lnTo>
                      <a:pt x="174" y="581"/>
                    </a:lnTo>
                    <a:lnTo>
                      <a:pt x="153" y="620"/>
                    </a:lnTo>
                    <a:lnTo>
                      <a:pt x="134" y="664"/>
                    </a:lnTo>
                    <a:lnTo>
                      <a:pt x="116" y="711"/>
                    </a:lnTo>
                    <a:lnTo>
                      <a:pt x="98" y="755"/>
                    </a:lnTo>
                    <a:lnTo>
                      <a:pt x="80" y="802"/>
                    </a:lnTo>
                    <a:lnTo>
                      <a:pt x="66" y="849"/>
                    </a:lnTo>
                    <a:lnTo>
                      <a:pt x="54" y="896"/>
                    </a:lnTo>
                    <a:lnTo>
                      <a:pt x="44" y="946"/>
                    </a:lnTo>
                    <a:lnTo>
                      <a:pt x="33" y="994"/>
                    </a:lnTo>
                    <a:lnTo>
                      <a:pt x="26" y="1045"/>
                    </a:lnTo>
                    <a:lnTo>
                      <a:pt x="11" y="1146"/>
                    </a:lnTo>
                    <a:lnTo>
                      <a:pt x="4" y="1247"/>
                    </a:lnTo>
                    <a:lnTo>
                      <a:pt x="0" y="1352"/>
                    </a:lnTo>
                    <a:lnTo>
                      <a:pt x="4" y="1458"/>
                    </a:lnTo>
                    <a:lnTo>
                      <a:pt x="11" y="1563"/>
                    </a:lnTo>
                    <a:lnTo>
                      <a:pt x="22" y="1672"/>
                    </a:lnTo>
                    <a:lnTo>
                      <a:pt x="36" y="1777"/>
                    </a:lnTo>
                    <a:lnTo>
                      <a:pt x="54" y="1881"/>
                    </a:lnTo>
                    <a:lnTo>
                      <a:pt x="80" y="2012"/>
                    </a:lnTo>
                    <a:lnTo>
                      <a:pt x="109" y="2142"/>
                    </a:lnTo>
                    <a:lnTo>
                      <a:pt x="145" y="2273"/>
                    </a:lnTo>
                    <a:lnTo>
                      <a:pt x="185" y="2400"/>
                    </a:lnTo>
                    <a:lnTo>
                      <a:pt x="228" y="2527"/>
                    </a:lnTo>
                    <a:lnTo>
                      <a:pt x="279" y="2650"/>
                    </a:lnTo>
                    <a:lnTo>
                      <a:pt x="334" y="2777"/>
                    </a:lnTo>
                    <a:lnTo>
                      <a:pt x="388" y="2900"/>
                    </a:lnTo>
                    <a:lnTo>
                      <a:pt x="449" y="3023"/>
                    </a:lnTo>
                    <a:lnTo>
                      <a:pt x="514" y="3142"/>
                    </a:lnTo>
                    <a:lnTo>
                      <a:pt x="580" y="3262"/>
                    </a:lnTo>
                    <a:lnTo>
                      <a:pt x="653" y="3381"/>
                    </a:lnTo>
                    <a:lnTo>
                      <a:pt x="725" y="3498"/>
                    </a:lnTo>
                    <a:lnTo>
                      <a:pt x="801" y="3614"/>
                    </a:lnTo>
                    <a:lnTo>
                      <a:pt x="881" y="3726"/>
                    </a:lnTo>
                    <a:lnTo>
                      <a:pt x="964" y="3838"/>
                    </a:lnTo>
                    <a:lnTo>
                      <a:pt x="1048" y="3951"/>
                    </a:lnTo>
                    <a:lnTo>
                      <a:pt x="1135" y="4060"/>
                    </a:lnTo>
                    <a:lnTo>
                      <a:pt x="1222" y="4169"/>
                    </a:lnTo>
                    <a:lnTo>
                      <a:pt x="1312" y="4277"/>
                    </a:lnTo>
                    <a:lnTo>
                      <a:pt x="1493" y="4483"/>
                    </a:lnTo>
                    <a:cubicBezTo>
                      <a:pt x="1558" y="4552"/>
                      <a:pt x="1620" y="4617"/>
                      <a:pt x="1682" y="4686"/>
                    </a:cubicBezTo>
                    <a:cubicBezTo>
                      <a:pt x="1747" y="4751"/>
                      <a:pt x="1809" y="4817"/>
                      <a:pt x="1874" y="4882"/>
                    </a:cubicBezTo>
                    <a:cubicBezTo>
                      <a:pt x="1939" y="4943"/>
                      <a:pt x="2001" y="5005"/>
                      <a:pt x="2066" y="5067"/>
                    </a:cubicBezTo>
                    <a:cubicBezTo>
                      <a:pt x="2131" y="5129"/>
                      <a:pt x="2192" y="5190"/>
                      <a:pt x="2257" y="5248"/>
                    </a:cubicBezTo>
                    <a:cubicBezTo>
                      <a:pt x="2323" y="5306"/>
                      <a:pt x="2384" y="5364"/>
                      <a:pt x="2450" y="5422"/>
                    </a:cubicBezTo>
                    <a:lnTo>
                      <a:pt x="2453" y="5422"/>
                    </a:lnTo>
                    <a:lnTo>
                      <a:pt x="2457" y="5425"/>
                    </a:lnTo>
                    <a:lnTo>
                      <a:pt x="2468" y="5425"/>
                    </a:lnTo>
                    <a:cubicBezTo>
                      <a:pt x="2475" y="5437"/>
                      <a:pt x="2486" y="5447"/>
                      <a:pt x="2493" y="5458"/>
                    </a:cubicBezTo>
                    <a:lnTo>
                      <a:pt x="2501" y="5465"/>
                    </a:lnTo>
                    <a:lnTo>
                      <a:pt x="2504" y="5469"/>
                    </a:lnTo>
                    <a:lnTo>
                      <a:pt x="2508" y="5469"/>
                    </a:lnTo>
                    <a:lnTo>
                      <a:pt x="2515" y="5473"/>
                    </a:lnTo>
                    <a:lnTo>
                      <a:pt x="2518" y="5477"/>
                    </a:lnTo>
                    <a:lnTo>
                      <a:pt x="2526" y="5477"/>
                    </a:lnTo>
                    <a:lnTo>
                      <a:pt x="2537" y="5480"/>
                    </a:lnTo>
                    <a:lnTo>
                      <a:pt x="2548" y="5480"/>
                    </a:lnTo>
                    <a:lnTo>
                      <a:pt x="2558" y="5477"/>
                    </a:lnTo>
                    <a:lnTo>
                      <a:pt x="2570" y="5473"/>
                    </a:lnTo>
                    <a:lnTo>
                      <a:pt x="2580" y="5469"/>
                    </a:lnTo>
                    <a:lnTo>
                      <a:pt x="2591" y="5462"/>
                    </a:lnTo>
                    <a:lnTo>
                      <a:pt x="2598" y="5455"/>
                    </a:lnTo>
                    <a:lnTo>
                      <a:pt x="2605" y="5447"/>
                    </a:lnTo>
                    <a:lnTo>
                      <a:pt x="2610" y="5444"/>
                    </a:lnTo>
                    <a:lnTo>
                      <a:pt x="2613" y="5437"/>
                    </a:lnTo>
                    <a:lnTo>
                      <a:pt x="2617" y="5433"/>
                    </a:lnTo>
                    <a:lnTo>
                      <a:pt x="2617" y="5425"/>
                    </a:lnTo>
                    <a:lnTo>
                      <a:pt x="2617" y="5422"/>
                    </a:lnTo>
                    <a:lnTo>
                      <a:pt x="2617" y="5415"/>
                    </a:lnTo>
                    <a:lnTo>
                      <a:pt x="2617" y="5411"/>
                    </a:lnTo>
                    <a:lnTo>
                      <a:pt x="2617" y="5404"/>
                    </a:lnTo>
                    <a:lnTo>
                      <a:pt x="2617" y="5397"/>
                    </a:lnTo>
                    <a:lnTo>
                      <a:pt x="2613" y="5393"/>
                    </a:lnTo>
                    <a:lnTo>
                      <a:pt x="2584" y="5306"/>
                    </a:lnTo>
                    <a:lnTo>
                      <a:pt x="2555" y="5223"/>
                    </a:lnTo>
                    <a:lnTo>
                      <a:pt x="2530" y="5139"/>
                    </a:lnTo>
                    <a:lnTo>
                      <a:pt x="2508" y="5060"/>
                    </a:lnTo>
                    <a:lnTo>
                      <a:pt x="2486" y="4977"/>
                    </a:lnTo>
                    <a:lnTo>
                      <a:pt x="2464" y="4897"/>
                    </a:lnTo>
                    <a:lnTo>
                      <a:pt x="2450" y="4817"/>
                    </a:lnTo>
                    <a:lnTo>
                      <a:pt x="2436" y="4737"/>
                    </a:lnTo>
                    <a:lnTo>
                      <a:pt x="2421" y="4657"/>
                    </a:lnTo>
                    <a:lnTo>
                      <a:pt x="2410" y="4582"/>
                    </a:lnTo>
                    <a:lnTo>
                      <a:pt x="2392" y="4422"/>
                    </a:lnTo>
                    <a:lnTo>
                      <a:pt x="2381" y="4266"/>
                    </a:lnTo>
                    <a:lnTo>
                      <a:pt x="2377" y="4110"/>
                    </a:lnTo>
                    <a:lnTo>
                      <a:pt x="2381" y="3955"/>
                    </a:lnTo>
                    <a:lnTo>
                      <a:pt x="2384" y="3799"/>
                    </a:lnTo>
                    <a:cubicBezTo>
                      <a:pt x="2388" y="3748"/>
                      <a:pt x="2392" y="3694"/>
                      <a:pt x="2396" y="3639"/>
                    </a:cubicBezTo>
                    <a:cubicBezTo>
                      <a:pt x="2403" y="3588"/>
                      <a:pt x="2406" y="3534"/>
                      <a:pt x="2414" y="3480"/>
                    </a:cubicBezTo>
                    <a:cubicBezTo>
                      <a:pt x="2424" y="3371"/>
                      <a:pt x="2439" y="3262"/>
                      <a:pt x="2450" y="3150"/>
                    </a:cubicBezTo>
                    <a:cubicBezTo>
                      <a:pt x="2468" y="3038"/>
                      <a:pt x="2483" y="2925"/>
                      <a:pt x="2501" y="2809"/>
                    </a:cubicBezTo>
                    <a:cubicBezTo>
                      <a:pt x="2508" y="2737"/>
                      <a:pt x="2518" y="2664"/>
                      <a:pt x="2530" y="2592"/>
                    </a:cubicBezTo>
                    <a:lnTo>
                      <a:pt x="2555" y="2374"/>
                    </a:lnTo>
                    <a:lnTo>
                      <a:pt x="2566" y="2262"/>
                    </a:lnTo>
                    <a:lnTo>
                      <a:pt x="2573" y="2153"/>
                    </a:lnTo>
                    <a:lnTo>
                      <a:pt x="2577" y="2045"/>
                    </a:lnTo>
                    <a:lnTo>
                      <a:pt x="2580" y="1933"/>
                    </a:lnTo>
                    <a:lnTo>
                      <a:pt x="2580" y="1824"/>
                    </a:lnTo>
                    <a:lnTo>
                      <a:pt x="2577" y="1715"/>
                    </a:lnTo>
                    <a:lnTo>
                      <a:pt x="2570" y="1606"/>
                    </a:lnTo>
                    <a:lnTo>
                      <a:pt x="2555" y="1498"/>
                    </a:lnTo>
                    <a:lnTo>
                      <a:pt x="2540" y="1389"/>
                    </a:lnTo>
                    <a:lnTo>
                      <a:pt x="2518" y="1280"/>
                    </a:lnTo>
                    <a:lnTo>
                      <a:pt x="2490" y="1175"/>
                    </a:lnTo>
                    <a:lnTo>
                      <a:pt x="2475" y="1120"/>
                    </a:lnTo>
                    <a:lnTo>
                      <a:pt x="2457" y="1070"/>
                    </a:lnTo>
                    <a:lnTo>
                      <a:pt x="2436" y="1016"/>
                    </a:lnTo>
                    <a:lnTo>
                      <a:pt x="2414" y="958"/>
                    </a:lnTo>
                    <a:lnTo>
                      <a:pt x="2388" y="903"/>
                    </a:lnTo>
                    <a:lnTo>
                      <a:pt x="2363" y="852"/>
                    </a:lnTo>
                    <a:lnTo>
                      <a:pt x="2330" y="798"/>
                    </a:lnTo>
                    <a:lnTo>
                      <a:pt x="2301" y="747"/>
                    </a:lnTo>
                    <a:lnTo>
                      <a:pt x="2269" y="697"/>
                    </a:lnTo>
                    <a:lnTo>
                      <a:pt x="2232" y="646"/>
                    </a:lnTo>
                    <a:lnTo>
                      <a:pt x="2197" y="598"/>
                    </a:lnTo>
                    <a:lnTo>
                      <a:pt x="2156" y="551"/>
                    </a:lnTo>
                    <a:lnTo>
                      <a:pt x="2116" y="508"/>
                    </a:lnTo>
                    <a:lnTo>
                      <a:pt x="2076" y="464"/>
                    </a:lnTo>
                    <a:lnTo>
                      <a:pt x="2033" y="421"/>
                    </a:lnTo>
                    <a:lnTo>
                      <a:pt x="1990" y="381"/>
                    </a:lnTo>
                    <a:lnTo>
                      <a:pt x="1943" y="345"/>
                    </a:lnTo>
                    <a:lnTo>
                      <a:pt x="1899" y="309"/>
                    </a:lnTo>
                    <a:lnTo>
                      <a:pt x="1874" y="287"/>
                    </a:lnTo>
                    <a:lnTo>
                      <a:pt x="1852" y="265"/>
                    </a:lnTo>
                    <a:lnTo>
                      <a:pt x="1827" y="244"/>
                    </a:lnTo>
                    <a:lnTo>
                      <a:pt x="1801" y="225"/>
                    </a:lnTo>
                    <a:lnTo>
                      <a:pt x="1750" y="190"/>
                    </a:lnTo>
                    <a:lnTo>
                      <a:pt x="1696" y="153"/>
                    </a:lnTo>
                    <a:lnTo>
                      <a:pt x="1638" y="124"/>
                    </a:lnTo>
                    <a:lnTo>
                      <a:pt x="1583" y="98"/>
                    </a:lnTo>
                    <a:cubicBezTo>
                      <a:pt x="1562" y="88"/>
                      <a:pt x="1544" y="81"/>
                      <a:pt x="1526" y="73"/>
                    </a:cubicBezTo>
                    <a:cubicBezTo>
                      <a:pt x="1508" y="66"/>
                      <a:pt x="1489" y="59"/>
                      <a:pt x="1471" y="55"/>
                    </a:cubicBezTo>
                    <a:lnTo>
                      <a:pt x="1436" y="41"/>
                    </a:lnTo>
                    <a:lnTo>
                      <a:pt x="1396" y="30"/>
                    </a:lnTo>
                    <a:lnTo>
                      <a:pt x="1359" y="23"/>
                    </a:lnTo>
                    <a:lnTo>
                      <a:pt x="1319" y="16"/>
                    </a:lnTo>
                    <a:lnTo>
                      <a:pt x="1283" y="8"/>
                    </a:lnTo>
                    <a:lnTo>
                      <a:pt x="1243" y="4"/>
                    </a:lnTo>
                    <a:lnTo>
                      <a:pt x="1207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654513" y="545775"/>
                <a:ext cx="39425" cy="41800"/>
              </a:xfrm>
              <a:custGeom>
                <a:avLst/>
                <a:gdLst/>
                <a:ahLst/>
                <a:cxnLst/>
                <a:rect l="l" t="t" r="r" b="b"/>
                <a:pathLst>
                  <a:path w="1577" h="1672" extrusionOk="0">
                    <a:moveTo>
                      <a:pt x="815" y="457"/>
                    </a:moveTo>
                    <a:lnTo>
                      <a:pt x="848" y="461"/>
                    </a:lnTo>
                    <a:lnTo>
                      <a:pt x="877" y="464"/>
                    </a:lnTo>
                    <a:lnTo>
                      <a:pt x="910" y="468"/>
                    </a:lnTo>
                    <a:lnTo>
                      <a:pt x="939" y="475"/>
                    </a:lnTo>
                    <a:lnTo>
                      <a:pt x="968" y="486"/>
                    </a:lnTo>
                    <a:lnTo>
                      <a:pt x="989" y="504"/>
                    </a:lnTo>
                    <a:lnTo>
                      <a:pt x="1008" y="519"/>
                    </a:lnTo>
                    <a:lnTo>
                      <a:pt x="1026" y="537"/>
                    </a:lnTo>
                    <a:lnTo>
                      <a:pt x="1044" y="559"/>
                    </a:lnTo>
                    <a:lnTo>
                      <a:pt x="1062" y="576"/>
                    </a:lnTo>
                    <a:lnTo>
                      <a:pt x="1076" y="598"/>
                    </a:lnTo>
                    <a:lnTo>
                      <a:pt x="1091" y="620"/>
                    </a:lnTo>
                    <a:lnTo>
                      <a:pt x="1106" y="642"/>
                    </a:lnTo>
                    <a:lnTo>
                      <a:pt x="1116" y="668"/>
                    </a:lnTo>
                    <a:lnTo>
                      <a:pt x="1128" y="689"/>
                    </a:lnTo>
                    <a:lnTo>
                      <a:pt x="1138" y="715"/>
                    </a:lnTo>
                    <a:lnTo>
                      <a:pt x="1149" y="740"/>
                    </a:lnTo>
                    <a:lnTo>
                      <a:pt x="1156" y="762"/>
                    </a:lnTo>
                    <a:lnTo>
                      <a:pt x="1160" y="787"/>
                    </a:lnTo>
                    <a:lnTo>
                      <a:pt x="1167" y="812"/>
                    </a:lnTo>
                    <a:lnTo>
                      <a:pt x="1171" y="837"/>
                    </a:lnTo>
                    <a:lnTo>
                      <a:pt x="1171" y="867"/>
                    </a:lnTo>
                    <a:lnTo>
                      <a:pt x="1175" y="892"/>
                    </a:lnTo>
                    <a:lnTo>
                      <a:pt x="1175" y="917"/>
                    </a:lnTo>
                    <a:lnTo>
                      <a:pt x="1171" y="942"/>
                    </a:lnTo>
                    <a:lnTo>
                      <a:pt x="1167" y="968"/>
                    </a:lnTo>
                    <a:lnTo>
                      <a:pt x="1163" y="989"/>
                    </a:lnTo>
                    <a:lnTo>
                      <a:pt x="1156" y="1016"/>
                    </a:lnTo>
                    <a:lnTo>
                      <a:pt x="1149" y="1041"/>
                    </a:lnTo>
                    <a:lnTo>
                      <a:pt x="1138" y="1063"/>
                    </a:lnTo>
                    <a:lnTo>
                      <a:pt x="1128" y="1088"/>
                    </a:lnTo>
                    <a:lnTo>
                      <a:pt x="1116" y="1109"/>
                    </a:lnTo>
                    <a:lnTo>
                      <a:pt x="1102" y="1131"/>
                    </a:lnTo>
                    <a:lnTo>
                      <a:pt x="1084" y="1149"/>
                    </a:lnTo>
                    <a:lnTo>
                      <a:pt x="1066" y="1171"/>
                    </a:lnTo>
                    <a:lnTo>
                      <a:pt x="1048" y="1189"/>
                    </a:lnTo>
                    <a:lnTo>
                      <a:pt x="1026" y="1207"/>
                    </a:lnTo>
                    <a:lnTo>
                      <a:pt x="1015" y="1211"/>
                    </a:lnTo>
                    <a:lnTo>
                      <a:pt x="986" y="1222"/>
                    </a:lnTo>
                    <a:lnTo>
                      <a:pt x="957" y="1233"/>
                    </a:lnTo>
                    <a:lnTo>
                      <a:pt x="928" y="1240"/>
                    </a:lnTo>
                    <a:lnTo>
                      <a:pt x="899" y="1243"/>
                    </a:lnTo>
                    <a:lnTo>
                      <a:pt x="870" y="1250"/>
                    </a:lnTo>
                    <a:lnTo>
                      <a:pt x="841" y="1250"/>
                    </a:lnTo>
                    <a:lnTo>
                      <a:pt x="812" y="1255"/>
                    </a:lnTo>
                    <a:lnTo>
                      <a:pt x="783" y="1250"/>
                    </a:lnTo>
                    <a:lnTo>
                      <a:pt x="754" y="1250"/>
                    </a:lnTo>
                    <a:lnTo>
                      <a:pt x="725" y="1247"/>
                    </a:lnTo>
                    <a:lnTo>
                      <a:pt x="696" y="1240"/>
                    </a:lnTo>
                    <a:lnTo>
                      <a:pt x="671" y="1233"/>
                    </a:lnTo>
                    <a:lnTo>
                      <a:pt x="641" y="1225"/>
                    </a:lnTo>
                    <a:lnTo>
                      <a:pt x="616" y="1215"/>
                    </a:lnTo>
                    <a:lnTo>
                      <a:pt x="591" y="1203"/>
                    </a:lnTo>
                    <a:lnTo>
                      <a:pt x="569" y="1193"/>
                    </a:lnTo>
                    <a:lnTo>
                      <a:pt x="548" y="1178"/>
                    </a:lnTo>
                    <a:lnTo>
                      <a:pt x="526" y="1160"/>
                    </a:lnTo>
                    <a:lnTo>
                      <a:pt x="504" y="1146"/>
                    </a:lnTo>
                    <a:lnTo>
                      <a:pt x="486" y="1124"/>
                    </a:lnTo>
                    <a:lnTo>
                      <a:pt x="468" y="1106"/>
                    </a:lnTo>
                    <a:lnTo>
                      <a:pt x="454" y="1084"/>
                    </a:lnTo>
                    <a:lnTo>
                      <a:pt x="439" y="1059"/>
                    </a:lnTo>
                    <a:lnTo>
                      <a:pt x="428" y="1037"/>
                    </a:lnTo>
                    <a:lnTo>
                      <a:pt x="417" y="1008"/>
                    </a:lnTo>
                    <a:lnTo>
                      <a:pt x="410" y="982"/>
                    </a:lnTo>
                    <a:lnTo>
                      <a:pt x="402" y="954"/>
                    </a:lnTo>
                    <a:lnTo>
                      <a:pt x="399" y="924"/>
                    </a:lnTo>
                    <a:lnTo>
                      <a:pt x="399" y="892"/>
                    </a:lnTo>
                    <a:lnTo>
                      <a:pt x="399" y="859"/>
                    </a:lnTo>
                    <a:lnTo>
                      <a:pt x="402" y="823"/>
                    </a:lnTo>
                    <a:lnTo>
                      <a:pt x="406" y="787"/>
                    </a:lnTo>
                    <a:lnTo>
                      <a:pt x="417" y="776"/>
                    </a:lnTo>
                    <a:lnTo>
                      <a:pt x="428" y="765"/>
                    </a:lnTo>
                    <a:lnTo>
                      <a:pt x="442" y="743"/>
                    </a:lnTo>
                    <a:lnTo>
                      <a:pt x="454" y="722"/>
                    </a:lnTo>
                    <a:lnTo>
                      <a:pt x="464" y="696"/>
                    </a:lnTo>
                    <a:lnTo>
                      <a:pt x="475" y="675"/>
                    </a:lnTo>
                    <a:cubicBezTo>
                      <a:pt x="486" y="646"/>
                      <a:pt x="497" y="613"/>
                      <a:pt x="508" y="584"/>
                    </a:cubicBezTo>
                    <a:lnTo>
                      <a:pt x="533" y="562"/>
                    </a:lnTo>
                    <a:lnTo>
                      <a:pt x="554" y="544"/>
                    </a:lnTo>
                    <a:lnTo>
                      <a:pt x="580" y="526"/>
                    </a:lnTo>
                    <a:lnTo>
                      <a:pt x="609" y="508"/>
                    </a:lnTo>
                    <a:lnTo>
                      <a:pt x="635" y="497"/>
                    </a:lnTo>
                    <a:lnTo>
                      <a:pt x="663" y="482"/>
                    </a:lnTo>
                    <a:lnTo>
                      <a:pt x="696" y="475"/>
                    </a:lnTo>
                    <a:lnTo>
                      <a:pt x="725" y="468"/>
                    </a:lnTo>
                    <a:lnTo>
                      <a:pt x="754" y="461"/>
                    </a:lnTo>
                    <a:lnTo>
                      <a:pt x="787" y="461"/>
                    </a:lnTo>
                    <a:lnTo>
                      <a:pt x="815" y="457"/>
                    </a:lnTo>
                    <a:close/>
                    <a:moveTo>
                      <a:pt x="775" y="1"/>
                    </a:moveTo>
                    <a:lnTo>
                      <a:pt x="728" y="4"/>
                    </a:lnTo>
                    <a:lnTo>
                      <a:pt x="681" y="8"/>
                    </a:lnTo>
                    <a:lnTo>
                      <a:pt x="631" y="15"/>
                    </a:lnTo>
                    <a:lnTo>
                      <a:pt x="588" y="26"/>
                    </a:lnTo>
                    <a:lnTo>
                      <a:pt x="541" y="41"/>
                    </a:lnTo>
                    <a:lnTo>
                      <a:pt x="493" y="59"/>
                    </a:lnTo>
                    <a:lnTo>
                      <a:pt x="449" y="81"/>
                    </a:lnTo>
                    <a:lnTo>
                      <a:pt x="406" y="102"/>
                    </a:lnTo>
                    <a:lnTo>
                      <a:pt x="367" y="131"/>
                    </a:lnTo>
                    <a:lnTo>
                      <a:pt x="341" y="146"/>
                    </a:lnTo>
                    <a:lnTo>
                      <a:pt x="319" y="168"/>
                    </a:lnTo>
                    <a:lnTo>
                      <a:pt x="297" y="185"/>
                    </a:lnTo>
                    <a:lnTo>
                      <a:pt x="272" y="207"/>
                    </a:lnTo>
                    <a:lnTo>
                      <a:pt x="250" y="233"/>
                    </a:lnTo>
                    <a:lnTo>
                      <a:pt x="228" y="255"/>
                    </a:lnTo>
                    <a:lnTo>
                      <a:pt x="210" y="280"/>
                    </a:lnTo>
                    <a:lnTo>
                      <a:pt x="188" y="308"/>
                    </a:lnTo>
                    <a:lnTo>
                      <a:pt x="171" y="334"/>
                    </a:lnTo>
                    <a:lnTo>
                      <a:pt x="153" y="363"/>
                    </a:lnTo>
                    <a:lnTo>
                      <a:pt x="138" y="392"/>
                    </a:lnTo>
                    <a:lnTo>
                      <a:pt x="123" y="421"/>
                    </a:lnTo>
                    <a:lnTo>
                      <a:pt x="113" y="450"/>
                    </a:lnTo>
                    <a:lnTo>
                      <a:pt x="101" y="482"/>
                    </a:lnTo>
                    <a:lnTo>
                      <a:pt x="94" y="511"/>
                    </a:lnTo>
                    <a:lnTo>
                      <a:pt x="87" y="541"/>
                    </a:lnTo>
                    <a:lnTo>
                      <a:pt x="76" y="559"/>
                    </a:lnTo>
                    <a:lnTo>
                      <a:pt x="66" y="573"/>
                    </a:lnTo>
                    <a:lnTo>
                      <a:pt x="54" y="591"/>
                    </a:lnTo>
                    <a:lnTo>
                      <a:pt x="47" y="609"/>
                    </a:lnTo>
                    <a:lnTo>
                      <a:pt x="36" y="628"/>
                    </a:lnTo>
                    <a:lnTo>
                      <a:pt x="29" y="646"/>
                    </a:lnTo>
                    <a:lnTo>
                      <a:pt x="19" y="685"/>
                    </a:lnTo>
                    <a:lnTo>
                      <a:pt x="11" y="722"/>
                    </a:lnTo>
                    <a:lnTo>
                      <a:pt x="4" y="762"/>
                    </a:lnTo>
                    <a:lnTo>
                      <a:pt x="0" y="805"/>
                    </a:lnTo>
                    <a:lnTo>
                      <a:pt x="0" y="845"/>
                    </a:lnTo>
                    <a:lnTo>
                      <a:pt x="4" y="889"/>
                    </a:lnTo>
                    <a:lnTo>
                      <a:pt x="7" y="929"/>
                    </a:lnTo>
                    <a:lnTo>
                      <a:pt x="14" y="968"/>
                    </a:lnTo>
                    <a:lnTo>
                      <a:pt x="22" y="1008"/>
                    </a:lnTo>
                    <a:lnTo>
                      <a:pt x="33" y="1048"/>
                    </a:lnTo>
                    <a:lnTo>
                      <a:pt x="44" y="1088"/>
                    </a:lnTo>
                    <a:lnTo>
                      <a:pt x="58" y="1124"/>
                    </a:lnTo>
                    <a:lnTo>
                      <a:pt x="73" y="1160"/>
                    </a:lnTo>
                    <a:lnTo>
                      <a:pt x="84" y="1178"/>
                    </a:lnTo>
                    <a:lnTo>
                      <a:pt x="87" y="1185"/>
                    </a:lnTo>
                    <a:lnTo>
                      <a:pt x="106" y="1233"/>
                    </a:lnTo>
                    <a:lnTo>
                      <a:pt x="127" y="1276"/>
                    </a:lnTo>
                    <a:lnTo>
                      <a:pt x="153" y="1320"/>
                    </a:lnTo>
                    <a:lnTo>
                      <a:pt x="178" y="1359"/>
                    </a:lnTo>
                    <a:lnTo>
                      <a:pt x="207" y="1396"/>
                    </a:lnTo>
                    <a:lnTo>
                      <a:pt x="236" y="1432"/>
                    </a:lnTo>
                    <a:lnTo>
                      <a:pt x="268" y="1464"/>
                    </a:lnTo>
                    <a:lnTo>
                      <a:pt x="305" y="1497"/>
                    </a:lnTo>
                    <a:lnTo>
                      <a:pt x="341" y="1523"/>
                    </a:lnTo>
                    <a:lnTo>
                      <a:pt x="377" y="1548"/>
                    </a:lnTo>
                    <a:lnTo>
                      <a:pt x="417" y="1573"/>
                    </a:lnTo>
                    <a:lnTo>
                      <a:pt x="457" y="1595"/>
                    </a:lnTo>
                    <a:lnTo>
                      <a:pt x="501" y="1613"/>
                    </a:lnTo>
                    <a:lnTo>
                      <a:pt x="544" y="1628"/>
                    </a:lnTo>
                    <a:lnTo>
                      <a:pt x="588" y="1642"/>
                    </a:lnTo>
                    <a:lnTo>
                      <a:pt x="631" y="1653"/>
                    </a:lnTo>
                    <a:lnTo>
                      <a:pt x="675" y="1660"/>
                    </a:lnTo>
                    <a:lnTo>
                      <a:pt x="721" y="1668"/>
                    </a:lnTo>
                    <a:lnTo>
                      <a:pt x="765" y="1668"/>
                    </a:lnTo>
                    <a:lnTo>
                      <a:pt x="812" y="1671"/>
                    </a:lnTo>
                    <a:lnTo>
                      <a:pt x="855" y="1668"/>
                    </a:lnTo>
                    <a:lnTo>
                      <a:pt x="902" y="1663"/>
                    </a:lnTo>
                    <a:lnTo>
                      <a:pt x="949" y="1657"/>
                    </a:lnTo>
                    <a:lnTo>
                      <a:pt x="993" y="1646"/>
                    </a:lnTo>
                    <a:lnTo>
                      <a:pt x="1036" y="1631"/>
                    </a:lnTo>
                    <a:lnTo>
                      <a:pt x="1084" y="1617"/>
                    </a:lnTo>
                    <a:lnTo>
                      <a:pt x="1128" y="1598"/>
                    </a:lnTo>
                    <a:lnTo>
                      <a:pt x="1167" y="1576"/>
                    </a:lnTo>
                    <a:lnTo>
                      <a:pt x="1210" y="1555"/>
                    </a:lnTo>
                    <a:lnTo>
                      <a:pt x="1250" y="1530"/>
                    </a:lnTo>
                    <a:lnTo>
                      <a:pt x="1290" y="1501"/>
                    </a:lnTo>
                    <a:lnTo>
                      <a:pt x="1327" y="1468"/>
                    </a:lnTo>
                    <a:lnTo>
                      <a:pt x="1367" y="1429"/>
                    </a:lnTo>
                    <a:lnTo>
                      <a:pt x="1402" y="1392"/>
                    </a:lnTo>
                    <a:lnTo>
                      <a:pt x="1432" y="1349"/>
                    </a:lnTo>
                    <a:lnTo>
                      <a:pt x="1461" y="1305"/>
                    </a:lnTo>
                    <a:lnTo>
                      <a:pt x="1486" y="1262"/>
                    </a:lnTo>
                    <a:lnTo>
                      <a:pt x="1508" y="1218"/>
                    </a:lnTo>
                    <a:lnTo>
                      <a:pt x="1529" y="1171"/>
                    </a:lnTo>
                    <a:lnTo>
                      <a:pt x="1544" y="1124"/>
                    </a:lnTo>
                    <a:lnTo>
                      <a:pt x="1558" y="1073"/>
                    </a:lnTo>
                    <a:lnTo>
                      <a:pt x="1566" y="1026"/>
                    </a:lnTo>
                    <a:lnTo>
                      <a:pt x="1573" y="976"/>
                    </a:lnTo>
                    <a:lnTo>
                      <a:pt x="1576" y="924"/>
                    </a:lnTo>
                    <a:lnTo>
                      <a:pt x="1576" y="874"/>
                    </a:lnTo>
                    <a:lnTo>
                      <a:pt x="1576" y="823"/>
                    </a:lnTo>
                    <a:lnTo>
                      <a:pt x="1573" y="776"/>
                    </a:lnTo>
                    <a:lnTo>
                      <a:pt x="1566" y="725"/>
                    </a:lnTo>
                    <a:lnTo>
                      <a:pt x="1555" y="675"/>
                    </a:lnTo>
                    <a:lnTo>
                      <a:pt x="1541" y="628"/>
                    </a:lnTo>
                    <a:lnTo>
                      <a:pt x="1526" y="576"/>
                    </a:lnTo>
                    <a:lnTo>
                      <a:pt x="1508" y="529"/>
                    </a:lnTo>
                    <a:lnTo>
                      <a:pt x="1486" y="482"/>
                    </a:lnTo>
                    <a:lnTo>
                      <a:pt x="1464" y="439"/>
                    </a:lnTo>
                    <a:lnTo>
                      <a:pt x="1439" y="395"/>
                    </a:lnTo>
                    <a:lnTo>
                      <a:pt x="1410" y="352"/>
                    </a:lnTo>
                    <a:lnTo>
                      <a:pt x="1381" y="312"/>
                    </a:lnTo>
                    <a:lnTo>
                      <a:pt x="1349" y="272"/>
                    </a:lnTo>
                    <a:lnTo>
                      <a:pt x="1312" y="236"/>
                    </a:lnTo>
                    <a:lnTo>
                      <a:pt x="1275" y="200"/>
                    </a:lnTo>
                    <a:lnTo>
                      <a:pt x="1236" y="168"/>
                    </a:lnTo>
                    <a:lnTo>
                      <a:pt x="1193" y="135"/>
                    </a:lnTo>
                    <a:lnTo>
                      <a:pt x="1149" y="109"/>
                    </a:lnTo>
                    <a:lnTo>
                      <a:pt x="1106" y="84"/>
                    </a:lnTo>
                    <a:lnTo>
                      <a:pt x="1058" y="62"/>
                    </a:lnTo>
                    <a:lnTo>
                      <a:pt x="1011" y="44"/>
                    </a:lnTo>
                    <a:lnTo>
                      <a:pt x="968" y="29"/>
                    </a:lnTo>
                    <a:lnTo>
                      <a:pt x="921" y="15"/>
                    </a:lnTo>
                    <a:lnTo>
                      <a:pt x="870" y="8"/>
                    </a:lnTo>
                    <a:lnTo>
                      <a:pt x="823" y="4"/>
                    </a:lnTo>
                    <a:lnTo>
                      <a:pt x="775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728888" y="447400"/>
                <a:ext cx="45575" cy="91700"/>
              </a:xfrm>
              <a:custGeom>
                <a:avLst/>
                <a:gdLst/>
                <a:ahLst/>
                <a:cxnLst/>
                <a:rect l="l" t="t" r="r" b="b"/>
                <a:pathLst>
                  <a:path w="1823" h="3668" extrusionOk="0">
                    <a:moveTo>
                      <a:pt x="1410" y="0"/>
                    </a:moveTo>
                    <a:lnTo>
                      <a:pt x="1396" y="4"/>
                    </a:lnTo>
                    <a:lnTo>
                      <a:pt x="1381" y="7"/>
                    </a:lnTo>
                    <a:lnTo>
                      <a:pt x="1366" y="11"/>
                    </a:lnTo>
                    <a:lnTo>
                      <a:pt x="1352" y="15"/>
                    </a:lnTo>
                    <a:lnTo>
                      <a:pt x="1337" y="22"/>
                    </a:lnTo>
                    <a:lnTo>
                      <a:pt x="1323" y="29"/>
                    </a:lnTo>
                    <a:lnTo>
                      <a:pt x="1312" y="37"/>
                    </a:lnTo>
                    <a:lnTo>
                      <a:pt x="1301" y="47"/>
                    </a:lnTo>
                    <a:lnTo>
                      <a:pt x="1287" y="54"/>
                    </a:lnTo>
                    <a:lnTo>
                      <a:pt x="1279" y="69"/>
                    </a:lnTo>
                    <a:lnTo>
                      <a:pt x="1269" y="80"/>
                    </a:lnTo>
                    <a:lnTo>
                      <a:pt x="1262" y="94"/>
                    </a:lnTo>
                    <a:lnTo>
                      <a:pt x="1254" y="105"/>
                    </a:lnTo>
                    <a:lnTo>
                      <a:pt x="1247" y="124"/>
                    </a:lnTo>
                    <a:lnTo>
                      <a:pt x="1244" y="138"/>
                    </a:lnTo>
                    <a:lnTo>
                      <a:pt x="1240" y="156"/>
                    </a:lnTo>
                    <a:lnTo>
                      <a:pt x="1236" y="171"/>
                    </a:lnTo>
                    <a:lnTo>
                      <a:pt x="1236" y="192"/>
                    </a:lnTo>
                    <a:lnTo>
                      <a:pt x="1236" y="293"/>
                    </a:lnTo>
                    <a:lnTo>
                      <a:pt x="1240" y="398"/>
                    </a:lnTo>
                    <a:lnTo>
                      <a:pt x="1247" y="500"/>
                    </a:lnTo>
                    <a:lnTo>
                      <a:pt x="1257" y="602"/>
                    </a:lnTo>
                    <a:cubicBezTo>
                      <a:pt x="1272" y="732"/>
                      <a:pt x="1287" y="866"/>
                      <a:pt x="1301" y="997"/>
                    </a:cubicBezTo>
                    <a:lnTo>
                      <a:pt x="1309" y="1094"/>
                    </a:lnTo>
                    <a:lnTo>
                      <a:pt x="1316" y="1196"/>
                    </a:lnTo>
                    <a:lnTo>
                      <a:pt x="1319" y="1293"/>
                    </a:lnTo>
                    <a:lnTo>
                      <a:pt x="1316" y="1395"/>
                    </a:lnTo>
                    <a:lnTo>
                      <a:pt x="1312" y="1497"/>
                    </a:lnTo>
                    <a:cubicBezTo>
                      <a:pt x="1309" y="1529"/>
                      <a:pt x="1305" y="1566"/>
                      <a:pt x="1301" y="1598"/>
                    </a:cubicBezTo>
                    <a:lnTo>
                      <a:pt x="1294" y="1653"/>
                    </a:lnTo>
                    <a:lnTo>
                      <a:pt x="1287" y="1703"/>
                    </a:lnTo>
                    <a:lnTo>
                      <a:pt x="1276" y="1758"/>
                    </a:lnTo>
                    <a:lnTo>
                      <a:pt x="1265" y="1808"/>
                    </a:lnTo>
                    <a:lnTo>
                      <a:pt x="1247" y="1873"/>
                    </a:lnTo>
                    <a:lnTo>
                      <a:pt x="1229" y="1939"/>
                    </a:lnTo>
                    <a:lnTo>
                      <a:pt x="1207" y="2004"/>
                    </a:lnTo>
                    <a:lnTo>
                      <a:pt x="1185" y="2066"/>
                    </a:lnTo>
                    <a:lnTo>
                      <a:pt x="1164" y="2131"/>
                    </a:lnTo>
                    <a:lnTo>
                      <a:pt x="1138" y="2193"/>
                    </a:lnTo>
                    <a:lnTo>
                      <a:pt x="1113" y="2254"/>
                    </a:lnTo>
                    <a:lnTo>
                      <a:pt x="1084" y="2315"/>
                    </a:lnTo>
                    <a:lnTo>
                      <a:pt x="1023" y="2439"/>
                    </a:lnTo>
                    <a:lnTo>
                      <a:pt x="953" y="2559"/>
                    </a:lnTo>
                    <a:lnTo>
                      <a:pt x="881" y="2675"/>
                    </a:lnTo>
                    <a:lnTo>
                      <a:pt x="805" y="2787"/>
                    </a:lnTo>
                    <a:lnTo>
                      <a:pt x="722" y="2895"/>
                    </a:lnTo>
                    <a:lnTo>
                      <a:pt x="635" y="3001"/>
                    </a:lnTo>
                    <a:lnTo>
                      <a:pt x="544" y="3102"/>
                    </a:lnTo>
                    <a:lnTo>
                      <a:pt x="446" y="3200"/>
                    </a:lnTo>
                    <a:lnTo>
                      <a:pt x="349" y="3294"/>
                    </a:lnTo>
                    <a:lnTo>
                      <a:pt x="247" y="3381"/>
                    </a:lnTo>
                    <a:lnTo>
                      <a:pt x="138" y="3464"/>
                    </a:lnTo>
                    <a:lnTo>
                      <a:pt x="33" y="3544"/>
                    </a:lnTo>
                    <a:lnTo>
                      <a:pt x="26" y="3548"/>
                    </a:lnTo>
                    <a:lnTo>
                      <a:pt x="18" y="3551"/>
                    </a:lnTo>
                    <a:lnTo>
                      <a:pt x="15" y="3559"/>
                    </a:lnTo>
                    <a:lnTo>
                      <a:pt x="11" y="3562"/>
                    </a:lnTo>
                    <a:lnTo>
                      <a:pt x="8" y="3569"/>
                    </a:lnTo>
                    <a:lnTo>
                      <a:pt x="4" y="3576"/>
                    </a:lnTo>
                    <a:lnTo>
                      <a:pt x="4" y="3581"/>
                    </a:lnTo>
                    <a:lnTo>
                      <a:pt x="1" y="3588"/>
                    </a:lnTo>
                    <a:lnTo>
                      <a:pt x="1" y="3595"/>
                    </a:lnTo>
                    <a:lnTo>
                      <a:pt x="1" y="3598"/>
                    </a:lnTo>
                    <a:lnTo>
                      <a:pt x="1" y="3606"/>
                    </a:lnTo>
                    <a:lnTo>
                      <a:pt x="1" y="3613"/>
                    </a:lnTo>
                    <a:lnTo>
                      <a:pt x="1" y="3616"/>
                    </a:lnTo>
                    <a:lnTo>
                      <a:pt x="4" y="3624"/>
                    </a:lnTo>
                    <a:lnTo>
                      <a:pt x="8" y="3628"/>
                    </a:lnTo>
                    <a:lnTo>
                      <a:pt x="8" y="3635"/>
                    </a:lnTo>
                    <a:lnTo>
                      <a:pt x="11" y="3638"/>
                    </a:lnTo>
                    <a:lnTo>
                      <a:pt x="15" y="3642"/>
                    </a:lnTo>
                    <a:lnTo>
                      <a:pt x="18" y="3649"/>
                    </a:lnTo>
                    <a:lnTo>
                      <a:pt x="22" y="3653"/>
                    </a:lnTo>
                    <a:lnTo>
                      <a:pt x="29" y="3656"/>
                    </a:lnTo>
                    <a:lnTo>
                      <a:pt x="33" y="3660"/>
                    </a:lnTo>
                    <a:lnTo>
                      <a:pt x="40" y="3660"/>
                    </a:lnTo>
                    <a:lnTo>
                      <a:pt x="44" y="3663"/>
                    </a:lnTo>
                    <a:lnTo>
                      <a:pt x="51" y="3668"/>
                    </a:lnTo>
                    <a:lnTo>
                      <a:pt x="76" y="3668"/>
                    </a:lnTo>
                    <a:lnTo>
                      <a:pt x="83" y="3663"/>
                    </a:lnTo>
                    <a:lnTo>
                      <a:pt x="91" y="3663"/>
                    </a:lnTo>
                    <a:lnTo>
                      <a:pt x="98" y="3660"/>
                    </a:lnTo>
                    <a:cubicBezTo>
                      <a:pt x="142" y="3638"/>
                      <a:pt x="185" y="3616"/>
                      <a:pt x="229" y="3591"/>
                    </a:cubicBezTo>
                    <a:cubicBezTo>
                      <a:pt x="269" y="3569"/>
                      <a:pt x="312" y="3548"/>
                      <a:pt x="352" y="3522"/>
                    </a:cubicBezTo>
                    <a:cubicBezTo>
                      <a:pt x="392" y="3501"/>
                      <a:pt x="431" y="3476"/>
                      <a:pt x="471" y="3450"/>
                    </a:cubicBezTo>
                    <a:lnTo>
                      <a:pt x="588" y="3374"/>
                    </a:lnTo>
                    <a:lnTo>
                      <a:pt x="700" y="3294"/>
                    </a:lnTo>
                    <a:lnTo>
                      <a:pt x="805" y="3211"/>
                    </a:lnTo>
                    <a:lnTo>
                      <a:pt x="856" y="3168"/>
                    </a:lnTo>
                    <a:lnTo>
                      <a:pt x="906" y="3124"/>
                    </a:lnTo>
                    <a:lnTo>
                      <a:pt x="953" y="3076"/>
                    </a:lnTo>
                    <a:lnTo>
                      <a:pt x="1004" y="3029"/>
                    </a:lnTo>
                    <a:lnTo>
                      <a:pt x="1048" y="2982"/>
                    </a:lnTo>
                    <a:lnTo>
                      <a:pt x="1095" y="2935"/>
                    </a:lnTo>
                    <a:lnTo>
                      <a:pt x="1138" y="2885"/>
                    </a:lnTo>
                    <a:lnTo>
                      <a:pt x="1182" y="2830"/>
                    </a:lnTo>
                    <a:lnTo>
                      <a:pt x="1222" y="2780"/>
                    </a:lnTo>
                    <a:lnTo>
                      <a:pt x="1262" y="2725"/>
                    </a:lnTo>
                    <a:lnTo>
                      <a:pt x="1301" y="2671"/>
                    </a:lnTo>
                    <a:lnTo>
                      <a:pt x="1341" y="2613"/>
                    </a:lnTo>
                    <a:lnTo>
                      <a:pt x="1377" y="2554"/>
                    </a:lnTo>
                    <a:lnTo>
                      <a:pt x="1410" y="2494"/>
                    </a:lnTo>
                    <a:lnTo>
                      <a:pt x="1446" y="2432"/>
                    </a:lnTo>
                    <a:lnTo>
                      <a:pt x="1479" y="2370"/>
                    </a:lnTo>
                    <a:lnTo>
                      <a:pt x="1511" y="2305"/>
                    </a:lnTo>
                    <a:lnTo>
                      <a:pt x="1540" y="2240"/>
                    </a:lnTo>
                    <a:lnTo>
                      <a:pt x="1570" y="2171"/>
                    </a:lnTo>
                    <a:lnTo>
                      <a:pt x="1598" y="2102"/>
                    </a:lnTo>
                    <a:cubicBezTo>
                      <a:pt x="1613" y="2066"/>
                      <a:pt x="1627" y="2026"/>
                      <a:pt x="1642" y="1989"/>
                    </a:cubicBezTo>
                    <a:cubicBezTo>
                      <a:pt x="1653" y="1950"/>
                      <a:pt x="1667" y="1910"/>
                      <a:pt x="1678" y="1870"/>
                    </a:cubicBezTo>
                    <a:cubicBezTo>
                      <a:pt x="1692" y="1830"/>
                      <a:pt x="1704" y="1787"/>
                      <a:pt x="1714" y="1747"/>
                    </a:cubicBezTo>
                    <a:lnTo>
                      <a:pt x="1747" y="1616"/>
                    </a:lnTo>
                    <a:lnTo>
                      <a:pt x="1776" y="1486"/>
                    </a:lnTo>
                    <a:lnTo>
                      <a:pt x="1798" y="1355"/>
                    </a:lnTo>
                    <a:lnTo>
                      <a:pt x="1812" y="1221"/>
                    </a:lnTo>
                    <a:lnTo>
                      <a:pt x="1819" y="1153"/>
                    </a:lnTo>
                    <a:lnTo>
                      <a:pt x="1823" y="1087"/>
                    </a:lnTo>
                    <a:lnTo>
                      <a:pt x="1823" y="1019"/>
                    </a:lnTo>
                    <a:lnTo>
                      <a:pt x="1823" y="953"/>
                    </a:lnTo>
                    <a:lnTo>
                      <a:pt x="1823" y="888"/>
                    </a:lnTo>
                    <a:lnTo>
                      <a:pt x="1819" y="819"/>
                    </a:lnTo>
                    <a:lnTo>
                      <a:pt x="1816" y="754"/>
                    </a:lnTo>
                    <a:lnTo>
                      <a:pt x="1809" y="689"/>
                    </a:lnTo>
                    <a:lnTo>
                      <a:pt x="1798" y="624"/>
                    </a:lnTo>
                    <a:lnTo>
                      <a:pt x="1787" y="562"/>
                    </a:lnTo>
                    <a:lnTo>
                      <a:pt x="1772" y="500"/>
                    </a:lnTo>
                    <a:lnTo>
                      <a:pt x="1754" y="438"/>
                    </a:lnTo>
                    <a:lnTo>
                      <a:pt x="1736" y="377"/>
                    </a:lnTo>
                    <a:lnTo>
                      <a:pt x="1714" y="319"/>
                    </a:lnTo>
                    <a:lnTo>
                      <a:pt x="1689" y="258"/>
                    </a:lnTo>
                    <a:lnTo>
                      <a:pt x="1664" y="203"/>
                    </a:lnTo>
                    <a:lnTo>
                      <a:pt x="1635" y="149"/>
                    </a:lnTo>
                    <a:lnTo>
                      <a:pt x="1602" y="94"/>
                    </a:lnTo>
                    <a:lnTo>
                      <a:pt x="1591" y="80"/>
                    </a:lnTo>
                    <a:lnTo>
                      <a:pt x="1580" y="65"/>
                    </a:lnTo>
                    <a:lnTo>
                      <a:pt x="1570" y="54"/>
                    </a:lnTo>
                    <a:lnTo>
                      <a:pt x="1555" y="44"/>
                    </a:lnTo>
                    <a:lnTo>
                      <a:pt x="1544" y="32"/>
                    </a:lnTo>
                    <a:lnTo>
                      <a:pt x="1530" y="25"/>
                    </a:lnTo>
                    <a:lnTo>
                      <a:pt x="1515" y="18"/>
                    </a:lnTo>
                    <a:lnTo>
                      <a:pt x="1501" y="15"/>
                    </a:lnTo>
                    <a:lnTo>
                      <a:pt x="1486" y="7"/>
                    </a:lnTo>
                    <a:lnTo>
                      <a:pt x="1471" y="4"/>
                    </a:lnTo>
                    <a:lnTo>
                      <a:pt x="1453" y="4"/>
                    </a:lnTo>
                    <a:lnTo>
                      <a:pt x="1439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809138" y="572050"/>
                <a:ext cx="147000" cy="135550"/>
              </a:xfrm>
              <a:custGeom>
                <a:avLst/>
                <a:gdLst/>
                <a:ahLst/>
                <a:cxnLst/>
                <a:rect l="l" t="t" r="r" b="b"/>
                <a:pathLst>
                  <a:path w="5880" h="5422" extrusionOk="0">
                    <a:moveTo>
                      <a:pt x="1896" y="4718"/>
                    </a:moveTo>
                    <a:lnTo>
                      <a:pt x="2001" y="4780"/>
                    </a:lnTo>
                    <a:lnTo>
                      <a:pt x="2110" y="4835"/>
                    </a:lnTo>
                    <a:lnTo>
                      <a:pt x="1998" y="4784"/>
                    </a:lnTo>
                    <a:lnTo>
                      <a:pt x="1889" y="4726"/>
                    </a:lnTo>
                    <a:lnTo>
                      <a:pt x="1892" y="4722"/>
                    </a:lnTo>
                    <a:lnTo>
                      <a:pt x="1896" y="4718"/>
                    </a:lnTo>
                    <a:close/>
                    <a:moveTo>
                      <a:pt x="556" y="533"/>
                    </a:moveTo>
                    <a:lnTo>
                      <a:pt x="556" y="642"/>
                    </a:lnTo>
                    <a:lnTo>
                      <a:pt x="556" y="747"/>
                    </a:lnTo>
                    <a:lnTo>
                      <a:pt x="559" y="856"/>
                    </a:lnTo>
                    <a:lnTo>
                      <a:pt x="566" y="965"/>
                    </a:lnTo>
                    <a:lnTo>
                      <a:pt x="577" y="1069"/>
                    </a:lnTo>
                    <a:lnTo>
                      <a:pt x="588" y="1174"/>
                    </a:lnTo>
                    <a:lnTo>
                      <a:pt x="606" y="1283"/>
                    </a:lnTo>
                    <a:lnTo>
                      <a:pt x="621" y="1388"/>
                    </a:lnTo>
                    <a:lnTo>
                      <a:pt x="643" y="1490"/>
                    </a:lnTo>
                    <a:lnTo>
                      <a:pt x="664" y="1595"/>
                    </a:lnTo>
                    <a:lnTo>
                      <a:pt x="690" y="1700"/>
                    </a:lnTo>
                    <a:lnTo>
                      <a:pt x="715" y="1801"/>
                    </a:lnTo>
                    <a:lnTo>
                      <a:pt x="748" y="1903"/>
                    </a:lnTo>
                    <a:lnTo>
                      <a:pt x="777" y="2004"/>
                    </a:lnTo>
                    <a:lnTo>
                      <a:pt x="813" y="2106"/>
                    </a:lnTo>
                    <a:lnTo>
                      <a:pt x="849" y="2204"/>
                    </a:lnTo>
                    <a:lnTo>
                      <a:pt x="885" y="2301"/>
                    </a:lnTo>
                    <a:lnTo>
                      <a:pt x="929" y="2400"/>
                    </a:lnTo>
                    <a:lnTo>
                      <a:pt x="969" y="2494"/>
                    </a:lnTo>
                    <a:lnTo>
                      <a:pt x="1016" y="2588"/>
                    </a:lnTo>
                    <a:lnTo>
                      <a:pt x="1063" y="2682"/>
                    </a:lnTo>
                    <a:lnTo>
                      <a:pt x="1110" y="2773"/>
                    </a:lnTo>
                    <a:lnTo>
                      <a:pt x="1165" y="2867"/>
                    </a:lnTo>
                    <a:lnTo>
                      <a:pt x="1215" y="2954"/>
                    </a:lnTo>
                    <a:lnTo>
                      <a:pt x="1270" y="3044"/>
                    </a:lnTo>
                    <a:lnTo>
                      <a:pt x="1327" y="3131"/>
                    </a:lnTo>
                    <a:lnTo>
                      <a:pt x="1389" y="3215"/>
                    </a:lnTo>
                    <a:lnTo>
                      <a:pt x="1447" y="3298"/>
                    </a:lnTo>
                    <a:lnTo>
                      <a:pt x="1512" y="3382"/>
                    </a:lnTo>
                    <a:lnTo>
                      <a:pt x="1574" y="3461"/>
                    </a:lnTo>
                    <a:lnTo>
                      <a:pt x="1643" y="3541"/>
                    </a:lnTo>
                    <a:lnTo>
                      <a:pt x="1708" y="3617"/>
                    </a:lnTo>
                    <a:lnTo>
                      <a:pt x="1780" y="3693"/>
                    </a:lnTo>
                    <a:lnTo>
                      <a:pt x="1849" y="3765"/>
                    </a:lnTo>
                    <a:lnTo>
                      <a:pt x="1922" y="3835"/>
                    </a:lnTo>
                    <a:lnTo>
                      <a:pt x="1998" y="3907"/>
                    </a:lnTo>
                    <a:lnTo>
                      <a:pt x="2074" y="3972"/>
                    </a:lnTo>
                    <a:lnTo>
                      <a:pt x="2153" y="4037"/>
                    </a:lnTo>
                    <a:lnTo>
                      <a:pt x="2230" y="4099"/>
                    </a:lnTo>
                    <a:lnTo>
                      <a:pt x="2313" y="4161"/>
                    </a:lnTo>
                    <a:lnTo>
                      <a:pt x="2393" y="4222"/>
                    </a:lnTo>
                    <a:lnTo>
                      <a:pt x="2476" y="4277"/>
                    </a:lnTo>
                    <a:lnTo>
                      <a:pt x="2563" y="4330"/>
                    </a:lnTo>
                    <a:lnTo>
                      <a:pt x="2650" y="4382"/>
                    </a:lnTo>
                    <a:lnTo>
                      <a:pt x="2737" y="4432"/>
                    </a:lnTo>
                    <a:lnTo>
                      <a:pt x="2824" y="4479"/>
                    </a:lnTo>
                    <a:lnTo>
                      <a:pt x="2914" y="4523"/>
                    </a:lnTo>
                    <a:lnTo>
                      <a:pt x="3005" y="4566"/>
                    </a:lnTo>
                    <a:lnTo>
                      <a:pt x="3100" y="4603"/>
                    </a:lnTo>
                    <a:lnTo>
                      <a:pt x="3194" y="4639"/>
                    </a:lnTo>
                    <a:lnTo>
                      <a:pt x="3287" y="4675"/>
                    </a:lnTo>
                    <a:lnTo>
                      <a:pt x="3382" y="4704"/>
                    </a:lnTo>
                    <a:lnTo>
                      <a:pt x="3480" y="4733"/>
                    </a:lnTo>
                    <a:lnTo>
                      <a:pt x="3578" y="4758"/>
                    </a:lnTo>
                    <a:lnTo>
                      <a:pt x="3675" y="4780"/>
                    </a:lnTo>
                    <a:lnTo>
                      <a:pt x="3777" y="4798"/>
                    </a:lnTo>
                    <a:lnTo>
                      <a:pt x="3879" y="4817"/>
                    </a:lnTo>
                    <a:lnTo>
                      <a:pt x="3980" y="4827"/>
                    </a:lnTo>
                    <a:lnTo>
                      <a:pt x="4082" y="4838"/>
                    </a:lnTo>
                    <a:lnTo>
                      <a:pt x="4183" y="4845"/>
                    </a:lnTo>
                    <a:lnTo>
                      <a:pt x="4288" y="4849"/>
                    </a:lnTo>
                    <a:lnTo>
                      <a:pt x="4393" y="4849"/>
                    </a:lnTo>
                    <a:lnTo>
                      <a:pt x="4498" y="4845"/>
                    </a:lnTo>
                    <a:lnTo>
                      <a:pt x="4603" y="4842"/>
                    </a:lnTo>
                    <a:lnTo>
                      <a:pt x="4455" y="4882"/>
                    </a:lnTo>
                    <a:lnTo>
                      <a:pt x="4270" y="4911"/>
                    </a:lnTo>
                    <a:lnTo>
                      <a:pt x="4179" y="4922"/>
                    </a:lnTo>
                    <a:lnTo>
                      <a:pt x="4088" y="4932"/>
                    </a:lnTo>
                    <a:lnTo>
                      <a:pt x="3998" y="4939"/>
                    </a:lnTo>
                    <a:lnTo>
                      <a:pt x="3908" y="4944"/>
                    </a:lnTo>
                    <a:lnTo>
                      <a:pt x="3814" y="4947"/>
                    </a:lnTo>
                    <a:lnTo>
                      <a:pt x="3632" y="4947"/>
                    </a:lnTo>
                    <a:lnTo>
                      <a:pt x="3541" y="4944"/>
                    </a:lnTo>
                    <a:lnTo>
                      <a:pt x="3451" y="4936"/>
                    </a:lnTo>
                    <a:lnTo>
                      <a:pt x="3361" y="4929"/>
                    </a:lnTo>
                    <a:lnTo>
                      <a:pt x="3274" y="4918"/>
                    </a:lnTo>
                    <a:lnTo>
                      <a:pt x="3183" y="4904"/>
                    </a:lnTo>
                    <a:lnTo>
                      <a:pt x="3092" y="4889"/>
                    </a:lnTo>
                    <a:lnTo>
                      <a:pt x="3005" y="4871"/>
                    </a:lnTo>
                    <a:lnTo>
                      <a:pt x="2914" y="4849"/>
                    </a:lnTo>
                    <a:lnTo>
                      <a:pt x="2827" y="4827"/>
                    </a:lnTo>
                    <a:lnTo>
                      <a:pt x="2740" y="4798"/>
                    </a:lnTo>
                    <a:lnTo>
                      <a:pt x="2653" y="4773"/>
                    </a:lnTo>
                    <a:lnTo>
                      <a:pt x="2566" y="4740"/>
                    </a:lnTo>
                    <a:lnTo>
                      <a:pt x="2480" y="4704"/>
                    </a:lnTo>
                    <a:lnTo>
                      <a:pt x="2393" y="4668"/>
                    </a:lnTo>
                    <a:lnTo>
                      <a:pt x="2309" y="4628"/>
                    </a:lnTo>
                    <a:lnTo>
                      <a:pt x="2222" y="4584"/>
                    </a:lnTo>
                    <a:lnTo>
                      <a:pt x="2139" y="4537"/>
                    </a:lnTo>
                    <a:lnTo>
                      <a:pt x="2056" y="4487"/>
                    </a:lnTo>
                    <a:lnTo>
                      <a:pt x="1972" y="4436"/>
                    </a:lnTo>
                    <a:lnTo>
                      <a:pt x="1892" y="4382"/>
                    </a:lnTo>
                    <a:lnTo>
                      <a:pt x="1809" y="4320"/>
                    </a:lnTo>
                    <a:lnTo>
                      <a:pt x="1730" y="4258"/>
                    </a:lnTo>
                    <a:lnTo>
                      <a:pt x="1650" y="4193"/>
                    </a:lnTo>
                    <a:lnTo>
                      <a:pt x="1556" y="4110"/>
                    </a:lnTo>
                    <a:lnTo>
                      <a:pt x="1465" y="4026"/>
                    </a:lnTo>
                    <a:lnTo>
                      <a:pt x="1382" y="3936"/>
                    </a:lnTo>
                    <a:lnTo>
                      <a:pt x="1298" y="3845"/>
                    </a:lnTo>
                    <a:lnTo>
                      <a:pt x="1218" y="3755"/>
                    </a:lnTo>
                    <a:lnTo>
                      <a:pt x="1143" y="3656"/>
                    </a:lnTo>
                    <a:lnTo>
                      <a:pt x="1074" y="3559"/>
                    </a:lnTo>
                    <a:lnTo>
                      <a:pt x="1004" y="3461"/>
                    </a:lnTo>
                    <a:lnTo>
                      <a:pt x="944" y="3360"/>
                    </a:lnTo>
                    <a:lnTo>
                      <a:pt x="882" y="3255"/>
                    </a:lnTo>
                    <a:lnTo>
                      <a:pt x="827" y="3149"/>
                    </a:lnTo>
                    <a:lnTo>
                      <a:pt x="773" y="3041"/>
                    </a:lnTo>
                    <a:lnTo>
                      <a:pt x="726" y="2932"/>
                    </a:lnTo>
                    <a:lnTo>
                      <a:pt x="678" y="2823"/>
                    </a:lnTo>
                    <a:lnTo>
                      <a:pt x="639" y="2711"/>
                    </a:lnTo>
                    <a:lnTo>
                      <a:pt x="603" y="2599"/>
                    </a:lnTo>
                    <a:lnTo>
                      <a:pt x="566" y="2482"/>
                    </a:lnTo>
                    <a:lnTo>
                      <a:pt x="537" y="2367"/>
                    </a:lnTo>
                    <a:lnTo>
                      <a:pt x="512" y="2251"/>
                    </a:lnTo>
                    <a:lnTo>
                      <a:pt x="490" y="2134"/>
                    </a:lnTo>
                    <a:lnTo>
                      <a:pt x="469" y="2015"/>
                    </a:lnTo>
                    <a:lnTo>
                      <a:pt x="454" y="1895"/>
                    </a:lnTo>
                    <a:lnTo>
                      <a:pt x="444" y="1780"/>
                    </a:lnTo>
                    <a:lnTo>
                      <a:pt x="436" y="1660"/>
                    </a:lnTo>
                    <a:lnTo>
                      <a:pt x="432" y="1540"/>
                    </a:lnTo>
                    <a:lnTo>
                      <a:pt x="432" y="1417"/>
                    </a:lnTo>
                    <a:lnTo>
                      <a:pt x="436" y="1298"/>
                    </a:lnTo>
                    <a:lnTo>
                      <a:pt x="444" y="1178"/>
                    </a:lnTo>
                    <a:lnTo>
                      <a:pt x="454" y="1059"/>
                    </a:lnTo>
                    <a:lnTo>
                      <a:pt x="469" y="939"/>
                    </a:lnTo>
                    <a:lnTo>
                      <a:pt x="487" y="819"/>
                    </a:lnTo>
                    <a:lnTo>
                      <a:pt x="509" y="699"/>
                    </a:lnTo>
                    <a:lnTo>
                      <a:pt x="556" y="533"/>
                    </a:lnTo>
                    <a:close/>
                    <a:moveTo>
                      <a:pt x="624" y="0"/>
                    </a:moveTo>
                    <a:lnTo>
                      <a:pt x="617" y="4"/>
                    </a:lnTo>
                    <a:lnTo>
                      <a:pt x="610" y="8"/>
                    </a:lnTo>
                    <a:lnTo>
                      <a:pt x="606" y="12"/>
                    </a:lnTo>
                    <a:lnTo>
                      <a:pt x="603" y="15"/>
                    </a:lnTo>
                    <a:lnTo>
                      <a:pt x="599" y="18"/>
                    </a:lnTo>
                    <a:lnTo>
                      <a:pt x="599" y="22"/>
                    </a:lnTo>
                    <a:lnTo>
                      <a:pt x="596" y="25"/>
                    </a:lnTo>
                    <a:lnTo>
                      <a:pt x="596" y="30"/>
                    </a:lnTo>
                    <a:lnTo>
                      <a:pt x="596" y="33"/>
                    </a:lnTo>
                    <a:lnTo>
                      <a:pt x="591" y="55"/>
                    </a:lnTo>
                    <a:lnTo>
                      <a:pt x="584" y="58"/>
                    </a:lnTo>
                    <a:lnTo>
                      <a:pt x="577" y="62"/>
                    </a:lnTo>
                    <a:lnTo>
                      <a:pt x="577" y="65"/>
                    </a:lnTo>
                    <a:lnTo>
                      <a:pt x="574" y="69"/>
                    </a:lnTo>
                    <a:lnTo>
                      <a:pt x="570" y="73"/>
                    </a:lnTo>
                    <a:lnTo>
                      <a:pt x="570" y="77"/>
                    </a:lnTo>
                    <a:lnTo>
                      <a:pt x="523" y="182"/>
                    </a:lnTo>
                    <a:lnTo>
                      <a:pt x="483" y="291"/>
                    </a:lnTo>
                    <a:lnTo>
                      <a:pt x="444" y="395"/>
                    </a:lnTo>
                    <a:lnTo>
                      <a:pt x="410" y="504"/>
                    </a:lnTo>
                    <a:lnTo>
                      <a:pt x="374" y="562"/>
                    </a:lnTo>
                    <a:lnTo>
                      <a:pt x="338" y="620"/>
                    </a:lnTo>
                    <a:lnTo>
                      <a:pt x="305" y="682"/>
                    </a:lnTo>
                    <a:lnTo>
                      <a:pt x="277" y="743"/>
                    </a:lnTo>
                    <a:lnTo>
                      <a:pt x="248" y="805"/>
                    </a:lnTo>
                    <a:lnTo>
                      <a:pt x="218" y="866"/>
                    </a:lnTo>
                    <a:lnTo>
                      <a:pt x="193" y="928"/>
                    </a:lnTo>
                    <a:lnTo>
                      <a:pt x="171" y="993"/>
                    </a:lnTo>
                    <a:lnTo>
                      <a:pt x="146" y="1055"/>
                    </a:lnTo>
                    <a:lnTo>
                      <a:pt x="128" y="1120"/>
                    </a:lnTo>
                    <a:lnTo>
                      <a:pt x="106" y="1186"/>
                    </a:lnTo>
                    <a:lnTo>
                      <a:pt x="91" y="1251"/>
                    </a:lnTo>
                    <a:lnTo>
                      <a:pt x="74" y="1316"/>
                    </a:lnTo>
                    <a:lnTo>
                      <a:pt x="59" y="1385"/>
                    </a:lnTo>
                    <a:lnTo>
                      <a:pt x="37" y="1519"/>
                    </a:lnTo>
                    <a:lnTo>
                      <a:pt x="19" y="1653"/>
                    </a:lnTo>
                    <a:lnTo>
                      <a:pt x="9" y="1791"/>
                    </a:lnTo>
                    <a:lnTo>
                      <a:pt x="1" y="1928"/>
                    </a:lnTo>
                    <a:lnTo>
                      <a:pt x="4" y="2066"/>
                    </a:lnTo>
                    <a:lnTo>
                      <a:pt x="9" y="2204"/>
                    </a:lnTo>
                    <a:lnTo>
                      <a:pt x="23" y="2341"/>
                    </a:lnTo>
                    <a:lnTo>
                      <a:pt x="37" y="2482"/>
                    </a:lnTo>
                    <a:lnTo>
                      <a:pt x="63" y="2621"/>
                    </a:lnTo>
                    <a:lnTo>
                      <a:pt x="91" y="2755"/>
                    </a:lnTo>
                    <a:lnTo>
                      <a:pt x="124" y="2892"/>
                    </a:lnTo>
                    <a:lnTo>
                      <a:pt x="161" y="3026"/>
                    </a:lnTo>
                    <a:lnTo>
                      <a:pt x="204" y="3161"/>
                    </a:lnTo>
                    <a:lnTo>
                      <a:pt x="255" y="3291"/>
                    </a:lnTo>
                    <a:lnTo>
                      <a:pt x="305" y="3417"/>
                    </a:lnTo>
                    <a:lnTo>
                      <a:pt x="364" y="3544"/>
                    </a:lnTo>
                    <a:lnTo>
                      <a:pt x="429" y="3668"/>
                    </a:lnTo>
                    <a:lnTo>
                      <a:pt x="494" y="3791"/>
                    </a:lnTo>
                    <a:lnTo>
                      <a:pt x="566" y="3907"/>
                    </a:lnTo>
                    <a:lnTo>
                      <a:pt x="643" y="4023"/>
                    </a:lnTo>
                    <a:lnTo>
                      <a:pt x="718" y="4131"/>
                    </a:lnTo>
                    <a:lnTo>
                      <a:pt x="805" y="4240"/>
                    </a:lnTo>
                    <a:lnTo>
                      <a:pt x="892" y="4342"/>
                    </a:lnTo>
                    <a:lnTo>
                      <a:pt x="983" y="4439"/>
                    </a:lnTo>
                    <a:lnTo>
                      <a:pt x="1078" y="4534"/>
                    </a:lnTo>
                    <a:lnTo>
                      <a:pt x="1168" y="4610"/>
                    </a:lnTo>
                    <a:lnTo>
                      <a:pt x="1262" y="4690"/>
                    </a:lnTo>
                    <a:lnTo>
                      <a:pt x="1357" y="4762"/>
                    </a:lnTo>
                    <a:lnTo>
                      <a:pt x="1461" y="4831"/>
                    </a:lnTo>
                    <a:lnTo>
                      <a:pt x="1566" y="4896"/>
                    </a:lnTo>
                    <a:lnTo>
                      <a:pt x="1675" y="4961"/>
                    </a:lnTo>
                    <a:lnTo>
                      <a:pt x="1787" y="5019"/>
                    </a:lnTo>
                    <a:lnTo>
                      <a:pt x="1900" y="5074"/>
                    </a:lnTo>
                    <a:lnTo>
                      <a:pt x="2019" y="5125"/>
                    </a:lnTo>
                    <a:lnTo>
                      <a:pt x="2139" y="5175"/>
                    </a:lnTo>
                    <a:lnTo>
                      <a:pt x="2262" y="5218"/>
                    </a:lnTo>
                    <a:lnTo>
                      <a:pt x="2386" y="5258"/>
                    </a:lnTo>
                    <a:lnTo>
                      <a:pt x="2513" y="5295"/>
                    </a:lnTo>
                    <a:lnTo>
                      <a:pt x="2640" y="5324"/>
                    </a:lnTo>
                    <a:lnTo>
                      <a:pt x="2766" y="5352"/>
                    </a:lnTo>
                    <a:lnTo>
                      <a:pt x="2896" y="5374"/>
                    </a:lnTo>
                    <a:lnTo>
                      <a:pt x="3027" y="5392"/>
                    </a:lnTo>
                    <a:lnTo>
                      <a:pt x="3157" y="5407"/>
                    </a:lnTo>
                    <a:lnTo>
                      <a:pt x="3287" y="5418"/>
                    </a:lnTo>
                    <a:lnTo>
                      <a:pt x="3418" y="5422"/>
                    </a:lnTo>
                    <a:lnTo>
                      <a:pt x="3548" y="5422"/>
                    </a:lnTo>
                    <a:lnTo>
                      <a:pt x="3679" y="5418"/>
                    </a:lnTo>
                    <a:lnTo>
                      <a:pt x="3806" y="5407"/>
                    </a:lnTo>
                    <a:lnTo>
                      <a:pt x="3936" y="5392"/>
                    </a:lnTo>
                    <a:lnTo>
                      <a:pt x="4060" y="5374"/>
                    </a:lnTo>
                    <a:lnTo>
                      <a:pt x="4187" y="5349"/>
                    </a:lnTo>
                    <a:lnTo>
                      <a:pt x="4309" y="5317"/>
                    </a:lnTo>
                    <a:lnTo>
                      <a:pt x="4429" y="5284"/>
                    </a:lnTo>
                    <a:lnTo>
                      <a:pt x="4549" y="5240"/>
                    </a:lnTo>
                    <a:lnTo>
                      <a:pt x="4665" y="5193"/>
                    </a:lnTo>
                    <a:lnTo>
                      <a:pt x="4722" y="5168"/>
                    </a:lnTo>
                    <a:lnTo>
                      <a:pt x="4777" y="5143"/>
                    </a:lnTo>
                    <a:lnTo>
                      <a:pt x="4836" y="5113"/>
                    </a:lnTo>
                    <a:lnTo>
                      <a:pt x="4889" y="5085"/>
                    </a:lnTo>
                    <a:lnTo>
                      <a:pt x="4955" y="5063"/>
                    </a:lnTo>
                    <a:lnTo>
                      <a:pt x="5020" y="5038"/>
                    </a:lnTo>
                    <a:lnTo>
                      <a:pt x="5089" y="5012"/>
                    </a:lnTo>
                    <a:lnTo>
                      <a:pt x="5154" y="4987"/>
                    </a:lnTo>
                    <a:lnTo>
                      <a:pt x="5216" y="4958"/>
                    </a:lnTo>
                    <a:lnTo>
                      <a:pt x="5281" y="4929"/>
                    </a:lnTo>
                    <a:lnTo>
                      <a:pt x="5343" y="4896"/>
                    </a:lnTo>
                    <a:lnTo>
                      <a:pt x="5404" y="4864"/>
                    </a:lnTo>
                    <a:lnTo>
                      <a:pt x="5466" y="4827"/>
                    </a:lnTo>
                    <a:lnTo>
                      <a:pt x="5523" y="4791"/>
                    </a:lnTo>
                    <a:lnTo>
                      <a:pt x="5585" y="4755"/>
                    </a:lnTo>
                    <a:lnTo>
                      <a:pt x="5643" y="4715"/>
                    </a:lnTo>
                    <a:lnTo>
                      <a:pt x="5701" y="4675"/>
                    </a:lnTo>
                    <a:lnTo>
                      <a:pt x="5756" y="4631"/>
                    </a:lnTo>
                    <a:lnTo>
                      <a:pt x="5810" y="4588"/>
                    </a:lnTo>
                    <a:lnTo>
                      <a:pt x="5864" y="4541"/>
                    </a:lnTo>
                    <a:lnTo>
                      <a:pt x="5871" y="4534"/>
                    </a:lnTo>
                    <a:lnTo>
                      <a:pt x="5875" y="4526"/>
                    </a:lnTo>
                    <a:lnTo>
                      <a:pt x="5875" y="4523"/>
                    </a:lnTo>
                    <a:lnTo>
                      <a:pt x="5879" y="4516"/>
                    </a:lnTo>
                    <a:lnTo>
                      <a:pt x="5879" y="4509"/>
                    </a:lnTo>
                    <a:lnTo>
                      <a:pt x="5875" y="4501"/>
                    </a:lnTo>
                    <a:lnTo>
                      <a:pt x="5875" y="4497"/>
                    </a:lnTo>
                    <a:lnTo>
                      <a:pt x="5871" y="4491"/>
                    </a:lnTo>
                    <a:lnTo>
                      <a:pt x="5871" y="4487"/>
                    </a:lnTo>
                    <a:lnTo>
                      <a:pt x="5871" y="4479"/>
                    </a:lnTo>
                    <a:lnTo>
                      <a:pt x="5871" y="4476"/>
                    </a:lnTo>
                    <a:lnTo>
                      <a:pt x="5871" y="4469"/>
                    </a:lnTo>
                    <a:lnTo>
                      <a:pt x="5871" y="4465"/>
                    </a:lnTo>
                    <a:lnTo>
                      <a:pt x="5868" y="4457"/>
                    </a:lnTo>
                    <a:lnTo>
                      <a:pt x="5868" y="4454"/>
                    </a:lnTo>
                    <a:lnTo>
                      <a:pt x="5864" y="4451"/>
                    </a:lnTo>
                    <a:lnTo>
                      <a:pt x="5861" y="4447"/>
                    </a:lnTo>
                    <a:lnTo>
                      <a:pt x="5857" y="4444"/>
                    </a:lnTo>
                    <a:lnTo>
                      <a:pt x="5853" y="4439"/>
                    </a:lnTo>
                    <a:lnTo>
                      <a:pt x="5850" y="4436"/>
                    </a:lnTo>
                    <a:lnTo>
                      <a:pt x="5846" y="4432"/>
                    </a:lnTo>
                    <a:lnTo>
                      <a:pt x="5828" y="4432"/>
                    </a:lnTo>
                    <a:cubicBezTo>
                      <a:pt x="5752" y="4439"/>
                      <a:pt x="5672" y="4451"/>
                      <a:pt x="5597" y="4457"/>
                    </a:cubicBezTo>
                    <a:cubicBezTo>
                      <a:pt x="5517" y="4465"/>
                      <a:pt x="5440" y="4469"/>
                      <a:pt x="5361" y="4476"/>
                    </a:cubicBezTo>
                    <a:lnTo>
                      <a:pt x="5132" y="4487"/>
                    </a:lnTo>
                    <a:lnTo>
                      <a:pt x="4788" y="4487"/>
                    </a:lnTo>
                    <a:lnTo>
                      <a:pt x="4672" y="4483"/>
                    </a:lnTo>
                    <a:lnTo>
                      <a:pt x="4560" y="4476"/>
                    </a:lnTo>
                    <a:lnTo>
                      <a:pt x="4448" y="4465"/>
                    </a:lnTo>
                    <a:lnTo>
                      <a:pt x="4335" y="4454"/>
                    </a:lnTo>
                    <a:lnTo>
                      <a:pt x="4222" y="4439"/>
                    </a:lnTo>
                    <a:lnTo>
                      <a:pt x="4110" y="4422"/>
                    </a:lnTo>
                    <a:lnTo>
                      <a:pt x="3998" y="4404"/>
                    </a:lnTo>
                    <a:lnTo>
                      <a:pt x="3889" y="4382"/>
                    </a:lnTo>
                    <a:lnTo>
                      <a:pt x="3781" y="4357"/>
                    </a:lnTo>
                    <a:lnTo>
                      <a:pt x="3668" y="4330"/>
                    </a:lnTo>
                    <a:lnTo>
                      <a:pt x="3560" y="4302"/>
                    </a:lnTo>
                    <a:lnTo>
                      <a:pt x="3454" y="4265"/>
                    </a:lnTo>
                    <a:lnTo>
                      <a:pt x="3346" y="4230"/>
                    </a:lnTo>
                    <a:lnTo>
                      <a:pt x="3240" y="4193"/>
                    </a:lnTo>
                    <a:lnTo>
                      <a:pt x="3132" y="4150"/>
                    </a:lnTo>
                    <a:lnTo>
                      <a:pt x="3027" y="4106"/>
                    </a:lnTo>
                    <a:lnTo>
                      <a:pt x="2922" y="4056"/>
                    </a:lnTo>
                    <a:lnTo>
                      <a:pt x="2820" y="4004"/>
                    </a:lnTo>
                    <a:lnTo>
                      <a:pt x="2715" y="3950"/>
                    </a:lnTo>
                    <a:lnTo>
                      <a:pt x="2613" y="3892"/>
                    </a:lnTo>
                    <a:lnTo>
                      <a:pt x="2513" y="3830"/>
                    </a:lnTo>
                    <a:lnTo>
                      <a:pt x="2411" y="3765"/>
                    </a:lnTo>
                    <a:lnTo>
                      <a:pt x="2313" y="3696"/>
                    </a:lnTo>
                    <a:lnTo>
                      <a:pt x="2205" y="3621"/>
                    </a:lnTo>
                    <a:lnTo>
                      <a:pt x="2103" y="3537"/>
                    </a:lnTo>
                    <a:lnTo>
                      <a:pt x="2001" y="3450"/>
                    </a:lnTo>
                    <a:lnTo>
                      <a:pt x="1904" y="3363"/>
                    </a:lnTo>
                    <a:lnTo>
                      <a:pt x="1809" y="3273"/>
                    </a:lnTo>
                    <a:lnTo>
                      <a:pt x="1719" y="3175"/>
                    </a:lnTo>
                    <a:lnTo>
                      <a:pt x="1632" y="3077"/>
                    </a:lnTo>
                    <a:lnTo>
                      <a:pt x="1548" y="2979"/>
                    </a:lnTo>
                    <a:lnTo>
                      <a:pt x="1469" y="2874"/>
                    </a:lnTo>
                    <a:lnTo>
                      <a:pt x="1392" y="2769"/>
                    </a:lnTo>
                    <a:lnTo>
                      <a:pt x="1320" y="2661"/>
                    </a:lnTo>
                    <a:lnTo>
                      <a:pt x="1251" y="2548"/>
                    </a:lnTo>
                    <a:lnTo>
                      <a:pt x="1186" y="2435"/>
                    </a:lnTo>
                    <a:lnTo>
                      <a:pt x="1125" y="2323"/>
                    </a:lnTo>
                    <a:lnTo>
                      <a:pt x="1066" y="2204"/>
                    </a:lnTo>
                    <a:lnTo>
                      <a:pt x="1012" y="2088"/>
                    </a:lnTo>
                    <a:lnTo>
                      <a:pt x="961" y="1965"/>
                    </a:lnTo>
                    <a:lnTo>
                      <a:pt x="918" y="1845"/>
                    </a:lnTo>
                    <a:lnTo>
                      <a:pt x="874" y="1721"/>
                    </a:lnTo>
                    <a:lnTo>
                      <a:pt x="835" y="1595"/>
                    </a:lnTo>
                    <a:lnTo>
                      <a:pt x="798" y="1472"/>
                    </a:lnTo>
                    <a:lnTo>
                      <a:pt x="770" y="1345"/>
                    </a:lnTo>
                    <a:lnTo>
                      <a:pt x="740" y="1214"/>
                    </a:lnTo>
                    <a:lnTo>
                      <a:pt x="718" y="1087"/>
                    </a:lnTo>
                    <a:lnTo>
                      <a:pt x="700" y="957"/>
                    </a:lnTo>
                    <a:lnTo>
                      <a:pt x="686" y="826"/>
                    </a:lnTo>
                    <a:lnTo>
                      <a:pt x="675" y="699"/>
                    </a:lnTo>
                    <a:lnTo>
                      <a:pt x="668" y="569"/>
                    </a:lnTo>
                    <a:lnTo>
                      <a:pt x="664" y="435"/>
                    </a:lnTo>
                    <a:lnTo>
                      <a:pt x="664" y="305"/>
                    </a:lnTo>
                    <a:lnTo>
                      <a:pt x="671" y="174"/>
                    </a:lnTo>
                    <a:lnTo>
                      <a:pt x="683" y="44"/>
                    </a:lnTo>
                    <a:lnTo>
                      <a:pt x="683" y="40"/>
                    </a:lnTo>
                    <a:lnTo>
                      <a:pt x="683" y="37"/>
                    </a:lnTo>
                    <a:lnTo>
                      <a:pt x="683" y="33"/>
                    </a:lnTo>
                    <a:lnTo>
                      <a:pt x="678" y="30"/>
                    </a:lnTo>
                    <a:lnTo>
                      <a:pt x="678" y="25"/>
                    </a:lnTo>
                    <a:lnTo>
                      <a:pt x="675" y="22"/>
                    </a:lnTo>
                    <a:lnTo>
                      <a:pt x="675" y="18"/>
                    </a:lnTo>
                    <a:lnTo>
                      <a:pt x="671" y="15"/>
                    </a:lnTo>
                    <a:lnTo>
                      <a:pt x="664" y="12"/>
                    </a:lnTo>
                    <a:lnTo>
                      <a:pt x="657" y="8"/>
                    </a:lnTo>
                    <a:lnTo>
                      <a:pt x="650" y="4"/>
                    </a:ln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372488" y="523750"/>
                <a:ext cx="137100" cy="65450"/>
              </a:xfrm>
              <a:custGeom>
                <a:avLst/>
                <a:gdLst/>
                <a:ahLst/>
                <a:cxnLst/>
                <a:rect l="l" t="t" r="r" b="b"/>
                <a:pathLst>
                  <a:path w="5484" h="2618" extrusionOk="0">
                    <a:moveTo>
                      <a:pt x="1642" y="795"/>
                    </a:moveTo>
                    <a:lnTo>
                      <a:pt x="1703" y="798"/>
                    </a:lnTo>
                    <a:lnTo>
                      <a:pt x="1765" y="802"/>
                    </a:lnTo>
                    <a:lnTo>
                      <a:pt x="1859" y="813"/>
                    </a:lnTo>
                    <a:lnTo>
                      <a:pt x="1957" y="823"/>
                    </a:lnTo>
                    <a:lnTo>
                      <a:pt x="2055" y="842"/>
                    </a:lnTo>
                    <a:lnTo>
                      <a:pt x="2150" y="860"/>
                    </a:lnTo>
                    <a:lnTo>
                      <a:pt x="2345" y="907"/>
                    </a:lnTo>
                    <a:lnTo>
                      <a:pt x="2537" y="954"/>
                    </a:lnTo>
                    <a:cubicBezTo>
                      <a:pt x="2606" y="983"/>
                      <a:pt x="2678" y="1012"/>
                      <a:pt x="2755" y="1041"/>
                    </a:cubicBezTo>
                    <a:cubicBezTo>
                      <a:pt x="2827" y="1074"/>
                      <a:pt x="2899" y="1106"/>
                      <a:pt x="2972" y="1139"/>
                    </a:cubicBezTo>
                    <a:lnTo>
                      <a:pt x="3193" y="1244"/>
                    </a:lnTo>
                    <a:lnTo>
                      <a:pt x="3411" y="1349"/>
                    </a:lnTo>
                    <a:cubicBezTo>
                      <a:pt x="3479" y="1389"/>
                      <a:pt x="3552" y="1425"/>
                      <a:pt x="3620" y="1462"/>
                    </a:cubicBezTo>
                    <a:cubicBezTo>
                      <a:pt x="3693" y="1501"/>
                      <a:pt x="3762" y="1537"/>
                      <a:pt x="3831" y="1577"/>
                    </a:cubicBezTo>
                    <a:cubicBezTo>
                      <a:pt x="3899" y="1614"/>
                      <a:pt x="3965" y="1653"/>
                      <a:pt x="4030" y="1690"/>
                    </a:cubicBezTo>
                    <a:cubicBezTo>
                      <a:pt x="4095" y="1730"/>
                      <a:pt x="4160" y="1766"/>
                      <a:pt x="4222" y="1802"/>
                    </a:cubicBezTo>
                    <a:lnTo>
                      <a:pt x="4113" y="1777"/>
                    </a:lnTo>
                    <a:lnTo>
                      <a:pt x="4001" y="1755"/>
                    </a:lnTo>
                    <a:lnTo>
                      <a:pt x="3889" y="1740"/>
                    </a:lnTo>
                    <a:lnTo>
                      <a:pt x="3777" y="1726"/>
                    </a:lnTo>
                    <a:lnTo>
                      <a:pt x="3664" y="1718"/>
                    </a:lnTo>
                    <a:cubicBezTo>
                      <a:pt x="3628" y="1715"/>
                      <a:pt x="3592" y="1715"/>
                      <a:pt x="3555" y="1711"/>
                    </a:cubicBezTo>
                    <a:cubicBezTo>
                      <a:pt x="3483" y="1708"/>
                      <a:pt x="3411" y="1708"/>
                      <a:pt x="3345" y="1704"/>
                    </a:cubicBezTo>
                    <a:lnTo>
                      <a:pt x="3178" y="1704"/>
                    </a:lnTo>
                    <a:lnTo>
                      <a:pt x="3011" y="1708"/>
                    </a:lnTo>
                    <a:lnTo>
                      <a:pt x="2845" y="1711"/>
                    </a:lnTo>
                    <a:lnTo>
                      <a:pt x="2678" y="1723"/>
                    </a:lnTo>
                    <a:lnTo>
                      <a:pt x="2516" y="1733"/>
                    </a:lnTo>
                    <a:lnTo>
                      <a:pt x="2349" y="1748"/>
                    </a:lnTo>
                    <a:lnTo>
                      <a:pt x="2019" y="1788"/>
                    </a:lnTo>
                    <a:lnTo>
                      <a:pt x="2016" y="1788"/>
                    </a:lnTo>
                    <a:lnTo>
                      <a:pt x="2011" y="1791"/>
                    </a:lnTo>
                    <a:lnTo>
                      <a:pt x="2008" y="1791"/>
                    </a:lnTo>
                    <a:lnTo>
                      <a:pt x="2004" y="1795"/>
                    </a:lnTo>
                    <a:lnTo>
                      <a:pt x="2004" y="1798"/>
                    </a:lnTo>
                    <a:lnTo>
                      <a:pt x="2001" y="1802"/>
                    </a:lnTo>
                    <a:lnTo>
                      <a:pt x="2001" y="1805"/>
                    </a:lnTo>
                    <a:lnTo>
                      <a:pt x="2001" y="1810"/>
                    </a:lnTo>
                    <a:lnTo>
                      <a:pt x="2004" y="1813"/>
                    </a:lnTo>
                    <a:lnTo>
                      <a:pt x="2004" y="1817"/>
                    </a:lnTo>
                    <a:lnTo>
                      <a:pt x="2008" y="1820"/>
                    </a:lnTo>
                    <a:lnTo>
                      <a:pt x="2008" y="1823"/>
                    </a:lnTo>
                    <a:lnTo>
                      <a:pt x="2011" y="1827"/>
                    </a:lnTo>
                    <a:lnTo>
                      <a:pt x="2016" y="1827"/>
                    </a:lnTo>
                    <a:lnTo>
                      <a:pt x="2019" y="1831"/>
                    </a:lnTo>
                    <a:lnTo>
                      <a:pt x="2023" y="1831"/>
                    </a:lnTo>
                    <a:lnTo>
                      <a:pt x="2193" y="1845"/>
                    </a:lnTo>
                    <a:lnTo>
                      <a:pt x="2364" y="1863"/>
                    </a:lnTo>
                    <a:lnTo>
                      <a:pt x="2533" y="1885"/>
                    </a:lnTo>
                    <a:lnTo>
                      <a:pt x="2700" y="1907"/>
                    </a:lnTo>
                    <a:lnTo>
                      <a:pt x="2867" y="1936"/>
                    </a:lnTo>
                    <a:lnTo>
                      <a:pt x="3033" y="1965"/>
                    </a:lnTo>
                    <a:lnTo>
                      <a:pt x="3200" y="1997"/>
                    </a:lnTo>
                    <a:lnTo>
                      <a:pt x="3367" y="2034"/>
                    </a:lnTo>
                    <a:cubicBezTo>
                      <a:pt x="3381" y="2037"/>
                      <a:pt x="3399" y="2041"/>
                      <a:pt x="3414" y="2044"/>
                    </a:cubicBezTo>
                    <a:cubicBezTo>
                      <a:pt x="3200" y="2049"/>
                      <a:pt x="2986" y="2052"/>
                      <a:pt x="2777" y="2056"/>
                    </a:cubicBezTo>
                    <a:lnTo>
                      <a:pt x="2617" y="2052"/>
                    </a:lnTo>
                    <a:lnTo>
                      <a:pt x="2461" y="2049"/>
                    </a:lnTo>
                    <a:lnTo>
                      <a:pt x="2309" y="2041"/>
                    </a:lnTo>
                    <a:lnTo>
                      <a:pt x="2153" y="2027"/>
                    </a:lnTo>
                    <a:lnTo>
                      <a:pt x="2004" y="2009"/>
                    </a:lnTo>
                    <a:lnTo>
                      <a:pt x="1929" y="1997"/>
                    </a:lnTo>
                    <a:lnTo>
                      <a:pt x="1856" y="1984"/>
                    </a:lnTo>
                    <a:lnTo>
                      <a:pt x="1783" y="1965"/>
                    </a:lnTo>
                    <a:lnTo>
                      <a:pt x="1711" y="1947"/>
                    </a:lnTo>
                    <a:lnTo>
                      <a:pt x="1638" y="1929"/>
                    </a:lnTo>
                    <a:lnTo>
                      <a:pt x="1566" y="1903"/>
                    </a:lnTo>
                    <a:lnTo>
                      <a:pt x="1497" y="1882"/>
                    </a:lnTo>
                    <a:lnTo>
                      <a:pt x="1424" y="1853"/>
                    </a:lnTo>
                    <a:lnTo>
                      <a:pt x="1356" y="1823"/>
                    </a:lnTo>
                    <a:lnTo>
                      <a:pt x="1287" y="1788"/>
                    </a:lnTo>
                    <a:lnTo>
                      <a:pt x="1222" y="1755"/>
                    </a:lnTo>
                    <a:lnTo>
                      <a:pt x="1156" y="1715"/>
                    </a:lnTo>
                    <a:lnTo>
                      <a:pt x="1088" y="1671"/>
                    </a:lnTo>
                    <a:lnTo>
                      <a:pt x="1026" y="1628"/>
                    </a:lnTo>
                    <a:lnTo>
                      <a:pt x="1004" y="1603"/>
                    </a:lnTo>
                    <a:lnTo>
                      <a:pt x="989" y="1577"/>
                    </a:lnTo>
                    <a:lnTo>
                      <a:pt x="975" y="1552"/>
                    </a:lnTo>
                    <a:lnTo>
                      <a:pt x="961" y="1527"/>
                    </a:lnTo>
                    <a:lnTo>
                      <a:pt x="950" y="1497"/>
                    </a:lnTo>
                    <a:lnTo>
                      <a:pt x="942" y="1469"/>
                    </a:lnTo>
                    <a:lnTo>
                      <a:pt x="935" y="1440"/>
                    </a:lnTo>
                    <a:lnTo>
                      <a:pt x="932" y="1410"/>
                    </a:lnTo>
                    <a:lnTo>
                      <a:pt x="929" y="1382"/>
                    </a:lnTo>
                    <a:lnTo>
                      <a:pt x="924" y="1353"/>
                    </a:lnTo>
                    <a:lnTo>
                      <a:pt x="924" y="1320"/>
                    </a:lnTo>
                    <a:lnTo>
                      <a:pt x="929" y="1291"/>
                    </a:lnTo>
                    <a:lnTo>
                      <a:pt x="932" y="1262"/>
                    </a:lnTo>
                    <a:lnTo>
                      <a:pt x="935" y="1229"/>
                    </a:lnTo>
                    <a:lnTo>
                      <a:pt x="942" y="1201"/>
                    </a:lnTo>
                    <a:lnTo>
                      <a:pt x="954" y="1171"/>
                    </a:lnTo>
                    <a:lnTo>
                      <a:pt x="961" y="1142"/>
                    </a:lnTo>
                    <a:lnTo>
                      <a:pt x="972" y="1114"/>
                    </a:lnTo>
                    <a:lnTo>
                      <a:pt x="986" y="1084"/>
                    </a:lnTo>
                    <a:lnTo>
                      <a:pt x="1001" y="1059"/>
                    </a:lnTo>
                    <a:lnTo>
                      <a:pt x="1015" y="1034"/>
                    </a:lnTo>
                    <a:lnTo>
                      <a:pt x="1033" y="1009"/>
                    </a:lnTo>
                    <a:lnTo>
                      <a:pt x="1051" y="983"/>
                    </a:lnTo>
                    <a:lnTo>
                      <a:pt x="1073" y="962"/>
                    </a:lnTo>
                    <a:lnTo>
                      <a:pt x="1091" y="940"/>
                    </a:lnTo>
                    <a:lnTo>
                      <a:pt x="1116" y="918"/>
                    </a:lnTo>
                    <a:lnTo>
                      <a:pt x="1138" y="900"/>
                    </a:lnTo>
                    <a:lnTo>
                      <a:pt x="1163" y="882"/>
                    </a:lnTo>
                    <a:lnTo>
                      <a:pt x="1189" y="867"/>
                    </a:lnTo>
                    <a:lnTo>
                      <a:pt x="1215" y="853"/>
                    </a:lnTo>
                    <a:lnTo>
                      <a:pt x="1243" y="842"/>
                    </a:lnTo>
                    <a:lnTo>
                      <a:pt x="1272" y="835"/>
                    </a:lnTo>
                    <a:lnTo>
                      <a:pt x="1334" y="820"/>
                    </a:lnTo>
                    <a:lnTo>
                      <a:pt x="1392" y="809"/>
                    </a:lnTo>
                    <a:lnTo>
                      <a:pt x="1454" y="798"/>
                    </a:lnTo>
                    <a:lnTo>
                      <a:pt x="1516" y="795"/>
                    </a:lnTo>
                    <a:close/>
                    <a:moveTo>
                      <a:pt x="1255" y="1"/>
                    </a:moveTo>
                    <a:lnTo>
                      <a:pt x="1149" y="12"/>
                    </a:lnTo>
                    <a:lnTo>
                      <a:pt x="1048" y="22"/>
                    </a:lnTo>
                    <a:lnTo>
                      <a:pt x="1001" y="34"/>
                    </a:lnTo>
                    <a:lnTo>
                      <a:pt x="950" y="41"/>
                    </a:lnTo>
                    <a:lnTo>
                      <a:pt x="902" y="55"/>
                    </a:lnTo>
                    <a:lnTo>
                      <a:pt x="855" y="66"/>
                    </a:lnTo>
                    <a:lnTo>
                      <a:pt x="808" y="81"/>
                    </a:lnTo>
                    <a:lnTo>
                      <a:pt x="762" y="95"/>
                    </a:lnTo>
                    <a:lnTo>
                      <a:pt x="715" y="114"/>
                    </a:lnTo>
                    <a:lnTo>
                      <a:pt x="671" y="131"/>
                    </a:lnTo>
                    <a:lnTo>
                      <a:pt x="628" y="153"/>
                    </a:lnTo>
                    <a:lnTo>
                      <a:pt x="584" y="175"/>
                    </a:lnTo>
                    <a:lnTo>
                      <a:pt x="541" y="201"/>
                    </a:lnTo>
                    <a:lnTo>
                      <a:pt x="501" y="222"/>
                    </a:lnTo>
                    <a:lnTo>
                      <a:pt x="461" y="251"/>
                    </a:lnTo>
                    <a:lnTo>
                      <a:pt x="421" y="280"/>
                    </a:lnTo>
                    <a:lnTo>
                      <a:pt x="385" y="309"/>
                    </a:lnTo>
                    <a:lnTo>
                      <a:pt x="348" y="341"/>
                    </a:lnTo>
                    <a:lnTo>
                      <a:pt x="323" y="367"/>
                    </a:lnTo>
                    <a:lnTo>
                      <a:pt x="298" y="392"/>
                    </a:lnTo>
                    <a:lnTo>
                      <a:pt x="272" y="422"/>
                    </a:lnTo>
                    <a:lnTo>
                      <a:pt x="250" y="447"/>
                    </a:lnTo>
                    <a:lnTo>
                      <a:pt x="228" y="475"/>
                    </a:lnTo>
                    <a:lnTo>
                      <a:pt x="207" y="505"/>
                    </a:lnTo>
                    <a:lnTo>
                      <a:pt x="185" y="534"/>
                    </a:lnTo>
                    <a:lnTo>
                      <a:pt x="168" y="566"/>
                    </a:lnTo>
                    <a:lnTo>
                      <a:pt x="149" y="595"/>
                    </a:lnTo>
                    <a:lnTo>
                      <a:pt x="131" y="628"/>
                    </a:lnTo>
                    <a:lnTo>
                      <a:pt x="113" y="661"/>
                    </a:lnTo>
                    <a:lnTo>
                      <a:pt x="98" y="693"/>
                    </a:lnTo>
                    <a:lnTo>
                      <a:pt x="69" y="762"/>
                    </a:lnTo>
                    <a:lnTo>
                      <a:pt x="47" y="831"/>
                    </a:lnTo>
                    <a:lnTo>
                      <a:pt x="29" y="900"/>
                    </a:lnTo>
                    <a:lnTo>
                      <a:pt x="22" y="936"/>
                    </a:lnTo>
                    <a:lnTo>
                      <a:pt x="15" y="972"/>
                    </a:lnTo>
                    <a:lnTo>
                      <a:pt x="11" y="1009"/>
                    </a:lnTo>
                    <a:lnTo>
                      <a:pt x="7" y="1044"/>
                    </a:lnTo>
                    <a:lnTo>
                      <a:pt x="4" y="1077"/>
                    </a:lnTo>
                    <a:lnTo>
                      <a:pt x="1" y="1114"/>
                    </a:lnTo>
                    <a:lnTo>
                      <a:pt x="1" y="1149"/>
                    </a:lnTo>
                    <a:lnTo>
                      <a:pt x="4" y="1186"/>
                    </a:lnTo>
                    <a:lnTo>
                      <a:pt x="4" y="1223"/>
                    </a:lnTo>
                    <a:lnTo>
                      <a:pt x="7" y="1258"/>
                    </a:lnTo>
                    <a:lnTo>
                      <a:pt x="11" y="1295"/>
                    </a:lnTo>
                    <a:lnTo>
                      <a:pt x="19" y="1331"/>
                    </a:lnTo>
                    <a:lnTo>
                      <a:pt x="26" y="1367"/>
                    </a:lnTo>
                    <a:lnTo>
                      <a:pt x="33" y="1403"/>
                    </a:lnTo>
                    <a:cubicBezTo>
                      <a:pt x="41" y="1422"/>
                      <a:pt x="47" y="1443"/>
                      <a:pt x="54" y="1465"/>
                    </a:cubicBezTo>
                    <a:lnTo>
                      <a:pt x="76" y="1530"/>
                    </a:lnTo>
                    <a:cubicBezTo>
                      <a:pt x="87" y="1552"/>
                      <a:pt x="94" y="1574"/>
                      <a:pt x="106" y="1596"/>
                    </a:cubicBezTo>
                    <a:lnTo>
                      <a:pt x="138" y="1661"/>
                    </a:lnTo>
                    <a:lnTo>
                      <a:pt x="174" y="1723"/>
                    </a:lnTo>
                    <a:lnTo>
                      <a:pt x="196" y="1755"/>
                    </a:lnTo>
                    <a:lnTo>
                      <a:pt x="218" y="1783"/>
                    </a:lnTo>
                    <a:lnTo>
                      <a:pt x="240" y="1813"/>
                    </a:lnTo>
                    <a:lnTo>
                      <a:pt x="261" y="1842"/>
                    </a:lnTo>
                    <a:lnTo>
                      <a:pt x="287" y="1867"/>
                    </a:lnTo>
                    <a:lnTo>
                      <a:pt x="312" y="1892"/>
                    </a:lnTo>
                    <a:lnTo>
                      <a:pt x="345" y="1940"/>
                    </a:lnTo>
                    <a:lnTo>
                      <a:pt x="385" y="1987"/>
                    </a:lnTo>
                    <a:lnTo>
                      <a:pt x="424" y="2030"/>
                    </a:lnTo>
                    <a:lnTo>
                      <a:pt x="464" y="2074"/>
                    </a:lnTo>
                    <a:lnTo>
                      <a:pt x="508" y="2114"/>
                    </a:lnTo>
                    <a:lnTo>
                      <a:pt x="555" y="2153"/>
                    </a:lnTo>
                    <a:lnTo>
                      <a:pt x="602" y="2193"/>
                    </a:lnTo>
                    <a:lnTo>
                      <a:pt x="649" y="2230"/>
                    </a:lnTo>
                    <a:lnTo>
                      <a:pt x="700" y="2266"/>
                    </a:lnTo>
                    <a:lnTo>
                      <a:pt x="750" y="2298"/>
                    </a:lnTo>
                    <a:lnTo>
                      <a:pt x="802" y="2331"/>
                    </a:lnTo>
                    <a:lnTo>
                      <a:pt x="855" y="2360"/>
                    </a:lnTo>
                    <a:lnTo>
                      <a:pt x="910" y="2389"/>
                    </a:lnTo>
                    <a:lnTo>
                      <a:pt x="964" y="2411"/>
                    </a:lnTo>
                    <a:lnTo>
                      <a:pt x="1019" y="2436"/>
                    </a:lnTo>
                    <a:lnTo>
                      <a:pt x="1073" y="2454"/>
                    </a:lnTo>
                    <a:lnTo>
                      <a:pt x="1171" y="2487"/>
                    </a:lnTo>
                    <a:lnTo>
                      <a:pt x="1269" y="2512"/>
                    </a:lnTo>
                    <a:lnTo>
                      <a:pt x="1367" y="2534"/>
                    </a:lnTo>
                    <a:lnTo>
                      <a:pt x="1468" y="2549"/>
                    </a:lnTo>
                    <a:lnTo>
                      <a:pt x="1566" y="2563"/>
                    </a:lnTo>
                    <a:lnTo>
                      <a:pt x="1668" y="2571"/>
                    </a:lnTo>
                    <a:lnTo>
                      <a:pt x="1769" y="2578"/>
                    </a:lnTo>
                    <a:lnTo>
                      <a:pt x="1870" y="2581"/>
                    </a:lnTo>
                    <a:lnTo>
                      <a:pt x="1972" y="2578"/>
                    </a:lnTo>
                    <a:lnTo>
                      <a:pt x="2073" y="2578"/>
                    </a:lnTo>
                    <a:lnTo>
                      <a:pt x="2171" y="2571"/>
                    </a:lnTo>
                    <a:lnTo>
                      <a:pt x="2272" y="2563"/>
                    </a:lnTo>
                    <a:lnTo>
                      <a:pt x="2476" y="2541"/>
                    </a:lnTo>
                    <a:cubicBezTo>
                      <a:pt x="2541" y="2534"/>
                      <a:pt x="2610" y="2527"/>
                      <a:pt x="2675" y="2516"/>
                    </a:cubicBezTo>
                    <a:cubicBezTo>
                      <a:pt x="2798" y="2501"/>
                      <a:pt x="2918" y="2484"/>
                      <a:pt x="3033" y="2469"/>
                    </a:cubicBezTo>
                    <a:cubicBezTo>
                      <a:pt x="3153" y="2454"/>
                      <a:pt x="3269" y="2440"/>
                      <a:pt x="3381" y="2425"/>
                    </a:cubicBezTo>
                    <a:cubicBezTo>
                      <a:pt x="3436" y="2422"/>
                      <a:pt x="3494" y="2414"/>
                      <a:pt x="3548" y="2407"/>
                    </a:cubicBezTo>
                    <a:cubicBezTo>
                      <a:pt x="3606" y="2404"/>
                      <a:pt x="3660" y="2400"/>
                      <a:pt x="3715" y="2397"/>
                    </a:cubicBezTo>
                    <a:lnTo>
                      <a:pt x="3881" y="2385"/>
                    </a:lnTo>
                    <a:lnTo>
                      <a:pt x="4045" y="2382"/>
                    </a:lnTo>
                    <a:lnTo>
                      <a:pt x="4212" y="2382"/>
                    </a:lnTo>
                    <a:lnTo>
                      <a:pt x="4374" y="2392"/>
                    </a:lnTo>
                    <a:lnTo>
                      <a:pt x="4458" y="2397"/>
                    </a:lnTo>
                    <a:lnTo>
                      <a:pt x="4541" y="2407"/>
                    </a:lnTo>
                    <a:lnTo>
                      <a:pt x="4625" y="2418"/>
                    </a:lnTo>
                    <a:lnTo>
                      <a:pt x="4707" y="2429"/>
                    </a:lnTo>
                    <a:lnTo>
                      <a:pt x="4791" y="2444"/>
                    </a:lnTo>
                    <a:lnTo>
                      <a:pt x="4874" y="2462"/>
                    </a:lnTo>
                    <a:lnTo>
                      <a:pt x="4961" y="2479"/>
                    </a:lnTo>
                    <a:lnTo>
                      <a:pt x="5045" y="2501"/>
                    </a:lnTo>
                    <a:lnTo>
                      <a:pt x="5132" y="2527"/>
                    </a:lnTo>
                    <a:lnTo>
                      <a:pt x="5219" y="2552"/>
                    </a:lnTo>
                    <a:lnTo>
                      <a:pt x="5306" y="2581"/>
                    </a:lnTo>
                    <a:lnTo>
                      <a:pt x="5396" y="2614"/>
                    </a:lnTo>
                    <a:lnTo>
                      <a:pt x="5403" y="2614"/>
                    </a:lnTo>
                    <a:lnTo>
                      <a:pt x="5407" y="2618"/>
                    </a:lnTo>
                    <a:lnTo>
                      <a:pt x="5433" y="2618"/>
                    </a:lnTo>
                    <a:lnTo>
                      <a:pt x="5436" y="2614"/>
                    </a:lnTo>
                    <a:lnTo>
                      <a:pt x="5443" y="2610"/>
                    </a:lnTo>
                    <a:lnTo>
                      <a:pt x="5447" y="2610"/>
                    </a:lnTo>
                    <a:lnTo>
                      <a:pt x="5451" y="2606"/>
                    </a:lnTo>
                    <a:lnTo>
                      <a:pt x="5461" y="2599"/>
                    </a:lnTo>
                    <a:lnTo>
                      <a:pt x="5468" y="2592"/>
                    </a:lnTo>
                    <a:lnTo>
                      <a:pt x="5473" y="2581"/>
                    </a:lnTo>
                    <a:lnTo>
                      <a:pt x="5480" y="2571"/>
                    </a:lnTo>
                    <a:lnTo>
                      <a:pt x="5483" y="2559"/>
                    </a:lnTo>
                    <a:lnTo>
                      <a:pt x="5483" y="2549"/>
                    </a:lnTo>
                    <a:lnTo>
                      <a:pt x="5483" y="2538"/>
                    </a:lnTo>
                    <a:lnTo>
                      <a:pt x="5483" y="2523"/>
                    </a:lnTo>
                    <a:lnTo>
                      <a:pt x="5480" y="2519"/>
                    </a:lnTo>
                    <a:lnTo>
                      <a:pt x="5480" y="2512"/>
                    </a:lnTo>
                    <a:lnTo>
                      <a:pt x="5476" y="2509"/>
                    </a:lnTo>
                    <a:lnTo>
                      <a:pt x="5473" y="2505"/>
                    </a:lnTo>
                    <a:lnTo>
                      <a:pt x="5468" y="2498"/>
                    </a:lnTo>
                    <a:lnTo>
                      <a:pt x="5465" y="2494"/>
                    </a:lnTo>
                    <a:lnTo>
                      <a:pt x="5447" y="2479"/>
                    </a:lnTo>
                    <a:lnTo>
                      <a:pt x="5433" y="2465"/>
                    </a:lnTo>
                    <a:lnTo>
                      <a:pt x="5433" y="2462"/>
                    </a:lnTo>
                    <a:lnTo>
                      <a:pt x="5429" y="2457"/>
                    </a:lnTo>
                    <a:lnTo>
                      <a:pt x="5429" y="2451"/>
                    </a:lnTo>
                    <a:lnTo>
                      <a:pt x="5425" y="2447"/>
                    </a:lnTo>
                    <a:cubicBezTo>
                      <a:pt x="5367" y="2385"/>
                      <a:pt x="5313" y="2320"/>
                      <a:pt x="5255" y="2258"/>
                    </a:cubicBezTo>
                    <a:cubicBezTo>
                      <a:pt x="5194" y="2193"/>
                      <a:pt x="5135" y="2128"/>
                      <a:pt x="5074" y="2063"/>
                    </a:cubicBezTo>
                    <a:cubicBezTo>
                      <a:pt x="5012" y="2001"/>
                      <a:pt x="4947" y="1936"/>
                      <a:pt x="4886" y="1870"/>
                    </a:cubicBezTo>
                    <a:cubicBezTo>
                      <a:pt x="4820" y="1810"/>
                      <a:pt x="4755" y="1744"/>
                      <a:pt x="4690" y="1679"/>
                    </a:cubicBezTo>
                    <a:lnTo>
                      <a:pt x="4490" y="1494"/>
                    </a:lnTo>
                    <a:lnTo>
                      <a:pt x="4280" y="1309"/>
                    </a:lnTo>
                    <a:lnTo>
                      <a:pt x="4175" y="1218"/>
                    </a:lnTo>
                    <a:lnTo>
                      <a:pt x="4066" y="1131"/>
                    </a:lnTo>
                    <a:lnTo>
                      <a:pt x="3954" y="1044"/>
                    </a:lnTo>
                    <a:lnTo>
                      <a:pt x="3845" y="962"/>
                    </a:lnTo>
                    <a:lnTo>
                      <a:pt x="3733" y="882"/>
                    </a:lnTo>
                    <a:lnTo>
                      <a:pt x="3617" y="802"/>
                    </a:lnTo>
                    <a:lnTo>
                      <a:pt x="3501" y="726"/>
                    </a:lnTo>
                    <a:lnTo>
                      <a:pt x="3385" y="649"/>
                    </a:lnTo>
                    <a:lnTo>
                      <a:pt x="3265" y="581"/>
                    </a:lnTo>
                    <a:lnTo>
                      <a:pt x="3146" y="512"/>
                    </a:lnTo>
                    <a:lnTo>
                      <a:pt x="3026" y="447"/>
                    </a:lnTo>
                    <a:lnTo>
                      <a:pt x="2903" y="388"/>
                    </a:lnTo>
                    <a:lnTo>
                      <a:pt x="2780" y="331"/>
                    </a:lnTo>
                    <a:lnTo>
                      <a:pt x="2657" y="276"/>
                    </a:lnTo>
                    <a:lnTo>
                      <a:pt x="2530" y="229"/>
                    </a:lnTo>
                    <a:lnTo>
                      <a:pt x="2403" y="186"/>
                    </a:lnTo>
                    <a:lnTo>
                      <a:pt x="2277" y="146"/>
                    </a:lnTo>
                    <a:lnTo>
                      <a:pt x="2146" y="109"/>
                    </a:lnTo>
                    <a:lnTo>
                      <a:pt x="2016" y="81"/>
                    </a:lnTo>
                    <a:lnTo>
                      <a:pt x="1885" y="55"/>
                    </a:lnTo>
                    <a:lnTo>
                      <a:pt x="1780" y="34"/>
                    </a:lnTo>
                    <a:lnTo>
                      <a:pt x="1675" y="19"/>
                    </a:lnTo>
                    <a:lnTo>
                      <a:pt x="1566" y="8"/>
                    </a:lnTo>
                    <a:lnTo>
                      <a:pt x="1461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382363" y="606275"/>
                <a:ext cx="234475" cy="478575"/>
              </a:xfrm>
              <a:custGeom>
                <a:avLst/>
                <a:gdLst/>
                <a:ahLst/>
                <a:cxnLst/>
                <a:rect l="l" t="t" r="r" b="b"/>
                <a:pathLst>
                  <a:path w="9379" h="19143" extrusionOk="0">
                    <a:moveTo>
                      <a:pt x="3964" y="4614"/>
                    </a:moveTo>
                    <a:lnTo>
                      <a:pt x="3958" y="4676"/>
                    </a:lnTo>
                    <a:lnTo>
                      <a:pt x="3947" y="4741"/>
                    </a:lnTo>
                    <a:lnTo>
                      <a:pt x="3936" y="4803"/>
                    </a:lnTo>
                    <a:lnTo>
                      <a:pt x="3921" y="4861"/>
                    </a:lnTo>
                    <a:lnTo>
                      <a:pt x="3907" y="4923"/>
                    </a:lnTo>
                    <a:lnTo>
                      <a:pt x="3889" y="4980"/>
                    </a:lnTo>
                    <a:lnTo>
                      <a:pt x="3871" y="5038"/>
                    </a:lnTo>
                    <a:lnTo>
                      <a:pt x="3849" y="5097"/>
                    </a:lnTo>
                    <a:lnTo>
                      <a:pt x="3827" y="5151"/>
                    </a:lnTo>
                    <a:lnTo>
                      <a:pt x="3802" y="5205"/>
                    </a:lnTo>
                    <a:lnTo>
                      <a:pt x="3773" y="5256"/>
                    </a:lnTo>
                    <a:lnTo>
                      <a:pt x="3740" y="5306"/>
                    </a:lnTo>
                    <a:lnTo>
                      <a:pt x="3708" y="5358"/>
                    </a:lnTo>
                    <a:lnTo>
                      <a:pt x="3675" y="5405"/>
                    </a:lnTo>
                    <a:lnTo>
                      <a:pt x="3635" y="5448"/>
                    </a:lnTo>
                    <a:lnTo>
                      <a:pt x="3595" y="5491"/>
                    </a:lnTo>
                    <a:lnTo>
                      <a:pt x="3556" y="5535"/>
                    </a:lnTo>
                    <a:lnTo>
                      <a:pt x="3508" y="5575"/>
                    </a:lnTo>
                    <a:lnTo>
                      <a:pt x="3461" y="5614"/>
                    </a:lnTo>
                    <a:lnTo>
                      <a:pt x="3410" y="5647"/>
                    </a:lnTo>
                    <a:lnTo>
                      <a:pt x="3356" y="5684"/>
                    </a:lnTo>
                    <a:lnTo>
                      <a:pt x="3302" y="5712"/>
                    </a:lnTo>
                    <a:lnTo>
                      <a:pt x="3244" y="5745"/>
                    </a:lnTo>
                    <a:lnTo>
                      <a:pt x="3182" y="5771"/>
                    </a:lnTo>
                    <a:lnTo>
                      <a:pt x="3117" y="5796"/>
                    </a:lnTo>
                    <a:cubicBezTo>
                      <a:pt x="3095" y="5803"/>
                      <a:pt x="3073" y="5810"/>
                      <a:pt x="3051" y="5818"/>
                    </a:cubicBezTo>
                    <a:cubicBezTo>
                      <a:pt x="3026" y="5821"/>
                      <a:pt x="3004" y="5828"/>
                      <a:pt x="2979" y="5836"/>
                    </a:cubicBezTo>
                    <a:cubicBezTo>
                      <a:pt x="2957" y="5839"/>
                      <a:pt x="2932" y="5846"/>
                      <a:pt x="2907" y="5850"/>
                    </a:cubicBezTo>
                    <a:cubicBezTo>
                      <a:pt x="2882" y="5858"/>
                      <a:pt x="2856" y="5861"/>
                      <a:pt x="2830" y="5865"/>
                    </a:cubicBezTo>
                    <a:cubicBezTo>
                      <a:pt x="2805" y="5868"/>
                      <a:pt x="2780" y="5872"/>
                      <a:pt x="2751" y="5875"/>
                    </a:cubicBezTo>
                    <a:cubicBezTo>
                      <a:pt x="2725" y="5879"/>
                      <a:pt x="2696" y="5883"/>
                      <a:pt x="2668" y="5883"/>
                    </a:cubicBezTo>
                    <a:cubicBezTo>
                      <a:pt x="2643" y="5886"/>
                      <a:pt x="2613" y="5886"/>
                      <a:pt x="2584" y="5890"/>
                    </a:cubicBezTo>
                    <a:lnTo>
                      <a:pt x="2490" y="5890"/>
                    </a:lnTo>
                    <a:cubicBezTo>
                      <a:pt x="2457" y="5890"/>
                      <a:pt x="2429" y="5890"/>
                      <a:pt x="2399" y="5886"/>
                    </a:cubicBezTo>
                    <a:cubicBezTo>
                      <a:pt x="2367" y="5886"/>
                      <a:pt x="2338" y="5883"/>
                      <a:pt x="2309" y="5883"/>
                    </a:cubicBezTo>
                    <a:cubicBezTo>
                      <a:pt x="2280" y="5879"/>
                      <a:pt x="2255" y="5875"/>
                      <a:pt x="2225" y="5872"/>
                    </a:cubicBezTo>
                    <a:cubicBezTo>
                      <a:pt x="2196" y="5865"/>
                      <a:pt x="2168" y="5861"/>
                      <a:pt x="2142" y="5853"/>
                    </a:cubicBezTo>
                    <a:lnTo>
                      <a:pt x="2062" y="5836"/>
                    </a:lnTo>
                    <a:lnTo>
                      <a:pt x="1982" y="5814"/>
                    </a:lnTo>
                    <a:lnTo>
                      <a:pt x="1910" y="5788"/>
                    </a:lnTo>
                    <a:lnTo>
                      <a:pt x="1838" y="5759"/>
                    </a:lnTo>
                    <a:lnTo>
                      <a:pt x="1765" y="5727"/>
                    </a:lnTo>
                    <a:lnTo>
                      <a:pt x="1700" y="5691"/>
                    </a:lnTo>
                    <a:lnTo>
                      <a:pt x="1635" y="5651"/>
                    </a:lnTo>
                    <a:lnTo>
                      <a:pt x="1573" y="5611"/>
                    </a:lnTo>
                    <a:lnTo>
                      <a:pt x="1512" y="5567"/>
                    </a:lnTo>
                    <a:lnTo>
                      <a:pt x="1454" y="5517"/>
                    </a:lnTo>
                    <a:lnTo>
                      <a:pt x="1399" y="5470"/>
                    </a:lnTo>
                    <a:lnTo>
                      <a:pt x="1447" y="5491"/>
                    </a:lnTo>
                    <a:lnTo>
                      <a:pt x="1490" y="5517"/>
                    </a:lnTo>
                    <a:lnTo>
                      <a:pt x="1537" y="5538"/>
                    </a:lnTo>
                    <a:lnTo>
                      <a:pt x="1584" y="5557"/>
                    </a:lnTo>
                    <a:lnTo>
                      <a:pt x="1678" y="5592"/>
                    </a:lnTo>
                    <a:lnTo>
                      <a:pt x="1768" y="5625"/>
                    </a:lnTo>
                    <a:lnTo>
                      <a:pt x="1867" y="5651"/>
                    </a:lnTo>
                    <a:lnTo>
                      <a:pt x="1961" y="5669"/>
                    </a:lnTo>
                    <a:lnTo>
                      <a:pt x="2055" y="5687"/>
                    </a:lnTo>
                    <a:lnTo>
                      <a:pt x="2149" y="5694"/>
                    </a:lnTo>
                    <a:lnTo>
                      <a:pt x="2243" y="5698"/>
                    </a:lnTo>
                    <a:lnTo>
                      <a:pt x="2338" y="5698"/>
                    </a:lnTo>
                    <a:lnTo>
                      <a:pt x="2432" y="5694"/>
                    </a:lnTo>
                    <a:lnTo>
                      <a:pt x="2526" y="5684"/>
                    </a:lnTo>
                    <a:lnTo>
                      <a:pt x="2616" y="5669"/>
                    </a:lnTo>
                    <a:lnTo>
                      <a:pt x="2708" y="5651"/>
                    </a:lnTo>
                    <a:lnTo>
                      <a:pt x="2798" y="5625"/>
                    </a:lnTo>
                    <a:lnTo>
                      <a:pt x="2889" y="5597"/>
                    </a:lnTo>
                    <a:lnTo>
                      <a:pt x="2972" y="5564"/>
                    </a:lnTo>
                    <a:lnTo>
                      <a:pt x="3059" y="5527"/>
                    </a:lnTo>
                    <a:lnTo>
                      <a:pt x="3143" y="5484"/>
                    </a:lnTo>
                    <a:lnTo>
                      <a:pt x="3222" y="5440"/>
                    </a:lnTo>
                    <a:lnTo>
                      <a:pt x="3302" y="5390"/>
                    </a:lnTo>
                    <a:lnTo>
                      <a:pt x="3377" y="5339"/>
                    </a:lnTo>
                    <a:lnTo>
                      <a:pt x="3450" y="5281"/>
                    </a:lnTo>
                    <a:lnTo>
                      <a:pt x="3523" y="5219"/>
                    </a:lnTo>
                    <a:lnTo>
                      <a:pt x="3588" y="5158"/>
                    </a:lnTo>
                    <a:lnTo>
                      <a:pt x="3653" y="5089"/>
                    </a:lnTo>
                    <a:lnTo>
                      <a:pt x="3715" y="5017"/>
                    </a:lnTo>
                    <a:lnTo>
                      <a:pt x="3773" y="4944"/>
                    </a:lnTo>
                    <a:lnTo>
                      <a:pt x="3827" y="4864"/>
                    </a:lnTo>
                    <a:lnTo>
                      <a:pt x="3878" y="4784"/>
                    </a:lnTo>
                    <a:lnTo>
                      <a:pt x="3921" y="4701"/>
                    </a:lnTo>
                    <a:lnTo>
                      <a:pt x="3964" y="4614"/>
                    </a:lnTo>
                    <a:close/>
                    <a:moveTo>
                      <a:pt x="8291" y="3495"/>
                    </a:moveTo>
                    <a:lnTo>
                      <a:pt x="8324" y="3582"/>
                    </a:lnTo>
                    <a:lnTo>
                      <a:pt x="8357" y="3672"/>
                    </a:lnTo>
                    <a:lnTo>
                      <a:pt x="8390" y="3762"/>
                    </a:lnTo>
                    <a:lnTo>
                      <a:pt x="8418" y="3853"/>
                    </a:lnTo>
                    <a:lnTo>
                      <a:pt x="8443" y="3944"/>
                    </a:lnTo>
                    <a:lnTo>
                      <a:pt x="8465" y="4035"/>
                    </a:lnTo>
                    <a:lnTo>
                      <a:pt x="8487" y="4125"/>
                    </a:lnTo>
                    <a:lnTo>
                      <a:pt x="8505" y="4219"/>
                    </a:lnTo>
                    <a:lnTo>
                      <a:pt x="8523" y="4310"/>
                    </a:lnTo>
                    <a:lnTo>
                      <a:pt x="8538" y="4404"/>
                    </a:lnTo>
                    <a:lnTo>
                      <a:pt x="8549" y="4498"/>
                    </a:lnTo>
                    <a:lnTo>
                      <a:pt x="8557" y="4589"/>
                    </a:lnTo>
                    <a:lnTo>
                      <a:pt x="8564" y="4684"/>
                    </a:lnTo>
                    <a:lnTo>
                      <a:pt x="8567" y="4777"/>
                    </a:lnTo>
                    <a:lnTo>
                      <a:pt x="8567" y="4871"/>
                    </a:lnTo>
                    <a:lnTo>
                      <a:pt x="8564" y="4966"/>
                    </a:lnTo>
                    <a:lnTo>
                      <a:pt x="8557" y="5064"/>
                    </a:lnTo>
                    <a:lnTo>
                      <a:pt x="8549" y="5158"/>
                    </a:lnTo>
                    <a:lnTo>
                      <a:pt x="8538" y="5252"/>
                    </a:lnTo>
                    <a:lnTo>
                      <a:pt x="8523" y="5350"/>
                    </a:lnTo>
                    <a:lnTo>
                      <a:pt x="8502" y="5445"/>
                    </a:lnTo>
                    <a:lnTo>
                      <a:pt x="8483" y="5542"/>
                    </a:lnTo>
                    <a:lnTo>
                      <a:pt x="8458" y="5640"/>
                    </a:lnTo>
                    <a:lnTo>
                      <a:pt x="8430" y="5734"/>
                    </a:lnTo>
                    <a:lnTo>
                      <a:pt x="8397" y="5832"/>
                    </a:lnTo>
                    <a:lnTo>
                      <a:pt x="8361" y="5930"/>
                    </a:lnTo>
                    <a:lnTo>
                      <a:pt x="8324" y="6027"/>
                    </a:lnTo>
                    <a:lnTo>
                      <a:pt x="8281" y="6125"/>
                    </a:lnTo>
                    <a:lnTo>
                      <a:pt x="8234" y="6223"/>
                    </a:lnTo>
                    <a:lnTo>
                      <a:pt x="8183" y="6321"/>
                    </a:lnTo>
                    <a:lnTo>
                      <a:pt x="8129" y="6419"/>
                    </a:lnTo>
                    <a:lnTo>
                      <a:pt x="8074" y="6517"/>
                    </a:lnTo>
                    <a:lnTo>
                      <a:pt x="8020" y="6604"/>
                    </a:lnTo>
                    <a:lnTo>
                      <a:pt x="7962" y="6687"/>
                    </a:lnTo>
                    <a:lnTo>
                      <a:pt x="7904" y="6771"/>
                    </a:lnTo>
                    <a:lnTo>
                      <a:pt x="7846" y="6850"/>
                    </a:lnTo>
                    <a:lnTo>
                      <a:pt x="7788" y="6930"/>
                    </a:lnTo>
                    <a:lnTo>
                      <a:pt x="7722" y="7010"/>
                    </a:lnTo>
                    <a:lnTo>
                      <a:pt x="7661" y="7086"/>
                    </a:lnTo>
                    <a:lnTo>
                      <a:pt x="7596" y="7162"/>
                    </a:lnTo>
                    <a:lnTo>
                      <a:pt x="7530" y="7234"/>
                    </a:lnTo>
                    <a:lnTo>
                      <a:pt x="7462" y="7307"/>
                    </a:lnTo>
                    <a:lnTo>
                      <a:pt x="7324" y="7448"/>
                    </a:lnTo>
                    <a:lnTo>
                      <a:pt x="7179" y="7582"/>
                    </a:lnTo>
                    <a:lnTo>
                      <a:pt x="7030" y="7713"/>
                    </a:lnTo>
                    <a:lnTo>
                      <a:pt x="6875" y="7836"/>
                    </a:lnTo>
                    <a:lnTo>
                      <a:pt x="6719" y="7955"/>
                    </a:lnTo>
                    <a:lnTo>
                      <a:pt x="6560" y="8075"/>
                    </a:lnTo>
                    <a:lnTo>
                      <a:pt x="6393" y="8188"/>
                    </a:lnTo>
                    <a:lnTo>
                      <a:pt x="6226" y="8296"/>
                    </a:lnTo>
                    <a:lnTo>
                      <a:pt x="6060" y="8405"/>
                    </a:lnTo>
                    <a:lnTo>
                      <a:pt x="5886" y="8510"/>
                    </a:lnTo>
                    <a:lnTo>
                      <a:pt x="5712" y="8611"/>
                    </a:lnTo>
                    <a:lnTo>
                      <a:pt x="5360" y="8810"/>
                    </a:lnTo>
                    <a:lnTo>
                      <a:pt x="5005" y="9003"/>
                    </a:lnTo>
                    <a:cubicBezTo>
                      <a:pt x="4765" y="9133"/>
                      <a:pt x="4530" y="9260"/>
                      <a:pt x="4291" y="9387"/>
                    </a:cubicBezTo>
                    <a:cubicBezTo>
                      <a:pt x="4175" y="9452"/>
                      <a:pt x="4059" y="9517"/>
                      <a:pt x="3939" y="9583"/>
                    </a:cubicBezTo>
                    <a:cubicBezTo>
                      <a:pt x="3827" y="9651"/>
                      <a:pt x="3711" y="9717"/>
                      <a:pt x="3595" y="9782"/>
                    </a:cubicBezTo>
                    <a:lnTo>
                      <a:pt x="3429" y="9887"/>
                    </a:lnTo>
                    <a:lnTo>
                      <a:pt x="3262" y="9992"/>
                    </a:lnTo>
                    <a:lnTo>
                      <a:pt x="3099" y="10101"/>
                    </a:lnTo>
                    <a:lnTo>
                      <a:pt x="2939" y="10213"/>
                    </a:lnTo>
                    <a:lnTo>
                      <a:pt x="2740" y="10362"/>
                    </a:lnTo>
                    <a:lnTo>
                      <a:pt x="2643" y="10438"/>
                    </a:lnTo>
                    <a:lnTo>
                      <a:pt x="2548" y="10514"/>
                    </a:lnTo>
                    <a:lnTo>
                      <a:pt x="2457" y="10593"/>
                    </a:lnTo>
                    <a:lnTo>
                      <a:pt x="2363" y="10673"/>
                    </a:lnTo>
                    <a:lnTo>
                      <a:pt x="2276" y="10753"/>
                    </a:lnTo>
                    <a:lnTo>
                      <a:pt x="2189" y="10837"/>
                    </a:lnTo>
                    <a:lnTo>
                      <a:pt x="2102" y="10924"/>
                    </a:lnTo>
                    <a:lnTo>
                      <a:pt x="2019" y="11006"/>
                    </a:lnTo>
                    <a:lnTo>
                      <a:pt x="1939" y="11093"/>
                    </a:lnTo>
                    <a:lnTo>
                      <a:pt x="1860" y="11185"/>
                    </a:lnTo>
                    <a:lnTo>
                      <a:pt x="1780" y="11275"/>
                    </a:lnTo>
                    <a:lnTo>
                      <a:pt x="1708" y="11366"/>
                    </a:lnTo>
                    <a:lnTo>
                      <a:pt x="1635" y="11459"/>
                    </a:lnTo>
                    <a:lnTo>
                      <a:pt x="1562" y="11554"/>
                    </a:lnTo>
                    <a:lnTo>
                      <a:pt x="1642" y="11419"/>
                    </a:lnTo>
                    <a:lnTo>
                      <a:pt x="1686" y="11354"/>
                    </a:lnTo>
                    <a:lnTo>
                      <a:pt x="1729" y="11293"/>
                    </a:lnTo>
                    <a:lnTo>
                      <a:pt x="1816" y="11173"/>
                    </a:lnTo>
                    <a:lnTo>
                      <a:pt x="1907" y="11054"/>
                    </a:lnTo>
                    <a:lnTo>
                      <a:pt x="2001" y="10938"/>
                    </a:lnTo>
                    <a:lnTo>
                      <a:pt x="2102" y="10822"/>
                    </a:lnTo>
                    <a:lnTo>
                      <a:pt x="2208" y="10710"/>
                    </a:lnTo>
                    <a:lnTo>
                      <a:pt x="2316" y="10598"/>
                    </a:lnTo>
                    <a:lnTo>
                      <a:pt x="2429" y="10484"/>
                    </a:lnTo>
                    <a:lnTo>
                      <a:pt x="2544" y="10376"/>
                    </a:lnTo>
                    <a:lnTo>
                      <a:pt x="2668" y="10267"/>
                    </a:lnTo>
                    <a:lnTo>
                      <a:pt x="2790" y="10158"/>
                    </a:lnTo>
                    <a:cubicBezTo>
                      <a:pt x="2874" y="10086"/>
                      <a:pt x="2957" y="10017"/>
                      <a:pt x="3044" y="9945"/>
                    </a:cubicBezTo>
                    <a:cubicBezTo>
                      <a:pt x="3131" y="9876"/>
                      <a:pt x="3222" y="9804"/>
                      <a:pt x="3309" y="9735"/>
                    </a:cubicBezTo>
                    <a:cubicBezTo>
                      <a:pt x="3399" y="9666"/>
                      <a:pt x="3494" y="9597"/>
                      <a:pt x="3584" y="9524"/>
                    </a:cubicBezTo>
                    <a:cubicBezTo>
                      <a:pt x="3678" y="9456"/>
                      <a:pt x="3773" y="9387"/>
                      <a:pt x="3867" y="9318"/>
                    </a:cubicBezTo>
                    <a:cubicBezTo>
                      <a:pt x="3961" y="9250"/>
                      <a:pt x="4056" y="9180"/>
                      <a:pt x="4153" y="9111"/>
                    </a:cubicBezTo>
                    <a:cubicBezTo>
                      <a:pt x="4345" y="8977"/>
                      <a:pt x="4541" y="8840"/>
                      <a:pt x="4733" y="8702"/>
                    </a:cubicBezTo>
                    <a:cubicBezTo>
                      <a:pt x="4929" y="8564"/>
                      <a:pt x="5125" y="8423"/>
                      <a:pt x="5317" y="8285"/>
                    </a:cubicBezTo>
                    <a:lnTo>
                      <a:pt x="5603" y="8075"/>
                    </a:lnTo>
                    <a:cubicBezTo>
                      <a:pt x="5697" y="8002"/>
                      <a:pt x="5791" y="7930"/>
                      <a:pt x="5886" y="7861"/>
                    </a:cubicBezTo>
                    <a:cubicBezTo>
                      <a:pt x="5976" y="7788"/>
                      <a:pt x="6070" y="7716"/>
                      <a:pt x="6161" y="7644"/>
                    </a:cubicBezTo>
                    <a:cubicBezTo>
                      <a:pt x="6247" y="7567"/>
                      <a:pt x="6339" y="7495"/>
                      <a:pt x="6426" y="7419"/>
                    </a:cubicBezTo>
                    <a:lnTo>
                      <a:pt x="6556" y="7307"/>
                    </a:lnTo>
                    <a:lnTo>
                      <a:pt x="6682" y="7194"/>
                    </a:lnTo>
                    <a:lnTo>
                      <a:pt x="6806" y="7079"/>
                    </a:lnTo>
                    <a:lnTo>
                      <a:pt x="6926" y="6959"/>
                    </a:lnTo>
                    <a:lnTo>
                      <a:pt x="7042" y="6843"/>
                    </a:lnTo>
                    <a:lnTo>
                      <a:pt x="7157" y="6723"/>
                    </a:lnTo>
                    <a:lnTo>
                      <a:pt x="7266" y="6600"/>
                    </a:lnTo>
                    <a:lnTo>
                      <a:pt x="7371" y="6477"/>
                    </a:lnTo>
                    <a:lnTo>
                      <a:pt x="7473" y="6350"/>
                    </a:lnTo>
                    <a:lnTo>
                      <a:pt x="7570" y="6223"/>
                    </a:lnTo>
                    <a:lnTo>
                      <a:pt x="7661" y="6092"/>
                    </a:lnTo>
                    <a:lnTo>
                      <a:pt x="7748" y="5962"/>
                    </a:lnTo>
                    <a:lnTo>
                      <a:pt x="7828" y="5828"/>
                    </a:lnTo>
                    <a:lnTo>
                      <a:pt x="7904" y="5691"/>
                    </a:lnTo>
                    <a:lnTo>
                      <a:pt x="7976" y="5553"/>
                    </a:lnTo>
                    <a:lnTo>
                      <a:pt x="8042" y="5411"/>
                    </a:lnTo>
                    <a:lnTo>
                      <a:pt x="8100" y="5266"/>
                    </a:lnTo>
                    <a:lnTo>
                      <a:pt x="8154" y="5122"/>
                    </a:lnTo>
                    <a:lnTo>
                      <a:pt x="8176" y="5045"/>
                    </a:lnTo>
                    <a:lnTo>
                      <a:pt x="8201" y="4970"/>
                    </a:lnTo>
                    <a:lnTo>
                      <a:pt x="8219" y="4897"/>
                    </a:lnTo>
                    <a:lnTo>
                      <a:pt x="8237" y="4821"/>
                    </a:lnTo>
                    <a:lnTo>
                      <a:pt x="8256" y="4741"/>
                    </a:lnTo>
                    <a:lnTo>
                      <a:pt x="8270" y="4665"/>
                    </a:lnTo>
                    <a:lnTo>
                      <a:pt x="8284" y="4585"/>
                    </a:lnTo>
                    <a:lnTo>
                      <a:pt x="8299" y="4505"/>
                    </a:lnTo>
                    <a:lnTo>
                      <a:pt x="8306" y="4426"/>
                    </a:lnTo>
                    <a:lnTo>
                      <a:pt x="8317" y="4346"/>
                    </a:lnTo>
                    <a:lnTo>
                      <a:pt x="8321" y="4263"/>
                    </a:lnTo>
                    <a:lnTo>
                      <a:pt x="8328" y="4183"/>
                    </a:lnTo>
                    <a:lnTo>
                      <a:pt x="8328" y="4100"/>
                    </a:lnTo>
                    <a:lnTo>
                      <a:pt x="8328" y="4016"/>
                    </a:lnTo>
                    <a:lnTo>
                      <a:pt x="8328" y="3929"/>
                    </a:lnTo>
                    <a:lnTo>
                      <a:pt x="8324" y="3846"/>
                    </a:lnTo>
                    <a:lnTo>
                      <a:pt x="8321" y="3759"/>
                    </a:lnTo>
                    <a:lnTo>
                      <a:pt x="8313" y="3672"/>
                    </a:lnTo>
                    <a:lnTo>
                      <a:pt x="8303" y="3582"/>
                    </a:lnTo>
                    <a:lnTo>
                      <a:pt x="8291" y="3495"/>
                    </a:lnTo>
                    <a:close/>
                    <a:moveTo>
                      <a:pt x="5936" y="12083"/>
                    </a:moveTo>
                    <a:lnTo>
                      <a:pt x="6045" y="12087"/>
                    </a:lnTo>
                    <a:lnTo>
                      <a:pt x="6154" y="12093"/>
                    </a:lnTo>
                    <a:cubicBezTo>
                      <a:pt x="6190" y="12098"/>
                      <a:pt x="6230" y="12101"/>
                      <a:pt x="6269" y="12105"/>
                    </a:cubicBezTo>
                    <a:cubicBezTo>
                      <a:pt x="6306" y="12112"/>
                      <a:pt x="6346" y="12115"/>
                      <a:pt x="6382" y="12123"/>
                    </a:cubicBezTo>
                    <a:lnTo>
                      <a:pt x="6494" y="12145"/>
                    </a:lnTo>
                    <a:lnTo>
                      <a:pt x="6603" y="12170"/>
                    </a:lnTo>
                    <a:lnTo>
                      <a:pt x="6708" y="12195"/>
                    </a:lnTo>
                    <a:lnTo>
                      <a:pt x="6809" y="12228"/>
                    </a:lnTo>
                    <a:lnTo>
                      <a:pt x="6911" y="12264"/>
                    </a:lnTo>
                    <a:lnTo>
                      <a:pt x="7008" y="12304"/>
                    </a:lnTo>
                    <a:lnTo>
                      <a:pt x="7103" y="12347"/>
                    </a:lnTo>
                    <a:lnTo>
                      <a:pt x="7197" y="12394"/>
                    </a:lnTo>
                    <a:lnTo>
                      <a:pt x="7288" y="12446"/>
                    </a:lnTo>
                    <a:lnTo>
                      <a:pt x="7375" y="12500"/>
                    </a:lnTo>
                    <a:lnTo>
                      <a:pt x="7458" y="12554"/>
                    </a:lnTo>
                    <a:lnTo>
                      <a:pt x="7542" y="12615"/>
                    </a:lnTo>
                    <a:lnTo>
                      <a:pt x="7622" y="12677"/>
                    </a:lnTo>
                    <a:lnTo>
                      <a:pt x="7697" y="12742"/>
                    </a:lnTo>
                    <a:lnTo>
                      <a:pt x="7769" y="12807"/>
                    </a:lnTo>
                    <a:lnTo>
                      <a:pt x="7843" y="12881"/>
                    </a:lnTo>
                    <a:lnTo>
                      <a:pt x="7908" y="12953"/>
                    </a:lnTo>
                    <a:lnTo>
                      <a:pt x="7973" y="13028"/>
                    </a:lnTo>
                    <a:lnTo>
                      <a:pt x="8035" y="13105"/>
                    </a:lnTo>
                    <a:lnTo>
                      <a:pt x="8096" y="13185"/>
                    </a:lnTo>
                    <a:lnTo>
                      <a:pt x="8154" y="13264"/>
                    </a:lnTo>
                    <a:lnTo>
                      <a:pt x="8204" y="13351"/>
                    </a:lnTo>
                    <a:lnTo>
                      <a:pt x="8256" y="13435"/>
                    </a:lnTo>
                    <a:lnTo>
                      <a:pt x="8306" y="13522"/>
                    </a:lnTo>
                    <a:lnTo>
                      <a:pt x="8350" y="13612"/>
                    </a:lnTo>
                    <a:lnTo>
                      <a:pt x="8393" y="13702"/>
                    </a:lnTo>
                    <a:lnTo>
                      <a:pt x="8433" y="13794"/>
                    </a:lnTo>
                    <a:lnTo>
                      <a:pt x="8470" y="13888"/>
                    </a:lnTo>
                    <a:lnTo>
                      <a:pt x="8502" y="13982"/>
                    </a:lnTo>
                    <a:lnTo>
                      <a:pt x="8530" y="14080"/>
                    </a:lnTo>
                    <a:lnTo>
                      <a:pt x="8560" y="14177"/>
                    </a:lnTo>
                    <a:lnTo>
                      <a:pt x="8585" y="14276"/>
                    </a:lnTo>
                    <a:lnTo>
                      <a:pt x="8604" y="14373"/>
                    </a:lnTo>
                    <a:lnTo>
                      <a:pt x="8622" y="14475"/>
                    </a:lnTo>
                    <a:lnTo>
                      <a:pt x="8639" y="14572"/>
                    </a:lnTo>
                    <a:lnTo>
                      <a:pt x="8650" y="14674"/>
                    </a:lnTo>
                    <a:lnTo>
                      <a:pt x="8657" y="14776"/>
                    </a:lnTo>
                    <a:lnTo>
                      <a:pt x="8665" y="14877"/>
                    </a:lnTo>
                    <a:lnTo>
                      <a:pt x="8669" y="14982"/>
                    </a:lnTo>
                    <a:lnTo>
                      <a:pt x="8669" y="15084"/>
                    </a:lnTo>
                    <a:lnTo>
                      <a:pt x="8665" y="15185"/>
                    </a:lnTo>
                    <a:lnTo>
                      <a:pt x="8657" y="15286"/>
                    </a:lnTo>
                    <a:lnTo>
                      <a:pt x="8647" y="15391"/>
                    </a:lnTo>
                    <a:lnTo>
                      <a:pt x="8636" y="15493"/>
                    </a:lnTo>
                    <a:lnTo>
                      <a:pt x="8617" y="15594"/>
                    </a:lnTo>
                    <a:lnTo>
                      <a:pt x="8600" y="15696"/>
                    </a:lnTo>
                    <a:lnTo>
                      <a:pt x="8578" y="15798"/>
                    </a:lnTo>
                    <a:lnTo>
                      <a:pt x="8552" y="15895"/>
                    </a:lnTo>
                    <a:lnTo>
                      <a:pt x="8523" y="15997"/>
                    </a:lnTo>
                    <a:lnTo>
                      <a:pt x="8491" y="16094"/>
                    </a:lnTo>
                    <a:lnTo>
                      <a:pt x="8455" y="16192"/>
                    </a:lnTo>
                    <a:lnTo>
                      <a:pt x="8415" y="16286"/>
                    </a:lnTo>
                    <a:lnTo>
                      <a:pt x="8371" y="16385"/>
                    </a:lnTo>
                    <a:lnTo>
                      <a:pt x="8328" y="16479"/>
                    </a:lnTo>
                    <a:lnTo>
                      <a:pt x="8277" y="16569"/>
                    </a:lnTo>
                    <a:lnTo>
                      <a:pt x="8226" y="16659"/>
                    </a:lnTo>
                    <a:lnTo>
                      <a:pt x="8169" y="16751"/>
                    </a:lnTo>
                    <a:lnTo>
                      <a:pt x="8110" y="16838"/>
                    </a:lnTo>
                    <a:lnTo>
                      <a:pt x="8049" y="16925"/>
                    </a:lnTo>
                    <a:lnTo>
                      <a:pt x="7983" y="17012"/>
                    </a:lnTo>
                    <a:lnTo>
                      <a:pt x="7911" y="17091"/>
                    </a:lnTo>
                    <a:lnTo>
                      <a:pt x="7839" y="17174"/>
                    </a:lnTo>
                    <a:lnTo>
                      <a:pt x="7777" y="17236"/>
                    </a:lnTo>
                    <a:lnTo>
                      <a:pt x="7846" y="17142"/>
                    </a:lnTo>
                    <a:lnTo>
                      <a:pt x="7911" y="17047"/>
                    </a:lnTo>
                    <a:lnTo>
                      <a:pt x="7973" y="16953"/>
                    </a:lnTo>
                    <a:lnTo>
                      <a:pt x="8030" y="16855"/>
                    </a:lnTo>
                    <a:lnTo>
                      <a:pt x="8085" y="16754"/>
                    </a:lnTo>
                    <a:lnTo>
                      <a:pt x="8132" y="16652"/>
                    </a:lnTo>
                    <a:lnTo>
                      <a:pt x="8179" y="16551"/>
                    </a:lnTo>
                    <a:lnTo>
                      <a:pt x="8223" y="16446"/>
                    </a:lnTo>
                    <a:lnTo>
                      <a:pt x="8263" y="16341"/>
                    </a:lnTo>
                    <a:lnTo>
                      <a:pt x="8296" y="16232"/>
                    </a:lnTo>
                    <a:lnTo>
                      <a:pt x="8328" y="16124"/>
                    </a:lnTo>
                    <a:lnTo>
                      <a:pt x="8353" y="16015"/>
                    </a:lnTo>
                    <a:lnTo>
                      <a:pt x="8375" y="15906"/>
                    </a:lnTo>
                    <a:lnTo>
                      <a:pt x="8393" y="15798"/>
                    </a:lnTo>
                    <a:lnTo>
                      <a:pt x="8404" y="15689"/>
                    </a:lnTo>
                    <a:lnTo>
                      <a:pt x="8411" y="15577"/>
                    </a:lnTo>
                    <a:lnTo>
                      <a:pt x="8415" y="15468"/>
                    </a:lnTo>
                    <a:lnTo>
                      <a:pt x="8415" y="15355"/>
                    </a:lnTo>
                    <a:lnTo>
                      <a:pt x="8408" y="15243"/>
                    </a:lnTo>
                    <a:lnTo>
                      <a:pt x="8397" y="15134"/>
                    </a:lnTo>
                    <a:lnTo>
                      <a:pt x="8383" y="15022"/>
                    </a:lnTo>
                    <a:lnTo>
                      <a:pt x="8361" y="14913"/>
                    </a:lnTo>
                    <a:lnTo>
                      <a:pt x="8335" y="14804"/>
                    </a:lnTo>
                    <a:lnTo>
                      <a:pt x="8303" y="14696"/>
                    </a:lnTo>
                    <a:lnTo>
                      <a:pt x="8266" y="14587"/>
                    </a:lnTo>
                    <a:lnTo>
                      <a:pt x="8223" y="14482"/>
                    </a:lnTo>
                    <a:lnTo>
                      <a:pt x="8176" y="14376"/>
                    </a:lnTo>
                    <a:lnTo>
                      <a:pt x="8122" y="14272"/>
                    </a:lnTo>
                    <a:lnTo>
                      <a:pt x="8060" y="14167"/>
                    </a:lnTo>
                    <a:lnTo>
                      <a:pt x="7995" y="14065"/>
                    </a:lnTo>
                    <a:lnTo>
                      <a:pt x="7926" y="13968"/>
                    </a:lnTo>
                    <a:lnTo>
                      <a:pt x="7846" y="13869"/>
                    </a:lnTo>
                    <a:lnTo>
                      <a:pt x="7799" y="13815"/>
                    </a:lnTo>
                    <a:lnTo>
                      <a:pt x="7752" y="13761"/>
                    </a:lnTo>
                    <a:lnTo>
                      <a:pt x="7697" y="13710"/>
                    </a:lnTo>
                    <a:lnTo>
                      <a:pt x="7643" y="13659"/>
                    </a:lnTo>
                    <a:lnTo>
                      <a:pt x="7585" y="13608"/>
                    </a:lnTo>
                    <a:lnTo>
                      <a:pt x="7523" y="13562"/>
                    </a:lnTo>
                    <a:lnTo>
                      <a:pt x="7462" y="13518"/>
                    </a:lnTo>
                    <a:lnTo>
                      <a:pt x="7396" y="13475"/>
                    </a:lnTo>
                    <a:lnTo>
                      <a:pt x="7331" y="13431"/>
                    </a:lnTo>
                    <a:lnTo>
                      <a:pt x="7262" y="13388"/>
                    </a:lnTo>
                    <a:lnTo>
                      <a:pt x="7190" y="13351"/>
                    </a:lnTo>
                    <a:lnTo>
                      <a:pt x="7117" y="13311"/>
                    </a:lnTo>
                    <a:lnTo>
                      <a:pt x="7045" y="13275"/>
                    </a:lnTo>
                    <a:lnTo>
                      <a:pt x="6969" y="13242"/>
                    </a:lnTo>
                    <a:lnTo>
                      <a:pt x="6893" y="13210"/>
                    </a:lnTo>
                    <a:lnTo>
                      <a:pt x="6817" y="13177"/>
                    </a:lnTo>
                    <a:lnTo>
                      <a:pt x="6737" y="13148"/>
                    </a:lnTo>
                    <a:lnTo>
                      <a:pt x="6657" y="13123"/>
                    </a:lnTo>
                    <a:lnTo>
                      <a:pt x="6578" y="13098"/>
                    </a:lnTo>
                    <a:lnTo>
                      <a:pt x="6494" y="13076"/>
                    </a:lnTo>
                    <a:lnTo>
                      <a:pt x="6411" y="13054"/>
                    </a:lnTo>
                    <a:lnTo>
                      <a:pt x="6331" y="13036"/>
                    </a:lnTo>
                    <a:lnTo>
                      <a:pt x="6247" y="13018"/>
                    </a:lnTo>
                    <a:lnTo>
                      <a:pt x="6165" y="13003"/>
                    </a:lnTo>
                    <a:lnTo>
                      <a:pt x="6078" y="12993"/>
                    </a:lnTo>
                    <a:lnTo>
                      <a:pt x="5994" y="12981"/>
                    </a:lnTo>
                    <a:lnTo>
                      <a:pt x="5911" y="12971"/>
                    </a:lnTo>
                    <a:lnTo>
                      <a:pt x="5827" y="12968"/>
                    </a:lnTo>
                    <a:lnTo>
                      <a:pt x="5744" y="12963"/>
                    </a:lnTo>
                    <a:lnTo>
                      <a:pt x="5660" y="12960"/>
                    </a:lnTo>
                    <a:lnTo>
                      <a:pt x="5581" y="12963"/>
                    </a:lnTo>
                    <a:lnTo>
                      <a:pt x="5498" y="12968"/>
                    </a:lnTo>
                    <a:lnTo>
                      <a:pt x="5418" y="12971"/>
                    </a:lnTo>
                    <a:lnTo>
                      <a:pt x="5334" y="12978"/>
                    </a:lnTo>
                    <a:lnTo>
                      <a:pt x="5259" y="12989"/>
                    </a:lnTo>
                    <a:lnTo>
                      <a:pt x="5179" y="13003"/>
                    </a:lnTo>
                    <a:lnTo>
                      <a:pt x="5103" y="13018"/>
                    </a:lnTo>
                    <a:lnTo>
                      <a:pt x="5026" y="13040"/>
                    </a:lnTo>
                    <a:lnTo>
                      <a:pt x="4951" y="13058"/>
                    </a:lnTo>
                    <a:lnTo>
                      <a:pt x="4878" y="13083"/>
                    </a:lnTo>
                    <a:lnTo>
                      <a:pt x="4809" y="13108"/>
                    </a:lnTo>
                    <a:lnTo>
                      <a:pt x="4740" y="13137"/>
                    </a:lnTo>
                    <a:lnTo>
                      <a:pt x="4672" y="13170"/>
                    </a:lnTo>
                    <a:lnTo>
                      <a:pt x="4606" y="13207"/>
                    </a:lnTo>
                    <a:lnTo>
                      <a:pt x="4545" y="13242"/>
                    </a:lnTo>
                    <a:lnTo>
                      <a:pt x="4483" y="13282"/>
                    </a:lnTo>
                    <a:lnTo>
                      <a:pt x="4425" y="13326"/>
                    </a:lnTo>
                    <a:lnTo>
                      <a:pt x="4367" y="13373"/>
                    </a:lnTo>
                    <a:lnTo>
                      <a:pt x="4317" y="13424"/>
                    </a:lnTo>
                    <a:lnTo>
                      <a:pt x="4265" y="13475"/>
                    </a:lnTo>
                    <a:lnTo>
                      <a:pt x="4215" y="13528"/>
                    </a:lnTo>
                    <a:lnTo>
                      <a:pt x="4171" y="13587"/>
                    </a:lnTo>
                    <a:lnTo>
                      <a:pt x="4128" y="13649"/>
                    </a:lnTo>
                    <a:lnTo>
                      <a:pt x="4091" y="13714"/>
                    </a:lnTo>
                    <a:lnTo>
                      <a:pt x="4056" y="13782"/>
                    </a:lnTo>
                    <a:lnTo>
                      <a:pt x="4023" y="13855"/>
                    </a:lnTo>
                    <a:lnTo>
                      <a:pt x="3994" y="13928"/>
                    </a:lnTo>
                    <a:cubicBezTo>
                      <a:pt x="3986" y="13953"/>
                      <a:pt x="3979" y="13978"/>
                      <a:pt x="3969" y="14007"/>
                    </a:cubicBezTo>
                    <a:cubicBezTo>
                      <a:pt x="3961" y="14033"/>
                      <a:pt x="3954" y="14058"/>
                      <a:pt x="3947" y="14087"/>
                    </a:cubicBezTo>
                    <a:cubicBezTo>
                      <a:pt x="3943" y="14116"/>
                      <a:pt x="3936" y="14142"/>
                      <a:pt x="3932" y="14170"/>
                    </a:cubicBezTo>
                    <a:cubicBezTo>
                      <a:pt x="3929" y="14199"/>
                      <a:pt x="3921" y="14229"/>
                      <a:pt x="3918" y="14261"/>
                    </a:cubicBezTo>
                    <a:cubicBezTo>
                      <a:pt x="3914" y="14289"/>
                      <a:pt x="3911" y="14319"/>
                      <a:pt x="3911" y="14351"/>
                    </a:cubicBezTo>
                    <a:cubicBezTo>
                      <a:pt x="3907" y="14381"/>
                      <a:pt x="3907" y="14413"/>
                      <a:pt x="3904" y="14446"/>
                    </a:cubicBezTo>
                    <a:lnTo>
                      <a:pt x="3904" y="14543"/>
                    </a:lnTo>
                    <a:lnTo>
                      <a:pt x="3907" y="14605"/>
                    </a:lnTo>
                    <a:lnTo>
                      <a:pt x="3911" y="14667"/>
                    </a:lnTo>
                    <a:lnTo>
                      <a:pt x="3921" y="14724"/>
                    </a:lnTo>
                    <a:lnTo>
                      <a:pt x="3932" y="14786"/>
                    </a:lnTo>
                    <a:lnTo>
                      <a:pt x="3943" y="14844"/>
                    </a:lnTo>
                    <a:lnTo>
                      <a:pt x="3961" y="14898"/>
                    </a:lnTo>
                    <a:lnTo>
                      <a:pt x="3979" y="14957"/>
                    </a:lnTo>
                    <a:lnTo>
                      <a:pt x="4001" y="15011"/>
                    </a:lnTo>
                    <a:lnTo>
                      <a:pt x="4026" y="15065"/>
                    </a:lnTo>
                    <a:lnTo>
                      <a:pt x="4051" y="15120"/>
                    </a:lnTo>
                    <a:lnTo>
                      <a:pt x="4081" y="15174"/>
                    </a:lnTo>
                    <a:lnTo>
                      <a:pt x="4110" y="15224"/>
                    </a:lnTo>
                    <a:lnTo>
                      <a:pt x="4143" y="15272"/>
                    </a:lnTo>
                    <a:lnTo>
                      <a:pt x="4178" y="15323"/>
                    </a:lnTo>
                    <a:lnTo>
                      <a:pt x="4215" y="15370"/>
                    </a:lnTo>
                    <a:lnTo>
                      <a:pt x="4251" y="15413"/>
                    </a:lnTo>
                    <a:lnTo>
                      <a:pt x="4295" y="15460"/>
                    </a:lnTo>
                    <a:lnTo>
                      <a:pt x="4334" y="15500"/>
                    </a:lnTo>
                    <a:lnTo>
                      <a:pt x="4378" y="15544"/>
                    </a:lnTo>
                    <a:lnTo>
                      <a:pt x="4425" y="15584"/>
                    </a:lnTo>
                    <a:lnTo>
                      <a:pt x="4472" y="15620"/>
                    </a:lnTo>
                    <a:lnTo>
                      <a:pt x="4519" y="15656"/>
                    </a:lnTo>
                    <a:lnTo>
                      <a:pt x="4570" y="15689"/>
                    </a:lnTo>
                    <a:lnTo>
                      <a:pt x="4621" y="15721"/>
                    </a:lnTo>
                    <a:lnTo>
                      <a:pt x="4672" y="15751"/>
                    </a:lnTo>
                    <a:lnTo>
                      <a:pt x="4722" y="15779"/>
                    </a:lnTo>
                    <a:lnTo>
                      <a:pt x="4777" y="15805"/>
                    </a:lnTo>
                    <a:lnTo>
                      <a:pt x="4834" y="15830"/>
                    </a:lnTo>
                    <a:lnTo>
                      <a:pt x="4889" y="15851"/>
                    </a:lnTo>
                    <a:lnTo>
                      <a:pt x="4947" y="15873"/>
                    </a:lnTo>
                    <a:lnTo>
                      <a:pt x="5001" y="15888"/>
                    </a:lnTo>
                    <a:lnTo>
                      <a:pt x="5059" y="15906"/>
                    </a:lnTo>
                    <a:lnTo>
                      <a:pt x="4907" y="15906"/>
                    </a:lnTo>
                    <a:lnTo>
                      <a:pt x="4856" y="15903"/>
                    </a:lnTo>
                    <a:lnTo>
                      <a:pt x="4806" y="15898"/>
                    </a:lnTo>
                    <a:lnTo>
                      <a:pt x="4759" y="15895"/>
                    </a:lnTo>
                    <a:lnTo>
                      <a:pt x="4708" y="15888"/>
                    </a:lnTo>
                    <a:lnTo>
                      <a:pt x="4660" y="15877"/>
                    </a:lnTo>
                    <a:lnTo>
                      <a:pt x="4613" y="15870"/>
                    </a:lnTo>
                    <a:lnTo>
                      <a:pt x="4566" y="15855"/>
                    </a:lnTo>
                    <a:lnTo>
                      <a:pt x="4519" y="15845"/>
                    </a:lnTo>
                    <a:lnTo>
                      <a:pt x="4472" y="15830"/>
                    </a:lnTo>
                    <a:lnTo>
                      <a:pt x="4429" y="15816"/>
                    </a:lnTo>
                    <a:lnTo>
                      <a:pt x="4382" y="15798"/>
                    </a:lnTo>
                    <a:lnTo>
                      <a:pt x="4338" y="15779"/>
                    </a:lnTo>
                    <a:lnTo>
                      <a:pt x="4298" y="15761"/>
                    </a:lnTo>
                    <a:lnTo>
                      <a:pt x="4255" y="15739"/>
                    </a:lnTo>
                    <a:lnTo>
                      <a:pt x="4211" y="15718"/>
                    </a:lnTo>
                    <a:lnTo>
                      <a:pt x="4171" y="15696"/>
                    </a:lnTo>
                    <a:lnTo>
                      <a:pt x="4131" y="15671"/>
                    </a:lnTo>
                    <a:lnTo>
                      <a:pt x="4091" y="15645"/>
                    </a:lnTo>
                    <a:lnTo>
                      <a:pt x="4056" y="15620"/>
                    </a:lnTo>
                    <a:lnTo>
                      <a:pt x="4019" y="15591"/>
                    </a:lnTo>
                    <a:lnTo>
                      <a:pt x="3983" y="15565"/>
                    </a:lnTo>
                    <a:lnTo>
                      <a:pt x="3947" y="15533"/>
                    </a:lnTo>
                    <a:lnTo>
                      <a:pt x="3911" y="15504"/>
                    </a:lnTo>
                    <a:lnTo>
                      <a:pt x="3878" y="15471"/>
                    </a:lnTo>
                    <a:lnTo>
                      <a:pt x="3845" y="15438"/>
                    </a:lnTo>
                    <a:lnTo>
                      <a:pt x="3812" y="15406"/>
                    </a:lnTo>
                    <a:lnTo>
                      <a:pt x="3784" y="15370"/>
                    </a:lnTo>
                    <a:lnTo>
                      <a:pt x="3751" y="15337"/>
                    </a:lnTo>
                    <a:lnTo>
                      <a:pt x="3722" y="15301"/>
                    </a:lnTo>
                    <a:lnTo>
                      <a:pt x="3697" y="15261"/>
                    </a:lnTo>
                    <a:lnTo>
                      <a:pt x="3668" y="15224"/>
                    </a:lnTo>
                    <a:lnTo>
                      <a:pt x="3643" y="15185"/>
                    </a:lnTo>
                    <a:lnTo>
                      <a:pt x="3621" y="15145"/>
                    </a:lnTo>
                    <a:lnTo>
                      <a:pt x="3595" y="15105"/>
                    </a:lnTo>
                    <a:lnTo>
                      <a:pt x="3573" y="15062"/>
                    </a:lnTo>
                    <a:lnTo>
                      <a:pt x="3551" y="15022"/>
                    </a:lnTo>
                    <a:lnTo>
                      <a:pt x="3534" y="14978"/>
                    </a:lnTo>
                    <a:lnTo>
                      <a:pt x="3516" y="14935"/>
                    </a:lnTo>
                    <a:lnTo>
                      <a:pt x="3497" y="14891"/>
                    </a:lnTo>
                    <a:lnTo>
                      <a:pt x="3483" y="14844"/>
                    </a:lnTo>
                    <a:lnTo>
                      <a:pt x="3464" y="14801"/>
                    </a:lnTo>
                    <a:lnTo>
                      <a:pt x="3454" y="14754"/>
                    </a:lnTo>
                    <a:lnTo>
                      <a:pt x="3439" y="14707"/>
                    </a:lnTo>
                    <a:lnTo>
                      <a:pt x="3429" y="14659"/>
                    </a:lnTo>
                    <a:lnTo>
                      <a:pt x="3421" y="14612"/>
                    </a:lnTo>
                    <a:lnTo>
                      <a:pt x="3410" y="14562"/>
                    </a:lnTo>
                    <a:lnTo>
                      <a:pt x="3407" y="14515"/>
                    </a:lnTo>
                    <a:lnTo>
                      <a:pt x="3399" y="14463"/>
                    </a:lnTo>
                    <a:lnTo>
                      <a:pt x="3396" y="14413"/>
                    </a:lnTo>
                    <a:lnTo>
                      <a:pt x="3392" y="14363"/>
                    </a:lnTo>
                    <a:lnTo>
                      <a:pt x="3392" y="14311"/>
                    </a:lnTo>
                    <a:lnTo>
                      <a:pt x="3392" y="14261"/>
                    </a:lnTo>
                    <a:lnTo>
                      <a:pt x="3392" y="14210"/>
                    </a:lnTo>
                    <a:lnTo>
                      <a:pt x="3396" y="14159"/>
                    </a:lnTo>
                    <a:lnTo>
                      <a:pt x="3404" y="14105"/>
                    </a:lnTo>
                    <a:lnTo>
                      <a:pt x="3407" y="14055"/>
                    </a:lnTo>
                    <a:lnTo>
                      <a:pt x="3417" y="14000"/>
                    </a:lnTo>
                    <a:lnTo>
                      <a:pt x="3425" y="13946"/>
                    </a:lnTo>
                    <a:lnTo>
                      <a:pt x="3436" y="13895"/>
                    </a:lnTo>
                    <a:lnTo>
                      <a:pt x="3450" y="13841"/>
                    </a:lnTo>
                    <a:lnTo>
                      <a:pt x="3464" y="13786"/>
                    </a:lnTo>
                    <a:lnTo>
                      <a:pt x="3497" y="13677"/>
                    </a:lnTo>
                    <a:lnTo>
                      <a:pt x="3534" y="13576"/>
                    </a:lnTo>
                    <a:lnTo>
                      <a:pt x="3577" y="13475"/>
                    </a:lnTo>
                    <a:lnTo>
                      <a:pt x="3624" y="13376"/>
                    </a:lnTo>
                    <a:lnTo>
                      <a:pt x="3678" y="13282"/>
                    </a:lnTo>
                    <a:lnTo>
                      <a:pt x="3733" y="13188"/>
                    </a:lnTo>
                    <a:lnTo>
                      <a:pt x="3795" y="13101"/>
                    </a:lnTo>
                    <a:lnTo>
                      <a:pt x="3860" y="13018"/>
                    </a:lnTo>
                    <a:lnTo>
                      <a:pt x="3929" y="12934"/>
                    </a:lnTo>
                    <a:lnTo>
                      <a:pt x="3998" y="12859"/>
                    </a:lnTo>
                    <a:lnTo>
                      <a:pt x="4073" y="12782"/>
                    </a:lnTo>
                    <a:lnTo>
                      <a:pt x="4153" y="12714"/>
                    </a:lnTo>
                    <a:lnTo>
                      <a:pt x="4233" y="12645"/>
                    </a:lnTo>
                    <a:lnTo>
                      <a:pt x="4320" y="12583"/>
                    </a:lnTo>
                    <a:lnTo>
                      <a:pt x="4407" y="12521"/>
                    </a:lnTo>
                    <a:lnTo>
                      <a:pt x="4498" y="12467"/>
                    </a:lnTo>
                    <a:lnTo>
                      <a:pt x="4588" y="12413"/>
                    </a:lnTo>
                    <a:lnTo>
                      <a:pt x="4682" y="12366"/>
                    </a:lnTo>
                    <a:lnTo>
                      <a:pt x="4780" y="12319"/>
                    </a:lnTo>
                    <a:lnTo>
                      <a:pt x="4878" y="12279"/>
                    </a:lnTo>
                    <a:lnTo>
                      <a:pt x="4979" y="12242"/>
                    </a:lnTo>
                    <a:lnTo>
                      <a:pt x="5081" y="12207"/>
                    </a:lnTo>
                    <a:lnTo>
                      <a:pt x="5186" y="12177"/>
                    </a:lnTo>
                    <a:lnTo>
                      <a:pt x="5291" y="12152"/>
                    </a:lnTo>
                    <a:lnTo>
                      <a:pt x="5396" y="12130"/>
                    </a:lnTo>
                    <a:lnTo>
                      <a:pt x="5501" y="12112"/>
                    </a:lnTo>
                    <a:lnTo>
                      <a:pt x="5610" y="12101"/>
                    </a:lnTo>
                    <a:lnTo>
                      <a:pt x="5719" y="12090"/>
                    </a:lnTo>
                    <a:lnTo>
                      <a:pt x="5827" y="12083"/>
                    </a:lnTo>
                    <a:close/>
                    <a:moveTo>
                      <a:pt x="4012" y="1"/>
                    </a:moveTo>
                    <a:lnTo>
                      <a:pt x="3885" y="9"/>
                    </a:lnTo>
                    <a:lnTo>
                      <a:pt x="3755" y="19"/>
                    </a:lnTo>
                    <a:lnTo>
                      <a:pt x="3628" y="34"/>
                    </a:lnTo>
                    <a:lnTo>
                      <a:pt x="3501" y="52"/>
                    </a:lnTo>
                    <a:lnTo>
                      <a:pt x="3374" y="74"/>
                    </a:lnTo>
                    <a:lnTo>
                      <a:pt x="3247" y="99"/>
                    </a:lnTo>
                    <a:lnTo>
                      <a:pt x="3124" y="128"/>
                    </a:lnTo>
                    <a:lnTo>
                      <a:pt x="2997" y="161"/>
                    </a:lnTo>
                    <a:lnTo>
                      <a:pt x="2874" y="197"/>
                    </a:lnTo>
                    <a:lnTo>
                      <a:pt x="2751" y="237"/>
                    </a:lnTo>
                    <a:lnTo>
                      <a:pt x="2631" y="284"/>
                    </a:lnTo>
                    <a:lnTo>
                      <a:pt x="2512" y="331"/>
                    </a:lnTo>
                    <a:lnTo>
                      <a:pt x="2392" y="385"/>
                    </a:lnTo>
                    <a:lnTo>
                      <a:pt x="2276" y="439"/>
                    </a:lnTo>
                    <a:lnTo>
                      <a:pt x="2160" y="501"/>
                    </a:lnTo>
                    <a:lnTo>
                      <a:pt x="2044" y="563"/>
                    </a:lnTo>
                    <a:lnTo>
                      <a:pt x="1932" y="632"/>
                    </a:lnTo>
                    <a:lnTo>
                      <a:pt x="1823" y="705"/>
                    </a:lnTo>
                    <a:lnTo>
                      <a:pt x="1715" y="780"/>
                    </a:lnTo>
                    <a:lnTo>
                      <a:pt x="1606" y="860"/>
                    </a:lnTo>
                    <a:lnTo>
                      <a:pt x="1504" y="947"/>
                    </a:lnTo>
                    <a:lnTo>
                      <a:pt x="1403" y="1034"/>
                    </a:lnTo>
                    <a:lnTo>
                      <a:pt x="1301" y="1125"/>
                    </a:lnTo>
                    <a:lnTo>
                      <a:pt x="1203" y="1222"/>
                    </a:lnTo>
                    <a:lnTo>
                      <a:pt x="1109" y="1324"/>
                    </a:lnTo>
                    <a:lnTo>
                      <a:pt x="1019" y="1426"/>
                    </a:lnTo>
                    <a:lnTo>
                      <a:pt x="932" y="1534"/>
                    </a:lnTo>
                    <a:lnTo>
                      <a:pt x="881" y="1603"/>
                    </a:lnTo>
                    <a:lnTo>
                      <a:pt x="830" y="1672"/>
                    </a:lnTo>
                    <a:lnTo>
                      <a:pt x="783" y="1740"/>
                    </a:lnTo>
                    <a:lnTo>
                      <a:pt x="740" y="1809"/>
                    </a:lnTo>
                    <a:lnTo>
                      <a:pt x="696" y="1882"/>
                    </a:lnTo>
                    <a:lnTo>
                      <a:pt x="653" y="1954"/>
                    </a:lnTo>
                    <a:lnTo>
                      <a:pt x="613" y="2031"/>
                    </a:lnTo>
                    <a:lnTo>
                      <a:pt x="577" y="2107"/>
                    </a:lnTo>
                    <a:lnTo>
                      <a:pt x="540" y="2183"/>
                    </a:lnTo>
                    <a:lnTo>
                      <a:pt x="507" y="2259"/>
                    </a:lnTo>
                    <a:lnTo>
                      <a:pt x="475" y="2339"/>
                    </a:lnTo>
                    <a:lnTo>
                      <a:pt x="447" y="2414"/>
                    </a:lnTo>
                    <a:lnTo>
                      <a:pt x="420" y="2494"/>
                    </a:lnTo>
                    <a:lnTo>
                      <a:pt x="395" y="2574"/>
                    </a:lnTo>
                    <a:lnTo>
                      <a:pt x="370" y="2657"/>
                    </a:lnTo>
                    <a:lnTo>
                      <a:pt x="352" y="2737"/>
                    </a:lnTo>
                    <a:lnTo>
                      <a:pt x="333" y="2821"/>
                    </a:lnTo>
                    <a:lnTo>
                      <a:pt x="316" y="2901"/>
                    </a:lnTo>
                    <a:lnTo>
                      <a:pt x="301" y="2983"/>
                    </a:lnTo>
                    <a:lnTo>
                      <a:pt x="290" y="3067"/>
                    </a:lnTo>
                    <a:lnTo>
                      <a:pt x="280" y="3147"/>
                    </a:lnTo>
                    <a:lnTo>
                      <a:pt x="276" y="3230"/>
                    </a:lnTo>
                    <a:lnTo>
                      <a:pt x="268" y="3314"/>
                    </a:lnTo>
                    <a:lnTo>
                      <a:pt x="268" y="3396"/>
                    </a:lnTo>
                    <a:lnTo>
                      <a:pt x="268" y="3480"/>
                    </a:lnTo>
                    <a:lnTo>
                      <a:pt x="268" y="3560"/>
                    </a:lnTo>
                    <a:lnTo>
                      <a:pt x="276" y="3643"/>
                    </a:lnTo>
                    <a:lnTo>
                      <a:pt x="283" y="3722"/>
                    </a:lnTo>
                    <a:lnTo>
                      <a:pt x="290" y="3806"/>
                    </a:lnTo>
                    <a:lnTo>
                      <a:pt x="305" y="3886"/>
                    </a:lnTo>
                    <a:lnTo>
                      <a:pt x="320" y="3966"/>
                    </a:lnTo>
                    <a:lnTo>
                      <a:pt x="338" y="4045"/>
                    </a:lnTo>
                    <a:lnTo>
                      <a:pt x="348" y="4162"/>
                    </a:lnTo>
                    <a:lnTo>
                      <a:pt x="367" y="4277"/>
                    </a:lnTo>
                    <a:lnTo>
                      <a:pt x="392" y="4393"/>
                    </a:lnTo>
                    <a:lnTo>
                      <a:pt x="420" y="4505"/>
                    </a:lnTo>
                    <a:lnTo>
                      <a:pt x="453" y="4618"/>
                    </a:lnTo>
                    <a:lnTo>
                      <a:pt x="490" y="4730"/>
                    </a:lnTo>
                    <a:lnTo>
                      <a:pt x="534" y="4839"/>
                    </a:lnTo>
                    <a:lnTo>
                      <a:pt x="580" y="4948"/>
                    </a:lnTo>
                    <a:lnTo>
                      <a:pt x="634" y="5053"/>
                    </a:lnTo>
                    <a:lnTo>
                      <a:pt x="689" y="5154"/>
                    </a:lnTo>
                    <a:lnTo>
                      <a:pt x="751" y="5252"/>
                    </a:lnTo>
                    <a:lnTo>
                      <a:pt x="812" y="5350"/>
                    </a:lnTo>
                    <a:lnTo>
                      <a:pt x="881" y="5445"/>
                    </a:lnTo>
                    <a:lnTo>
                      <a:pt x="954" y="5531"/>
                    </a:lnTo>
                    <a:lnTo>
                      <a:pt x="1029" y="5618"/>
                    </a:lnTo>
                    <a:lnTo>
                      <a:pt x="1109" y="5701"/>
                    </a:lnTo>
                    <a:lnTo>
                      <a:pt x="1193" y="5778"/>
                    </a:lnTo>
                    <a:lnTo>
                      <a:pt x="1280" y="5850"/>
                    </a:lnTo>
                    <a:lnTo>
                      <a:pt x="1327" y="5886"/>
                    </a:lnTo>
                    <a:lnTo>
                      <a:pt x="1370" y="5919"/>
                    </a:lnTo>
                    <a:lnTo>
                      <a:pt x="1417" y="5952"/>
                    </a:lnTo>
                    <a:lnTo>
                      <a:pt x="1464" y="5980"/>
                    </a:lnTo>
                    <a:lnTo>
                      <a:pt x="1515" y="6010"/>
                    </a:lnTo>
                    <a:lnTo>
                      <a:pt x="1562" y="6039"/>
                    </a:lnTo>
                    <a:lnTo>
                      <a:pt x="1613" y="6067"/>
                    </a:lnTo>
                    <a:lnTo>
                      <a:pt x="1664" y="6092"/>
                    </a:lnTo>
                    <a:lnTo>
                      <a:pt x="1715" y="6114"/>
                    </a:lnTo>
                    <a:lnTo>
                      <a:pt x="1765" y="6140"/>
                    </a:lnTo>
                    <a:lnTo>
                      <a:pt x="1820" y="6162"/>
                    </a:lnTo>
                    <a:lnTo>
                      <a:pt x="1874" y="6179"/>
                    </a:lnTo>
                    <a:lnTo>
                      <a:pt x="1929" y="6198"/>
                    </a:lnTo>
                    <a:lnTo>
                      <a:pt x="1982" y="6216"/>
                    </a:lnTo>
                    <a:lnTo>
                      <a:pt x="2037" y="6231"/>
                    </a:lnTo>
                    <a:lnTo>
                      <a:pt x="2095" y="6241"/>
                    </a:lnTo>
                    <a:lnTo>
                      <a:pt x="2153" y="6256"/>
                    </a:lnTo>
                    <a:lnTo>
                      <a:pt x="2208" y="6263"/>
                    </a:lnTo>
                    <a:lnTo>
                      <a:pt x="2269" y="6274"/>
                    </a:lnTo>
                    <a:lnTo>
                      <a:pt x="2327" y="6278"/>
                    </a:lnTo>
                    <a:lnTo>
                      <a:pt x="2385" y="6285"/>
                    </a:lnTo>
                    <a:lnTo>
                      <a:pt x="2447" y="6285"/>
                    </a:lnTo>
                    <a:lnTo>
                      <a:pt x="2504" y="6288"/>
                    </a:lnTo>
                    <a:lnTo>
                      <a:pt x="2566" y="6285"/>
                    </a:lnTo>
                    <a:lnTo>
                      <a:pt x="2628" y="6285"/>
                    </a:lnTo>
                    <a:lnTo>
                      <a:pt x="2693" y="6278"/>
                    </a:lnTo>
                    <a:lnTo>
                      <a:pt x="2755" y="6271"/>
                    </a:lnTo>
                    <a:lnTo>
                      <a:pt x="2820" y="6263"/>
                    </a:lnTo>
                    <a:lnTo>
                      <a:pt x="2877" y="6252"/>
                    </a:lnTo>
                    <a:lnTo>
                      <a:pt x="2936" y="6241"/>
                    </a:lnTo>
                    <a:lnTo>
                      <a:pt x="2994" y="6227"/>
                    </a:lnTo>
                    <a:lnTo>
                      <a:pt x="3051" y="6212"/>
                    </a:lnTo>
                    <a:lnTo>
                      <a:pt x="3110" y="6194"/>
                    </a:lnTo>
                    <a:lnTo>
                      <a:pt x="3168" y="6172"/>
                    </a:lnTo>
                    <a:lnTo>
                      <a:pt x="3222" y="6154"/>
                    </a:lnTo>
                    <a:lnTo>
                      <a:pt x="3277" y="6129"/>
                    </a:lnTo>
                    <a:lnTo>
                      <a:pt x="3330" y="6104"/>
                    </a:lnTo>
                    <a:lnTo>
                      <a:pt x="3385" y="6079"/>
                    </a:lnTo>
                    <a:lnTo>
                      <a:pt x="3436" y="6053"/>
                    </a:lnTo>
                    <a:lnTo>
                      <a:pt x="3491" y="6020"/>
                    </a:lnTo>
                    <a:lnTo>
                      <a:pt x="3537" y="5992"/>
                    </a:lnTo>
                    <a:lnTo>
                      <a:pt x="3588" y="5959"/>
                    </a:lnTo>
                    <a:lnTo>
                      <a:pt x="3635" y="5923"/>
                    </a:lnTo>
                    <a:lnTo>
                      <a:pt x="3682" y="5886"/>
                    </a:lnTo>
                    <a:lnTo>
                      <a:pt x="3730" y="5850"/>
                    </a:lnTo>
                    <a:lnTo>
                      <a:pt x="3773" y="5810"/>
                    </a:lnTo>
                    <a:lnTo>
                      <a:pt x="3817" y="5771"/>
                    </a:lnTo>
                    <a:lnTo>
                      <a:pt x="3856" y="5731"/>
                    </a:lnTo>
                    <a:lnTo>
                      <a:pt x="3896" y="5687"/>
                    </a:lnTo>
                    <a:lnTo>
                      <a:pt x="3936" y="5640"/>
                    </a:lnTo>
                    <a:lnTo>
                      <a:pt x="3972" y="5597"/>
                    </a:lnTo>
                    <a:lnTo>
                      <a:pt x="4008" y="5549"/>
                    </a:lnTo>
                    <a:lnTo>
                      <a:pt x="4041" y="5498"/>
                    </a:lnTo>
                    <a:lnTo>
                      <a:pt x="4073" y="5448"/>
                    </a:lnTo>
                    <a:lnTo>
                      <a:pt x="4106" y="5397"/>
                    </a:lnTo>
                    <a:lnTo>
                      <a:pt x="4135" y="5346"/>
                    </a:lnTo>
                    <a:lnTo>
                      <a:pt x="4160" y="5292"/>
                    </a:lnTo>
                    <a:lnTo>
                      <a:pt x="4186" y="5238"/>
                    </a:lnTo>
                    <a:lnTo>
                      <a:pt x="4208" y="5179"/>
                    </a:lnTo>
                    <a:lnTo>
                      <a:pt x="4230" y="5122"/>
                    </a:lnTo>
                    <a:lnTo>
                      <a:pt x="4255" y="5045"/>
                    </a:lnTo>
                    <a:lnTo>
                      <a:pt x="4277" y="4966"/>
                    </a:lnTo>
                    <a:lnTo>
                      <a:pt x="4295" y="4886"/>
                    </a:lnTo>
                    <a:lnTo>
                      <a:pt x="4309" y="4810"/>
                    </a:lnTo>
                    <a:lnTo>
                      <a:pt x="4317" y="4730"/>
                    </a:lnTo>
                    <a:lnTo>
                      <a:pt x="4324" y="4650"/>
                    </a:lnTo>
                    <a:lnTo>
                      <a:pt x="4327" y="4575"/>
                    </a:lnTo>
                    <a:lnTo>
                      <a:pt x="4327" y="4495"/>
                    </a:lnTo>
                    <a:lnTo>
                      <a:pt x="4324" y="4418"/>
                    </a:lnTo>
                    <a:lnTo>
                      <a:pt x="4317" y="4339"/>
                    </a:lnTo>
                    <a:lnTo>
                      <a:pt x="4305" y="4263"/>
                    </a:lnTo>
                    <a:lnTo>
                      <a:pt x="4295" y="4187"/>
                    </a:lnTo>
                    <a:lnTo>
                      <a:pt x="4277" y="4107"/>
                    </a:lnTo>
                    <a:lnTo>
                      <a:pt x="4258" y="4031"/>
                    </a:lnTo>
                    <a:lnTo>
                      <a:pt x="4240" y="3955"/>
                    </a:lnTo>
                    <a:lnTo>
                      <a:pt x="4215" y="3883"/>
                    </a:lnTo>
                    <a:lnTo>
                      <a:pt x="4193" y="3806"/>
                    </a:lnTo>
                    <a:lnTo>
                      <a:pt x="4165" y="3730"/>
                    </a:lnTo>
                    <a:lnTo>
                      <a:pt x="4135" y="3657"/>
                    </a:lnTo>
                    <a:lnTo>
                      <a:pt x="4103" y="3585"/>
                    </a:lnTo>
                    <a:lnTo>
                      <a:pt x="4038" y="3440"/>
                    </a:lnTo>
                    <a:lnTo>
                      <a:pt x="3964" y="3295"/>
                    </a:lnTo>
                    <a:lnTo>
                      <a:pt x="3885" y="3157"/>
                    </a:lnTo>
                    <a:lnTo>
                      <a:pt x="3805" y="3020"/>
                    </a:lnTo>
                    <a:lnTo>
                      <a:pt x="3718" y="2889"/>
                    </a:lnTo>
                    <a:cubicBezTo>
                      <a:pt x="3690" y="2846"/>
                      <a:pt x="3660" y="2802"/>
                      <a:pt x="3631" y="2759"/>
                    </a:cubicBezTo>
                    <a:lnTo>
                      <a:pt x="3628" y="2755"/>
                    </a:lnTo>
                    <a:lnTo>
                      <a:pt x="3624" y="2752"/>
                    </a:lnTo>
                    <a:lnTo>
                      <a:pt x="3621" y="2748"/>
                    </a:lnTo>
                    <a:lnTo>
                      <a:pt x="3617" y="2748"/>
                    </a:lnTo>
                    <a:lnTo>
                      <a:pt x="3613" y="2744"/>
                    </a:lnTo>
                    <a:lnTo>
                      <a:pt x="3606" y="2744"/>
                    </a:lnTo>
                    <a:lnTo>
                      <a:pt x="3603" y="2741"/>
                    </a:lnTo>
                    <a:lnTo>
                      <a:pt x="3599" y="2741"/>
                    </a:lnTo>
                    <a:lnTo>
                      <a:pt x="3591" y="2744"/>
                    </a:lnTo>
                    <a:lnTo>
                      <a:pt x="3584" y="2744"/>
                    </a:lnTo>
                    <a:lnTo>
                      <a:pt x="3577" y="2748"/>
                    </a:lnTo>
                    <a:lnTo>
                      <a:pt x="3570" y="2752"/>
                    </a:lnTo>
                    <a:lnTo>
                      <a:pt x="3516" y="2690"/>
                    </a:lnTo>
                    <a:lnTo>
                      <a:pt x="3457" y="2625"/>
                    </a:lnTo>
                    <a:lnTo>
                      <a:pt x="3396" y="2560"/>
                    </a:lnTo>
                    <a:lnTo>
                      <a:pt x="3334" y="2498"/>
                    </a:lnTo>
                    <a:lnTo>
                      <a:pt x="3330" y="2494"/>
                    </a:lnTo>
                    <a:lnTo>
                      <a:pt x="3327" y="2491"/>
                    </a:lnTo>
                    <a:lnTo>
                      <a:pt x="3317" y="2491"/>
                    </a:lnTo>
                    <a:lnTo>
                      <a:pt x="3312" y="2494"/>
                    </a:lnTo>
                    <a:lnTo>
                      <a:pt x="3309" y="2498"/>
                    </a:lnTo>
                    <a:lnTo>
                      <a:pt x="3305" y="2501"/>
                    </a:lnTo>
                    <a:lnTo>
                      <a:pt x="3305" y="2505"/>
                    </a:lnTo>
                    <a:lnTo>
                      <a:pt x="3305" y="2509"/>
                    </a:lnTo>
                    <a:lnTo>
                      <a:pt x="3305" y="2513"/>
                    </a:lnTo>
                    <a:lnTo>
                      <a:pt x="3305" y="2516"/>
                    </a:lnTo>
                    <a:lnTo>
                      <a:pt x="3305" y="2520"/>
                    </a:lnTo>
                    <a:lnTo>
                      <a:pt x="3309" y="2520"/>
                    </a:lnTo>
                    <a:lnTo>
                      <a:pt x="3338" y="2556"/>
                    </a:lnTo>
                    <a:lnTo>
                      <a:pt x="3364" y="2588"/>
                    </a:lnTo>
                    <a:lnTo>
                      <a:pt x="3389" y="2625"/>
                    </a:lnTo>
                    <a:lnTo>
                      <a:pt x="3414" y="2665"/>
                    </a:lnTo>
                    <a:lnTo>
                      <a:pt x="3439" y="2701"/>
                    </a:lnTo>
                    <a:lnTo>
                      <a:pt x="3461" y="2741"/>
                    </a:lnTo>
                    <a:lnTo>
                      <a:pt x="3483" y="2781"/>
                    </a:lnTo>
                    <a:lnTo>
                      <a:pt x="3501" y="2824"/>
                    </a:lnTo>
                    <a:lnTo>
                      <a:pt x="3523" y="2864"/>
                    </a:lnTo>
                    <a:lnTo>
                      <a:pt x="3541" y="2908"/>
                    </a:lnTo>
                    <a:lnTo>
                      <a:pt x="3573" y="2995"/>
                    </a:lnTo>
                    <a:lnTo>
                      <a:pt x="3599" y="3085"/>
                    </a:lnTo>
                    <a:lnTo>
                      <a:pt x="3624" y="3175"/>
                    </a:lnTo>
                    <a:lnTo>
                      <a:pt x="3643" y="3270"/>
                    </a:lnTo>
                    <a:lnTo>
                      <a:pt x="3657" y="3364"/>
                    </a:lnTo>
                    <a:lnTo>
                      <a:pt x="3668" y="3458"/>
                    </a:lnTo>
                    <a:lnTo>
                      <a:pt x="3675" y="3556"/>
                    </a:lnTo>
                    <a:lnTo>
                      <a:pt x="3675" y="3650"/>
                    </a:lnTo>
                    <a:lnTo>
                      <a:pt x="3671" y="3744"/>
                    </a:lnTo>
                    <a:lnTo>
                      <a:pt x="3664" y="3839"/>
                    </a:lnTo>
                    <a:lnTo>
                      <a:pt x="3653" y="3929"/>
                    </a:lnTo>
                    <a:lnTo>
                      <a:pt x="3646" y="3944"/>
                    </a:lnTo>
                    <a:lnTo>
                      <a:pt x="3643" y="3958"/>
                    </a:lnTo>
                    <a:lnTo>
                      <a:pt x="3635" y="3973"/>
                    </a:lnTo>
                    <a:lnTo>
                      <a:pt x="3631" y="3991"/>
                    </a:lnTo>
                    <a:cubicBezTo>
                      <a:pt x="3631" y="4013"/>
                      <a:pt x="3628" y="4031"/>
                      <a:pt x="3624" y="4053"/>
                    </a:cubicBezTo>
                    <a:lnTo>
                      <a:pt x="3613" y="4107"/>
                    </a:lnTo>
                    <a:cubicBezTo>
                      <a:pt x="3610" y="4125"/>
                      <a:pt x="3606" y="4143"/>
                      <a:pt x="3603" y="4162"/>
                    </a:cubicBezTo>
                    <a:lnTo>
                      <a:pt x="3570" y="4252"/>
                    </a:lnTo>
                    <a:lnTo>
                      <a:pt x="3534" y="4343"/>
                    </a:lnTo>
                    <a:lnTo>
                      <a:pt x="3491" y="4433"/>
                    </a:lnTo>
                    <a:lnTo>
                      <a:pt x="3447" y="4520"/>
                    </a:lnTo>
                    <a:lnTo>
                      <a:pt x="3421" y="4563"/>
                    </a:lnTo>
                    <a:lnTo>
                      <a:pt x="3392" y="4604"/>
                    </a:lnTo>
                    <a:lnTo>
                      <a:pt x="3367" y="4644"/>
                    </a:lnTo>
                    <a:lnTo>
                      <a:pt x="3338" y="4684"/>
                    </a:lnTo>
                    <a:lnTo>
                      <a:pt x="3309" y="4723"/>
                    </a:lnTo>
                    <a:lnTo>
                      <a:pt x="3280" y="4763"/>
                    </a:lnTo>
                    <a:lnTo>
                      <a:pt x="3247" y="4799"/>
                    </a:lnTo>
                    <a:lnTo>
                      <a:pt x="3215" y="4836"/>
                    </a:lnTo>
                    <a:lnTo>
                      <a:pt x="3178" y="4875"/>
                    </a:lnTo>
                    <a:lnTo>
                      <a:pt x="3138" y="4908"/>
                    </a:lnTo>
                    <a:lnTo>
                      <a:pt x="3066" y="4980"/>
                    </a:lnTo>
                    <a:lnTo>
                      <a:pt x="3030" y="4998"/>
                    </a:lnTo>
                    <a:lnTo>
                      <a:pt x="2990" y="5017"/>
                    </a:lnTo>
                    <a:lnTo>
                      <a:pt x="2954" y="5035"/>
                    </a:lnTo>
                    <a:lnTo>
                      <a:pt x="2914" y="5053"/>
                    </a:lnTo>
                    <a:lnTo>
                      <a:pt x="2877" y="5067"/>
                    </a:lnTo>
                    <a:lnTo>
                      <a:pt x="2838" y="5078"/>
                    </a:lnTo>
                    <a:lnTo>
                      <a:pt x="2798" y="5089"/>
                    </a:lnTo>
                    <a:lnTo>
                      <a:pt x="2755" y="5100"/>
                    </a:lnTo>
                    <a:lnTo>
                      <a:pt x="2715" y="5107"/>
                    </a:lnTo>
                    <a:lnTo>
                      <a:pt x="2675" y="5114"/>
                    </a:lnTo>
                    <a:lnTo>
                      <a:pt x="2631" y="5122"/>
                    </a:lnTo>
                    <a:lnTo>
                      <a:pt x="2591" y="5125"/>
                    </a:lnTo>
                    <a:lnTo>
                      <a:pt x="2548" y="5129"/>
                    </a:lnTo>
                    <a:lnTo>
                      <a:pt x="2461" y="5129"/>
                    </a:lnTo>
                    <a:lnTo>
                      <a:pt x="2417" y="5125"/>
                    </a:lnTo>
                    <a:lnTo>
                      <a:pt x="2374" y="5125"/>
                    </a:lnTo>
                    <a:lnTo>
                      <a:pt x="2334" y="5118"/>
                    </a:lnTo>
                    <a:lnTo>
                      <a:pt x="2290" y="5114"/>
                    </a:lnTo>
                    <a:lnTo>
                      <a:pt x="2247" y="5107"/>
                    </a:lnTo>
                    <a:lnTo>
                      <a:pt x="2160" y="5089"/>
                    </a:lnTo>
                    <a:lnTo>
                      <a:pt x="2073" y="5067"/>
                    </a:lnTo>
                    <a:lnTo>
                      <a:pt x="1986" y="5038"/>
                    </a:lnTo>
                    <a:lnTo>
                      <a:pt x="1903" y="5005"/>
                    </a:lnTo>
                    <a:lnTo>
                      <a:pt x="1816" y="4970"/>
                    </a:lnTo>
                    <a:lnTo>
                      <a:pt x="1736" y="4926"/>
                    </a:lnTo>
                    <a:lnTo>
                      <a:pt x="1653" y="4879"/>
                    </a:lnTo>
                    <a:lnTo>
                      <a:pt x="1577" y="4828"/>
                    </a:lnTo>
                    <a:lnTo>
                      <a:pt x="1497" y="4770"/>
                    </a:lnTo>
                    <a:lnTo>
                      <a:pt x="1425" y="4712"/>
                    </a:lnTo>
                    <a:lnTo>
                      <a:pt x="1352" y="4647"/>
                    </a:lnTo>
                    <a:lnTo>
                      <a:pt x="1287" y="4578"/>
                    </a:lnTo>
                    <a:lnTo>
                      <a:pt x="1221" y="4510"/>
                    </a:lnTo>
                    <a:lnTo>
                      <a:pt x="1160" y="4433"/>
                    </a:lnTo>
                    <a:lnTo>
                      <a:pt x="1131" y="4393"/>
                    </a:lnTo>
                    <a:lnTo>
                      <a:pt x="1106" y="4353"/>
                    </a:lnTo>
                    <a:lnTo>
                      <a:pt x="1077" y="4310"/>
                    </a:lnTo>
                    <a:lnTo>
                      <a:pt x="1051" y="4270"/>
                    </a:lnTo>
                    <a:lnTo>
                      <a:pt x="1029" y="4227"/>
                    </a:lnTo>
                    <a:lnTo>
                      <a:pt x="1004" y="4183"/>
                    </a:lnTo>
                    <a:lnTo>
                      <a:pt x="982" y="4140"/>
                    </a:lnTo>
                    <a:lnTo>
                      <a:pt x="964" y="4092"/>
                    </a:lnTo>
                    <a:lnTo>
                      <a:pt x="942" y="4049"/>
                    </a:lnTo>
                    <a:lnTo>
                      <a:pt x="925" y="4002"/>
                    </a:lnTo>
                    <a:lnTo>
                      <a:pt x="910" y="3955"/>
                    </a:lnTo>
                    <a:lnTo>
                      <a:pt x="895" y="3904"/>
                    </a:lnTo>
                    <a:lnTo>
                      <a:pt x="881" y="3857"/>
                    </a:lnTo>
                    <a:lnTo>
                      <a:pt x="870" y="3806"/>
                    </a:lnTo>
                    <a:lnTo>
                      <a:pt x="860" y="3756"/>
                    </a:lnTo>
                    <a:lnTo>
                      <a:pt x="848" y="3705"/>
                    </a:lnTo>
                    <a:lnTo>
                      <a:pt x="841" y="3640"/>
                    </a:lnTo>
                    <a:lnTo>
                      <a:pt x="834" y="3578"/>
                    </a:lnTo>
                    <a:lnTo>
                      <a:pt x="827" y="3516"/>
                    </a:lnTo>
                    <a:lnTo>
                      <a:pt x="823" y="3451"/>
                    </a:lnTo>
                    <a:lnTo>
                      <a:pt x="823" y="3389"/>
                    </a:lnTo>
                    <a:lnTo>
                      <a:pt x="823" y="3328"/>
                    </a:lnTo>
                    <a:lnTo>
                      <a:pt x="827" y="3266"/>
                    </a:lnTo>
                    <a:lnTo>
                      <a:pt x="830" y="3208"/>
                    </a:lnTo>
                    <a:lnTo>
                      <a:pt x="838" y="3147"/>
                    </a:lnTo>
                    <a:lnTo>
                      <a:pt x="845" y="3085"/>
                    </a:lnTo>
                    <a:lnTo>
                      <a:pt x="852" y="3027"/>
                    </a:lnTo>
                    <a:lnTo>
                      <a:pt x="867" y="2966"/>
                    </a:lnTo>
                    <a:lnTo>
                      <a:pt x="877" y="2908"/>
                    </a:lnTo>
                    <a:lnTo>
                      <a:pt x="892" y="2849"/>
                    </a:lnTo>
                    <a:lnTo>
                      <a:pt x="910" y="2792"/>
                    </a:lnTo>
                    <a:lnTo>
                      <a:pt x="925" y="2734"/>
                    </a:lnTo>
                    <a:lnTo>
                      <a:pt x="947" y="2675"/>
                    </a:lnTo>
                    <a:lnTo>
                      <a:pt x="964" y="2621"/>
                    </a:lnTo>
                    <a:lnTo>
                      <a:pt x="986" y="2563"/>
                    </a:lnTo>
                    <a:lnTo>
                      <a:pt x="1012" y="2509"/>
                    </a:lnTo>
                    <a:lnTo>
                      <a:pt x="1062" y="2401"/>
                    </a:lnTo>
                    <a:lnTo>
                      <a:pt x="1121" y="2292"/>
                    </a:lnTo>
                    <a:lnTo>
                      <a:pt x="1181" y="2187"/>
                    </a:lnTo>
                    <a:lnTo>
                      <a:pt x="1247" y="2085"/>
                    </a:lnTo>
                    <a:lnTo>
                      <a:pt x="1320" y="1983"/>
                    </a:lnTo>
                    <a:lnTo>
                      <a:pt x="1395" y="1886"/>
                    </a:lnTo>
                    <a:lnTo>
                      <a:pt x="1475" y="1792"/>
                    </a:lnTo>
                    <a:lnTo>
                      <a:pt x="1559" y="1700"/>
                    </a:lnTo>
                    <a:lnTo>
                      <a:pt x="1646" y="1613"/>
                    </a:lnTo>
                    <a:lnTo>
                      <a:pt x="1736" y="1526"/>
                    </a:lnTo>
                    <a:lnTo>
                      <a:pt x="1830" y="1444"/>
                    </a:lnTo>
                    <a:lnTo>
                      <a:pt x="1925" y="1364"/>
                    </a:lnTo>
                    <a:lnTo>
                      <a:pt x="2026" y="1287"/>
                    </a:lnTo>
                    <a:lnTo>
                      <a:pt x="2128" y="1215"/>
                    </a:lnTo>
                    <a:lnTo>
                      <a:pt x="2229" y="1146"/>
                    </a:lnTo>
                    <a:lnTo>
                      <a:pt x="2334" y="1081"/>
                    </a:lnTo>
                    <a:lnTo>
                      <a:pt x="2443" y="1019"/>
                    </a:lnTo>
                    <a:lnTo>
                      <a:pt x="2551" y="961"/>
                    </a:lnTo>
                    <a:lnTo>
                      <a:pt x="2660" y="911"/>
                    </a:lnTo>
                    <a:lnTo>
                      <a:pt x="2769" y="860"/>
                    </a:lnTo>
                    <a:lnTo>
                      <a:pt x="2882" y="813"/>
                    </a:lnTo>
                    <a:lnTo>
                      <a:pt x="2990" y="773"/>
                    </a:lnTo>
                    <a:lnTo>
                      <a:pt x="3099" y="737"/>
                    </a:lnTo>
                    <a:lnTo>
                      <a:pt x="3204" y="705"/>
                    </a:lnTo>
                    <a:lnTo>
                      <a:pt x="3312" y="675"/>
                    </a:lnTo>
                    <a:lnTo>
                      <a:pt x="3421" y="650"/>
                    </a:lnTo>
                    <a:lnTo>
                      <a:pt x="3530" y="628"/>
                    </a:lnTo>
                    <a:lnTo>
                      <a:pt x="3635" y="610"/>
                    </a:lnTo>
                    <a:lnTo>
                      <a:pt x="3744" y="596"/>
                    </a:lnTo>
                    <a:lnTo>
                      <a:pt x="3852" y="585"/>
                    </a:lnTo>
                    <a:lnTo>
                      <a:pt x="3961" y="574"/>
                    </a:lnTo>
                    <a:lnTo>
                      <a:pt x="4070" y="570"/>
                    </a:lnTo>
                    <a:lnTo>
                      <a:pt x="4178" y="566"/>
                    </a:lnTo>
                    <a:lnTo>
                      <a:pt x="4287" y="570"/>
                    </a:lnTo>
                    <a:lnTo>
                      <a:pt x="4396" y="574"/>
                    </a:lnTo>
                    <a:lnTo>
                      <a:pt x="4501" y="581"/>
                    </a:lnTo>
                    <a:lnTo>
                      <a:pt x="4610" y="592"/>
                    </a:lnTo>
                    <a:lnTo>
                      <a:pt x="4715" y="603"/>
                    </a:lnTo>
                    <a:lnTo>
                      <a:pt x="4820" y="621"/>
                    </a:lnTo>
                    <a:lnTo>
                      <a:pt x="4926" y="639"/>
                    </a:lnTo>
                    <a:lnTo>
                      <a:pt x="5030" y="661"/>
                    </a:lnTo>
                    <a:lnTo>
                      <a:pt x="5135" y="686"/>
                    </a:lnTo>
                    <a:lnTo>
                      <a:pt x="5237" y="715"/>
                    </a:lnTo>
                    <a:lnTo>
                      <a:pt x="5339" y="748"/>
                    </a:lnTo>
                    <a:lnTo>
                      <a:pt x="5440" y="780"/>
                    </a:lnTo>
                    <a:lnTo>
                      <a:pt x="5538" y="817"/>
                    </a:lnTo>
                    <a:lnTo>
                      <a:pt x="5635" y="857"/>
                    </a:lnTo>
                    <a:lnTo>
                      <a:pt x="5733" y="896"/>
                    </a:lnTo>
                    <a:lnTo>
                      <a:pt x="5827" y="939"/>
                    </a:lnTo>
                    <a:lnTo>
                      <a:pt x="5921" y="987"/>
                    </a:lnTo>
                    <a:lnTo>
                      <a:pt x="6016" y="1038"/>
                    </a:lnTo>
                    <a:lnTo>
                      <a:pt x="6107" y="1092"/>
                    </a:lnTo>
                    <a:lnTo>
                      <a:pt x="6197" y="1146"/>
                    </a:lnTo>
                    <a:lnTo>
                      <a:pt x="6284" y="1200"/>
                    </a:lnTo>
                    <a:lnTo>
                      <a:pt x="6371" y="1262"/>
                    </a:lnTo>
                    <a:lnTo>
                      <a:pt x="6454" y="1324"/>
                    </a:lnTo>
                    <a:lnTo>
                      <a:pt x="6538" y="1389"/>
                    </a:lnTo>
                    <a:lnTo>
                      <a:pt x="6617" y="1454"/>
                    </a:lnTo>
                    <a:lnTo>
                      <a:pt x="6697" y="1523"/>
                    </a:lnTo>
                    <a:lnTo>
                      <a:pt x="6769" y="1596"/>
                    </a:lnTo>
                    <a:lnTo>
                      <a:pt x="6846" y="1668"/>
                    </a:lnTo>
                    <a:lnTo>
                      <a:pt x="6918" y="1744"/>
                    </a:lnTo>
                    <a:lnTo>
                      <a:pt x="6987" y="1824"/>
                    </a:lnTo>
                    <a:lnTo>
                      <a:pt x="7052" y="1904"/>
                    </a:lnTo>
                    <a:lnTo>
                      <a:pt x="7117" y="1983"/>
                    </a:lnTo>
                    <a:lnTo>
                      <a:pt x="7179" y="2067"/>
                    </a:lnTo>
                    <a:lnTo>
                      <a:pt x="7237" y="2154"/>
                    </a:lnTo>
                    <a:lnTo>
                      <a:pt x="7295" y="2244"/>
                    </a:lnTo>
                    <a:lnTo>
                      <a:pt x="7346" y="2331"/>
                    </a:lnTo>
                    <a:lnTo>
                      <a:pt x="7396" y="2426"/>
                    </a:lnTo>
                    <a:lnTo>
                      <a:pt x="7443" y="2520"/>
                    </a:lnTo>
                    <a:lnTo>
                      <a:pt x="7491" y="2614"/>
                    </a:lnTo>
                    <a:lnTo>
                      <a:pt x="7530" y="2712"/>
                    </a:lnTo>
                    <a:lnTo>
                      <a:pt x="7570" y="2814"/>
                    </a:lnTo>
                    <a:lnTo>
                      <a:pt x="7603" y="2915"/>
                    </a:lnTo>
                    <a:lnTo>
                      <a:pt x="7636" y="3016"/>
                    </a:lnTo>
                    <a:lnTo>
                      <a:pt x="7665" y="3122"/>
                    </a:lnTo>
                    <a:lnTo>
                      <a:pt x="7687" y="3227"/>
                    </a:lnTo>
                    <a:lnTo>
                      <a:pt x="7709" y="3335"/>
                    </a:lnTo>
                    <a:lnTo>
                      <a:pt x="7726" y="3444"/>
                    </a:lnTo>
                    <a:lnTo>
                      <a:pt x="7741" y="3556"/>
                    </a:lnTo>
                    <a:lnTo>
                      <a:pt x="7752" y="3669"/>
                    </a:lnTo>
                    <a:lnTo>
                      <a:pt x="7759" y="3781"/>
                    </a:lnTo>
                    <a:lnTo>
                      <a:pt x="7759" y="3896"/>
                    </a:lnTo>
                    <a:lnTo>
                      <a:pt x="7759" y="4013"/>
                    </a:lnTo>
                    <a:lnTo>
                      <a:pt x="7752" y="4132"/>
                    </a:lnTo>
                    <a:lnTo>
                      <a:pt x="7741" y="4256"/>
                    </a:lnTo>
                    <a:lnTo>
                      <a:pt x="7726" y="4375"/>
                    </a:lnTo>
                    <a:lnTo>
                      <a:pt x="7709" y="4495"/>
                    </a:lnTo>
                    <a:lnTo>
                      <a:pt x="7687" y="4610"/>
                    </a:lnTo>
                    <a:lnTo>
                      <a:pt x="7661" y="4727"/>
                    </a:lnTo>
                    <a:lnTo>
                      <a:pt x="7632" y="4839"/>
                    </a:lnTo>
                    <a:lnTo>
                      <a:pt x="7600" y="4951"/>
                    </a:lnTo>
                    <a:lnTo>
                      <a:pt x="7563" y="5060"/>
                    </a:lnTo>
                    <a:lnTo>
                      <a:pt x="7527" y="5169"/>
                    </a:lnTo>
                    <a:lnTo>
                      <a:pt x="7483" y="5274"/>
                    </a:lnTo>
                    <a:lnTo>
                      <a:pt x="7436" y="5379"/>
                    </a:lnTo>
                    <a:lnTo>
                      <a:pt x="7389" y="5480"/>
                    </a:lnTo>
                    <a:lnTo>
                      <a:pt x="7335" y="5582"/>
                    </a:lnTo>
                    <a:lnTo>
                      <a:pt x="7281" y="5679"/>
                    </a:lnTo>
                    <a:lnTo>
                      <a:pt x="7222" y="5778"/>
                    </a:lnTo>
                    <a:lnTo>
                      <a:pt x="7165" y="5875"/>
                    </a:lnTo>
                    <a:lnTo>
                      <a:pt x="7100" y="5970"/>
                    </a:lnTo>
                    <a:lnTo>
                      <a:pt x="7035" y="6064"/>
                    </a:lnTo>
                    <a:lnTo>
                      <a:pt x="6965" y="6154"/>
                    </a:lnTo>
                    <a:lnTo>
                      <a:pt x="6896" y="6245"/>
                    </a:lnTo>
                    <a:lnTo>
                      <a:pt x="6824" y="6332"/>
                    </a:lnTo>
                    <a:lnTo>
                      <a:pt x="6748" y="6423"/>
                    </a:lnTo>
                    <a:lnTo>
                      <a:pt x="6672" y="6510"/>
                    </a:lnTo>
                    <a:lnTo>
                      <a:pt x="6592" y="6593"/>
                    </a:lnTo>
                    <a:lnTo>
                      <a:pt x="6513" y="6676"/>
                    </a:lnTo>
                    <a:lnTo>
                      <a:pt x="6429" y="6760"/>
                    </a:lnTo>
                    <a:lnTo>
                      <a:pt x="6259" y="6923"/>
                    </a:lnTo>
                    <a:lnTo>
                      <a:pt x="6081" y="7082"/>
                    </a:lnTo>
                    <a:lnTo>
                      <a:pt x="5900" y="7234"/>
                    </a:lnTo>
                    <a:lnTo>
                      <a:pt x="5712" y="7387"/>
                    </a:lnTo>
                    <a:lnTo>
                      <a:pt x="5523" y="7532"/>
                    </a:lnTo>
                    <a:lnTo>
                      <a:pt x="5327" y="7676"/>
                    </a:lnTo>
                    <a:lnTo>
                      <a:pt x="5132" y="7818"/>
                    </a:lnTo>
                    <a:lnTo>
                      <a:pt x="4730" y="8093"/>
                    </a:lnTo>
                    <a:cubicBezTo>
                      <a:pt x="4595" y="8184"/>
                      <a:pt x="4461" y="8271"/>
                      <a:pt x="4327" y="8362"/>
                    </a:cubicBezTo>
                    <a:cubicBezTo>
                      <a:pt x="4059" y="8535"/>
                      <a:pt x="3798" y="8709"/>
                      <a:pt x="3541" y="8880"/>
                    </a:cubicBezTo>
                    <a:cubicBezTo>
                      <a:pt x="3414" y="8967"/>
                      <a:pt x="3287" y="9049"/>
                      <a:pt x="3164" y="9133"/>
                    </a:cubicBezTo>
                    <a:cubicBezTo>
                      <a:pt x="3106" y="9176"/>
                      <a:pt x="3044" y="9220"/>
                      <a:pt x="2986" y="9263"/>
                    </a:cubicBezTo>
                    <a:cubicBezTo>
                      <a:pt x="2929" y="9307"/>
                      <a:pt x="2870" y="9350"/>
                      <a:pt x="2812" y="9390"/>
                    </a:cubicBezTo>
                    <a:lnTo>
                      <a:pt x="2675" y="9499"/>
                    </a:lnTo>
                    <a:lnTo>
                      <a:pt x="2537" y="9608"/>
                    </a:lnTo>
                    <a:lnTo>
                      <a:pt x="2403" y="9717"/>
                    </a:lnTo>
                    <a:lnTo>
                      <a:pt x="2273" y="9829"/>
                    </a:lnTo>
                    <a:lnTo>
                      <a:pt x="2146" y="9945"/>
                    </a:lnTo>
                    <a:lnTo>
                      <a:pt x="2019" y="10064"/>
                    </a:lnTo>
                    <a:lnTo>
                      <a:pt x="1899" y="10184"/>
                    </a:lnTo>
                    <a:lnTo>
                      <a:pt x="1780" y="10307"/>
                    </a:lnTo>
                    <a:lnTo>
                      <a:pt x="1664" y="10431"/>
                    </a:lnTo>
                    <a:lnTo>
                      <a:pt x="1551" y="10558"/>
                    </a:lnTo>
                    <a:lnTo>
                      <a:pt x="1442" y="10685"/>
                    </a:lnTo>
                    <a:lnTo>
                      <a:pt x="1338" y="10818"/>
                    </a:lnTo>
                    <a:lnTo>
                      <a:pt x="1236" y="10952"/>
                    </a:lnTo>
                    <a:lnTo>
                      <a:pt x="1138" y="11086"/>
                    </a:lnTo>
                    <a:lnTo>
                      <a:pt x="1047" y="11224"/>
                    </a:lnTo>
                    <a:lnTo>
                      <a:pt x="957" y="11366"/>
                    </a:lnTo>
                    <a:lnTo>
                      <a:pt x="874" y="11506"/>
                    </a:lnTo>
                    <a:lnTo>
                      <a:pt x="794" y="11652"/>
                    </a:lnTo>
                    <a:lnTo>
                      <a:pt x="718" y="11800"/>
                    </a:lnTo>
                    <a:lnTo>
                      <a:pt x="646" y="11953"/>
                    </a:lnTo>
                    <a:lnTo>
                      <a:pt x="580" y="12105"/>
                    </a:lnTo>
                    <a:lnTo>
                      <a:pt x="519" y="12257"/>
                    </a:lnTo>
                    <a:cubicBezTo>
                      <a:pt x="0" y="13714"/>
                      <a:pt x="189" y="15388"/>
                      <a:pt x="1001" y="16696"/>
                    </a:cubicBezTo>
                    <a:lnTo>
                      <a:pt x="1062" y="16798"/>
                    </a:lnTo>
                    <a:lnTo>
                      <a:pt x="1128" y="16892"/>
                    </a:lnTo>
                    <a:lnTo>
                      <a:pt x="1196" y="16990"/>
                    </a:lnTo>
                    <a:lnTo>
                      <a:pt x="1265" y="17084"/>
                    </a:lnTo>
                    <a:lnTo>
                      <a:pt x="1338" y="17178"/>
                    </a:lnTo>
                    <a:lnTo>
                      <a:pt x="1410" y="17268"/>
                    </a:lnTo>
                    <a:lnTo>
                      <a:pt x="1482" y="17360"/>
                    </a:lnTo>
                    <a:lnTo>
                      <a:pt x="1562" y="17447"/>
                    </a:lnTo>
                    <a:lnTo>
                      <a:pt x="1638" y="17534"/>
                    </a:lnTo>
                    <a:lnTo>
                      <a:pt x="1718" y="17616"/>
                    </a:lnTo>
                    <a:lnTo>
                      <a:pt x="1802" y="17700"/>
                    </a:lnTo>
                    <a:lnTo>
                      <a:pt x="1885" y="17780"/>
                    </a:lnTo>
                    <a:lnTo>
                      <a:pt x="1972" y="17860"/>
                    </a:lnTo>
                    <a:lnTo>
                      <a:pt x="2055" y="17935"/>
                    </a:lnTo>
                    <a:lnTo>
                      <a:pt x="2146" y="18012"/>
                    </a:lnTo>
                    <a:lnTo>
                      <a:pt x="2236" y="18084"/>
                    </a:lnTo>
                    <a:lnTo>
                      <a:pt x="2327" y="18153"/>
                    </a:lnTo>
                    <a:lnTo>
                      <a:pt x="2417" y="18221"/>
                    </a:lnTo>
                    <a:lnTo>
                      <a:pt x="2512" y="18290"/>
                    </a:lnTo>
                    <a:lnTo>
                      <a:pt x="2609" y="18352"/>
                    </a:lnTo>
                    <a:lnTo>
                      <a:pt x="2703" y="18417"/>
                    </a:lnTo>
                    <a:lnTo>
                      <a:pt x="2802" y="18475"/>
                    </a:lnTo>
                    <a:lnTo>
                      <a:pt x="2903" y="18534"/>
                    </a:lnTo>
                    <a:lnTo>
                      <a:pt x="3004" y="18588"/>
                    </a:lnTo>
                    <a:lnTo>
                      <a:pt x="3106" y="18642"/>
                    </a:lnTo>
                    <a:lnTo>
                      <a:pt x="3208" y="18693"/>
                    </a:lnTo>
                    <a:lnTo>
                      <a:pt x="3312" y="18740"/>
                    </a:lnTo>
                    <a:lnTo>
                      <a:pt x="3414" y="18787"/>
                    </a:lnTo>
                    <a:lnTo>
                      <a:pt x="3523" y="18830"/>
                    </a:lnTo>
                    <a:lnTo>
                      <a:pt x="3628" y="18870"/>
                    </a:lnTo>
                    <a:lnTo>
                      <a:pt x="3737" y="18907"/>
                    </a:lnTo>
                    <a:lnTo>
                      <a:pt x="3845" y="18942"/>
                    </a:lnTo>
                    <a:lnTo>
                      <a:pt x="3954" y="18975"/>
                    </a:lnTo>
                    <a:lnTo>
                      <a:pt x="4063" y="19004"/>
                    </a:lnTo>
                    <a:lnTo>
                      <a:pt x="4175" y="19029"/>
                    </a:lnTo>
                    <a:lnTo>
                      <a:pt x="4287" y="19055"/>
                    </a:lnTo>
                    <a:lnTo>
                      <a:pt x="4399" y="19077"/>
                    </a:lnTo>
                    <a:lnTo>
                      <a:pt x="4512" y="19095"/>
                    </a:lnTo>
                    <a:lnTo>
                      <a:pt x="4625" y="19109"/>
                    </a:lnTo>
                    <a:lnTo>
                      <a:pt x="4737" y="19124"/>
                    </a:lnTo>
                    <a:lnTo>
                      <a:pt x="4852" y="19131"/>
                    </a:lnTo>
                    <a:lnTo>
                      <a:pt x="4969" y="19138"/>
                    </a:lnTo>
                    <a:lnTo>
                      <a:pt x="5085" y="19142"/>
                    </a:lnTo>
                    <a:lnTo>
                      <a:pt x="5200" y="19142"/>
                    </a:lnTo>
                    <a:lnTo>
                      <a:pt x="5317" y="19138"/>
                    </a:lnTo>
                    <a:lnTo>
                      <a:pt x="5433" y="19131"/>
                    </a:lnTo>
                    <a:lnTo>
                      <a:pt x="5548" y="19124"/>
                    </a:lnTo>
                    <a:lnTo>
                      <a:pt x="5665" y="19109"/>
                    </a:lnTo>
                    <a:lnTo>
                      <a:pt x="5780" y="19095"/>
                    </a:lnTo>
                    <a:lnTo>
                      <a:pt x="5900" y="19073"/>
                    </a:lnTo>
                    <a:lnTo>
                      <a:pt x="6016" y="19051"/>
                    </a:lnTo>
                    <a:lnTo>
                      <a:pt x="6135" y="19026"/>
                    </a:lnTo>
                    <a:lnTo>
                      <a:pt x="6252" y="18997"/>
                    </a:lnTo>
                    <a:lnTo>
                      <a:pt x="6367" y="18961"/>
                    </a:lnTo>
                    <a:lnTo>
                      <a:pt x="6487" y="18925"/>
                    </a:lnTo>
                    <a:lnTo>
                      <a:pt x="6603" y="18885"/>
                    </a:lnTo>
                    <a:lnTo>
                      <a:pt x="6719" y="18842"/>
                    </a:lnTo>
                    <a:lnTo>
                      <a:pt x="6839" y="18790"/>
                    </a:lnTo>
                    <a:lnTo>
                      <a:pt x="6955" y="18740"/>
                    </a:lnTo>
                    <a:lnTo>
                      <a:pt x="7070" y="18686"/>
                    </a:lnTo>
                    <a:lnTo>
                      <a:pt x="7187" y="18624"/>
                    </a:lnTo>
                    <a:lnTo>
                      <a:pt x="7328" y="18548"/>
                    </a:lnTo>
                    <a:lnTo>
                      <a:pt x="7462" y="18464"/>
                    </a:lnTo>
                    <a:lnTo>
                      <a:pt x="7596" y="18381"/>
                    </a:lnTo>
                    <a:lnTo>
                      <a:pt x="7722" y="18287"/>
                    </a:lnTo>
                    <a:lnTo>
                      <a:pt x="7846" y="18193"/>
                    </a:lnTo>
                    <a:lnTo>
                      <a:pt x="7965" y="18091"/>
                    </a:lnTo>
                    <a:lnTo>
                      <a:pt x="8082" y="17986"/>
                    </a:lnTo>
                    <a:lnTo>
                      <a:pt x="8194" y="17877"/>
                    </a:lnTo>
                    <a:lnTo>
                      <a:pt x="8303" y="17765"/>
                    </a:lnTo>
                    <a:lnTo>
                      <a:pt x="8404" y="17649"/>
                    </a:lnTo>
                    <a:lnTo>
                      <a:pt x="8505" y="17529"/>
                    </a:lnTo>
                    <a:lnTo>
                      <a:pt x="8596" y="17410"/>
                    </a:lnTo>
                    <a:lnTo>
                      <a:pt x="8687" y="17283"/>
                    </a:lnTo>
                    <a:lnTo>
                      <a:pt x="8770" y="17153"/>
                    </a:lnTo>
                    <a:lnTo>
                      <a:pt x="8850" y="17019"/>
                    </a:lnTo>
                    <a:lnTo>
                      <a:pt x="8926" y="16885"/>
                    </a:lnTo>
                    <a:lnTo>
                      <a:pt x="8995" y="16746"/>
                    </a:lnTo>
                    <a:lnTo>
                      <a:pt x="9057" y="16609"/>
                    </a:lnTo>
                    <a:lnTo>
                      <a:pt x="9114" y="16464"/>
                    </a:lnTo>
                    <a:lnTo>
                      <a:pt x="9169" y="16319"/>
                    </a:lnTo>
                    <a:lnTo>
                      <a:pt x="9216" y="16174"/>
                    </a:lnTo>
                    <a:lnTo>
                      <a:pt x="9256" y="16025"/>
                    </a:lnTo>
                    <a:lnTo>
                      <a:pt x="9291" y="15873"/>
                    </a:lnTo>
                    <a:lnTo>
                      <a:pt x="9321" y="15721"/>
                    </a:lnTo>
                    <a:lnTo>
                      <a:pt x="9346" y="15569"/>
                    </a:lnTo>
                    <a:lnTo>
                      <a:pt x="9365" y="15417"/>
                    </a:lnTo>
                    <a:lnTo>
                      <a:pt x="9375" y="15261"/>
                    </a:lnTo>
                    <a:lnTo>
                      <a:pt x="9378" y="15105"/>
                    </a:lnTo>
                    <a:lnTo>
                      <a:pt x="9378" y="14946"/>
                    </a:lnTo>
                    <a:lnTo>
                      <a:pt x="9368" y="14790"/>
                    </a:lnTo>
                    <a:lnTo>
                      <a:pt x="9353" y="14630"/>
                    </a:lnTo>
                    <a:lnTo>
                      <a:pt x="9331" y="14471"/>
                    </a:lnTo>
                    <a:lnTo>
                      <a:pt x="9306" y="14326"/>
                    </a:lnTo>
                    <a:lnTo>
                      <a:pt x="9278" y="14181"/>
                    </a:lnTo>
                    <a:lnTo>
                      <a:pt x="9241" y="14036"/>
                    </a:lnTo>
                    <a:lnTo>
                      <a:pt x="9198" y="13898"/>
                    </a:lnTo>
                    <a:lnTo>
                      <a:pt x="9151" y="13757"/>
                    </a:lnTo>
                    <a:lnTo>
                      <a:pt x="9100" y="13623"/>
                    </a:lnTo>
                    <a:lnTo>
                      <a:pt x="9042" y="13489"/>
                    </a:lnTo>
                    <a:lnTo>
                      <a:pt x="8980" y="13359"/>
                    </a:lnTo>
                    <a:lnTo>
                      <a:pt x="8911" y="13232"/>
                    </a:lnTo>
                    <a:lnTo>
                      <a:pt x="8843" y="13108"/>
                    </a:lnTo>
                    <a:lnTo>
                      <a:pt x="8766" y="12985"/>
                    </a:lnTo>
                    <a:lnTo>
                      <a:pt x="8683" y="12869"/>
                    </a:lnTo>
                    <a:lnTo>
                      <a:pt x="8600" y="12754"/>
                    </a:lnTo>
                    <a:lnTo>
                      <a:pt x="8509" y="12641"/>
                    </a:lnTo>
                    <a:lnTo>
                      <a:pt x="8415" y="12536"/>
                    </a:lnTo>
                    <a:lnTo>
                      <a:pt x="8321" y="12434"/>
                    </a:lnTo>
                    <a:lnTo>
                      <a:pt x="8219" y="12333"/>
                    </a:lnTo>
                    <a:lnTo>
                      <a:pt x="8114" y="12239"/>
                    </a:lnTo>
                    <a:lnTo>
                      <a:pt x="8002" y="12148"/>
                    </a:lnTo>
                    <a:lnTo>
                      <a:pt x="7889" y="12065"/>
                    </a:lnTo>
                    <a:lnTo>
                      <a:pt x="7774" y="11981"/>
                    </a:lnTo>
                    <a:lnTo>
                      <a:pt x="7654" y="11906"/>
                    </a:lnTo>
                    <a:lnTo>
                      <a:pt x="7530" y="11837"/>
                    </a:lnTo>
                    <a:lnTo>
                      <a:pt x="7404" y="11767"/>
                    </a:lnTo>
                    <a:lnTo>
                      <a:pt x="7274" y="11710"/>
                    </a:lnTo>
                    <a:lnTo>
                      <a:pt x="7139" y="11652"/>
                    </a:lnTo>
                    <a:lnTo>
                      <a:pt x="7005" y="11605"/>
                    </a:lnTo>
                    <a:lnTo>
                      <a:pt x="6868" y="11561"/>
                    </a:lnTo>
                    <a:lnTo>
                      <a:pt x="6726" y="11521"/>
                    </a:lnTo>
                    <a:lnTo>
                      <a:pt x="6581" y="11489"/>
                    </a:lnTo>
                    <a:lnTo>
                      <a:pt x="6433" y="11463"/>
                    </a:lnTo>
                    <a:lnTo>
                      <a:pt x="6284" y="11446"/>
                    </a:lnTo>
                    <a:lnTo>
                      <a:pt x="6204" y="11438"/>
                    </a:lnTo>
                    <a:lnTo>
                      <a:pt x="6125" y="11431"/>
                    </a:lnTo>
                    <a:lnTo>
                      <a:pt x="6045" y="11427"/>
                    </a:lnTo>
                    <a:lnTo>
                      <a:pt x="5806" y="11427"/>
                    </a:lnTo>
                    <a:lnTo>
                      <a:pt x="5726" y="11431"/>
                    </a:lnTo>
                    <a:lnTo>
                      <a:pt x="5647" y="11438"/>
                    </a:lnTo>
                    <a:lnTo>
                      <a:pt x="5566" y="11446"/>
                    </a:lnTo>
                    <a:lnTo>
                      <a:pt x="5491" y="11452"/>
                    </a:lnTo>
                    <a:lnTo>
                      <a:pt x="5411" y="11463"/>
                    </a:lnTo>
                    <a:lnTo>
                      <a:pt x="5334" y="11478"/>
                    </a:lnTo>
                    <a:lnTo>
                      <a:pt x="5255" y="11492"/>
                    </a:lnTo>
                    <a:lnTo>
                      <a:pt x="5179" y="11506"/>
                    </a:lnTo>
                    <a:lnTo>
                      <a:pt x="5103" y="11525"/>
                    </a:lnTo>
                    <a:lnTo>
                      <a:pt x="5026" y="11546"/>
                    </a:lnTo>
                    <a:lnTo>
                      <a:pt x="4951" y="11565"/>
                    </a:lnTo>
                    <a:lnTo>
                      <a:pt x="4874" y="11590"/>
                    </a:lnTo>
                    <a:lnTo>
                      <a:pt x="4802" y="11615"/>
                    </a:lnTo>
                    <a:lnTo>
                      <a:pt x="4725" y="11641"/>
                    </a:lnTo>
                    <a:lnTo>
                      <a:pt x="4653" y="11666"/>
                    </a:lnTo>
                    <a:lnTo>
                      <a:pt x="4581" y="11699"/>
                    </a:lnTo>
                    <a:lnTo>
                      <a:pt x="4508" y="11728"/>
                    </a:lnTo>
                    <a:lnTo>
                      <a:pt x="4439" y="11760"/>
                    </a:lnTo>
                    <a:lnTo>
                      <a:pt x="4371" y="11797"/>
                    </a:lnTo>
                    <a:lnTo>
                      <a:pt x="4302" y="11833"/>
                    </a:lnTo>
                    <a:lnTo>
                      <a:pt x="4233" y="11869"/>
                    </a:lnTo>
                    <a:lnTo>
                      <a:pt x="4165" y="11909"/>
                    </a:lnTo>
                    <a:lnTo>
                      <a:pt x="4099" y="11949"/>
                    </a:lnTo>
                    <a:lnTo>
                      <a:pt x="4034" y="11989"/>
                    </a:lnTo>
                    <a:lnTo>
                      <a:pt x="3969" y="12033"/>
                    </a:lnTo>
                    <a:lnTo>
                      <a:pt x="3907" y="12080"/>
                    </a:lnTo>
                    <a:lnTo>
                      <a:pt x="3845" y="12123"/>
                    </a:lnTo>
                    <a:lnTo>
                      <a:pt x="3784" y="12173"/>
                    </a:lnTo>
                    <a:lnTo>
                      <a:pt x="3725" y="12220"/>
                    </a:lnTo>
                    <a:lnTo>
                      <a:pt x="3668" y="12272"/>
                    </a:lnTo>
                    <a:lnTo>
                      <a:pt x="3610" y="12322"/>
                    </a:lnTo>
                    <a:lnTo>
                      <a:pt x="3556" y="12376"/>
                    </a:lnTo>
                    <a:lnTo>
                      <a:pt x="3501" y="12431"/>
                    </a:lnTo>
                    <a:lnTo>
                      <a:pt x="3450" y="12489"/>
                    </a:lnTo>
                    <a:lnTo>
                      <a:pt x="3399" y="12543"/>
                    </a:lnTo>
                    <a:lnTo>
                      <a:pt x="3349" y="12605"/>
                    </a:lnTo>
                    <a:lnTo>
                      <a:pt x="3302" y="12663"/>
                    </a:lnTo>
                    <a:lnTo>
                      <a:pt x="3255" y="12724"/>
                    </a:lnTo>
                    <a:lnTo>
                      <a:pt x="3211" y="12786"/>
                    </a:lnTo>
                    <a:lnTo>
                      <a:pt x="3168" y="12851"/>
                    </a:lnTo>
                    <a:lnTo>
                      <a:pt x="3128" y="12916"/>
                    </a:lnTo>
                    <a:lnTo>
                      <a:pt x="3088" y="12981"/>
                    </a:lnTo>
                    <a:lnTo>
                      <a:pt x="3048" y="13050"/>
                    </a:lnTo>
                    <a:lnTo>
                      <a:pt x="3012" y="13120"/>
                    </a:lnTo>
                    <a:lnTo>
                      <a:pt x="2979" y="13188"/>
                    </a:lnTo>
                    <a:lnTo>
                      <a:pt x="2947" y="13261"/>
                    </a:lnTo>
                    <a:lnTo>
                      <a:pt x="2917" y="13329"/>
                    </a:lnTo>
                    <a:lnTo>
                      <a:pt x="2889" y="13406"/>
                    </a:lnTo>
                    <a:lnTo>
                      <a:pt x="2863" y="13478"/>
                    </a:lnTo>
                    <a:lnTo>
                      <a:pt x="2838" y="13555"/>
                    </a:lnTo>
                    <a:lnTo>
                      <a:pt x="2816" y="13630"/>
                    </a:lnTo>
                    <a:lnTo>
                      <a:pt x="2795" y="13710"/>
                    </a:lnTo>
                    <a:lnTo>
                      <a:pt x="2776" y="13786"/>
                    </a:lnTo>
                    <a:lnTo>
                      <a:pt x="2762" y="13866"/>
                    </a:lnTo>
                    <a:lnTo>
                      <a:pt x="2751" y="13949"/>
                    </a:lnTo>
                    <a:lnTo>
                      <a:pt x="2736" y="14029"/>
                    </a:lnTo>
                    <a:lnTo>
                      <a:pt x="2730" y="14112"/>
                    </a:lnTo>
                    <a:lnTo>
                      <a:pt x="2722" y="14196"/>
                    </a:lnTo>
                    <a:lnTo>
                      <a:pt x="2718" y="14261"/>
                    </a:lnTo>
                    <a:lnTo>
                      <a:pt x="2718" y="14326"/>
                    </a:lnTo>
                    <a:lnTo>
                      <a:pt x="2718" y="14391"/>
                    </a:lnTo>
                    <a:lnTo>
                      <a:pt x="2722" y="14453"/>
                    </a:lnTo>
                    <a:lnTo>
                      <a:pt x="2725" y="14518"/>
                    </a:lnTo>
                    <a:lnTo>
                      <a:pt x="2733" y="14580"/>
                    </a:lnTo>
                    <a:lnTo>
                      <a:pt x="2740" y="14645"/>
                    </a:lnTo>
                    <a:lnTo>
                      <a:pt x="2751" y="14707"/>
                    </a:lnTo>
                    <a:lnTo>
                      <a:pt x="2762" y="14768"/>
                    </a:lnTo>
                    <a:lnTo>
                      <a:pt x="2776" y="14830"/>
                    </a:lnTo>
                    <a:lnTo>
                      <a:pt x="2790" y="14888"/>
                    </a:lnTo>
                    <a:lnTo>
                      <a:pt x="2805" y="14950"/>
                    </a:lnTo>
                    <a:lnTo>
                      <a:pt x="2823" y="15011"/>
                    </a:lnTo>
                    <a:lnTo>
                      <a:pt x="2842" y="15069"/>
                    </a:lnTo>
                    <a:lnTo>
                      <a:pt x="2863" y="15127"/>
                    </a:lnTo>
                    <a:lnTo>
                      <a:pt x="2885" y="15185"/>
                    </a:lnTo>
                    <a:lnTo>
                      <a:pt x="2910" y="15243"/>
                    </a:lnTo>
                    <a:lnTo>
                      <a:pt x="2936" y="15297"/>
                    </a:lnTo>
                    <a:lnTo>
                      <a:pt x="2961" y="15351"/>
                    </a:lnTo>
                    <a:lnTo>
                      <a:pt x="2990" y="15406"/>
                    </a:lnTo>
                    <a:lnTo>
                      <a:pt x="3019" y="15460"/>
                    </a:lnTo>
                    <a:lnTo>
                      <a:pt x="3051" y="15515"/>
                    </a:lnTo>
                    <a:lnTo>
                      <a:pt x="3084" y="15565"/>
                    </a:lnTo>
                    <a:lnTo>
                      <a:pt x="3117" y="15616"/>
                    </a:lnTo>
                    <a:lnTo>
                      <a:pt x="3150" y="15667"/>
                    </a:lnTo>
                    <a:lnTo>
                      <a:pt x="3186" y="15718"/>
                    </a:lnTo>
                    <a:lnTo>
                      <a:pt x="3225" y="15765"/>
                    </a:lnTo>
                    <a:lnTo>
                      <a:pt x="3262" y="15811"/>
                    </a:lnTo>
                    <a:lnTo>
                      <a:pt x="3302" y="15855"/>
                    </a:lnTo>
                    <a:lnTo>
                      <a:pt x="3342" y="15903"/>
                    </a:lnTo>
                    <a:lnTo>
                      <a:pt x="3385" y="15946"/>
                    </a:lnTo>
                    <a:lnTo>
                      <a:pt x="3425" y="15985"/>
                    </a:lnTo>
                    <a:lnTo>
                      <a:pt x="3469" y="16029"/>
                    </a:lnTo>
                    <a:lnTo>
                      <a:pt x="3516" y="16069"/>
                    </a:lnTo>
                    <a:lnTo>
                      <a:pt x="3559" y="16109"/>
                    </a:lnTo>
                    <a:lnTo>
                      <a:pt x="3606" y="16145"/>
                    </a:lnTo>
                    <a:lnTo>
                      <a:pt x="3653" y="16181"/>
                    </a:lnTo>
                    <a:lnTo>
                      <a:pt x="3704" y="16214"/>
                    </a:lnTo>
                    <a:lnTo>
                      <a:pt x="3751" y="16251"/>
                    </a:lnTo>
                    <a:lnTo>
                      <a:pt x="3802" y="16279"/>
                    </a:lnTo>
                    <a:lnTo>
                      <a:pt x="3852" y="16312"/>
                    </a:lnTo>
                    <a:lnTo>
                      <a:pt x="3907" y="16341"/>
                    </a:lnTo>
                    <a:lnTo>
                      <a:pt x="3958" y="16366"/>
                    </a:lnTo>
                    <a:lnTo>
                      <a:pt x="4012" y="16392"/>
                    </a:lnTo>
                    <a:lnTo>
                      <a:pt x="4066" y="16417"/>
                    </a:lnTo>
                    <a:lnTo>
                      <a:pt x="4121" y="16439"/>
                    </a:lnTo>
                    <a:lnTo>
                      <a:pt x="4175" y="16460"/>
                    </a:lnTo>
                    <a:lnTo>
                      <a:pt x="4230" y="16479"/>
                    </a:lnTo>
                    <a:lnTo>
                      <a:pt x="4287" y="16497"/>
                    </a:lnTo>
                    <a:lnTo>
                      <a:pt x="4345" y="16515"/>
                    </a:lnTo>
                    <a:lnTo>
                      <a:pt x="4399" y="16526"/>
                    </a:lnTo>
                    <a:lnTo>
                      <a:pt x="4458" y="16540"/>
                    </a:lnTo>
                    <a:lnTo>
                      <a:pt x="4519" y="16551"/>
                    </a:lnTo>
                    <a:lnTo>
                      <a:pt x="4578" y="16559"/>
                    </a:lnTo>
                    <a:lnTo>
                      <a:pt x="4635" y="16566"/>
                    </a:lnTo>
                    <a:lnTo>
                      <a:pt x="4697" y="16569"/>
                    </a:lnTo>
                    <a:lnTo>
                      <a:pt x="4755" y="16572"/>
                    </a:lnTo>
                    <a:lnTo>
                      <a:pt x="4878" y="16572"/>
                    </a:lnTo>
                    <a:lnTo>
                      <a:pt x="4939" y="16569"/>
                    </a:lnTo>
                    <a:lnTo>
                      <a:pt x="5001" y="16566"/>
                    </a:lnTo>
                    <a:lnTo>
                      <a:pt x="5063" y="16559"/>
                    </a:lnTo>
                    <a:lnTo>
                      <a:pt x="5125" y="16547"/>
                    </a:lnTo>
                    <a:lnTo>
                      <a:pt x="5186" y="16537"/>
                    </a:lnTo>
                    <a:lnTo>
                      <a:pt x="5262" y="16529"/>
                    </a:lnTo>
                    <a:lnTo>
                      <a:pt x="5342" y="16522"/>
                    </a:lnTo>
                    <a:lnTo>
                      <a:pt x="5418" y="16507"/>
                    </a:lnTo>
                    <a:lnTo>
                      <a:pt x="5494" y="16493"/>
                    </a:lnTo>
                    <a:lnTo>
                      <a:pt x="5570" y="16475"/>
                    </a:lnTo>
                    <a:lnTo>
                      <a:pt x="5643" y="16457"/>
                    </a:lnTo>
                    <a:lnTo>
                      <a:pt x="5715" y="16432"/>
                    </a:lnTo>
                    <a:lnTo>
                      <a:pt x="5787" y="16406"/>
                    </a:lnTo>
                    <a:lnTo>
                      <a:pt x="5860" y="16377"/>
                    </a:lnTo>
                    <a:lnTo>
                      <a:pt x="5933" y="16345"/>
                    </a:lnTo>
                    <a:lnTo>
                      <a:pt x="6001" y="16308"/>
                    </a:lnTo>
                    <a:lnTo>
                      <a:pt x="6067" y="16272"/>
                    </a:lnTo>
                    <a:lnTo>
                      <a:pt x="6128" y="16232"/>
                    </a:lnTo>
                    <a:lnTo>
                      <a:pt x="6190" y="16192"/>
                    </a:lnTo>
                    <a:lnTo>
                      <a:pt x="6247" y="16149"/>
                    </a:lnTo>
                    <a:lnTo>
                      <a:pt x="6302" y="16102"/>
                    </a:lnTo>
                    <a:lnTo>
                      <a:pt x="6353" y="16055"/>
                    </a:lnTo>
                    <a:lnTo>
                      <a:pt x="6404" y="16007"/>
                    </a:lnTo>
                    <a:lnTo>
                      <a:pt x="6454" y="15957"/>
                    </a:lnTo>
                    <a:lnTo>
                      <a:pt x="6498" y="15903"/>
                    </a:lnTo>
                    <a:lnTo>
                      <a:pt x="6541" y="15848"/>
                    </a:lnTo>
                    <a:lnTo>
                      <a:pt x="6581" y="15790"/>
                    </a:lnTo>
                    <a:lnTo>
                      <a:pt x="6617" y="15736"/>
                    </a:lnTo>
                    <a:lnTo>
                      <a:pt x="6654" y="15674"/>
                    </a:lnTo>
                    <a:lnTo>
                      <a:pt x="6687" y="15612"/>
                    </a:lnTo>
                    <a:lnTo>
                      <a:pt x="6719" y="15551"/>
                    </a:lnTo>
                    <a:lnTo>
                      <a:pt x="6744" y="15490"/>
                    </a:lnTo>
                    <a:lnTo>
                      <a:pt x="6769" y="15424"/>
                    </a:lnTo>
                    <a:lnTo>
                      <a:pt x="6795" y="15359"/>
                    </a:lnTo>
                    <a:lnTo>
                      <a:pt x="6817" y="15290"/>
                    </a:lnTo>
                    <a:lnTo>
                      <a:pt x="6835" y="15221"/>
                    </a:lnTo>
                    <a:lnTo>
                      <a:pt x="6849" y="15152"/>
                    </a:lnTo>
                    <a:lnTo>
                      <a:pt x="6864" y="15080"/>
                    </a:lnTo>
                    <a:lnTo>
                      <a:pt x="6875" y="15011"/>
                    </a:lnTo>
                    <a:lnTo>
                      <a:pt x="6886" y="14938"/>
                    </a:lnTo>
                    <a:lnTo>
                      <a:pt x="6893" y="14863"/>
                    </a:lnTo>
                    <a:lnTo>
                      <a:pt x="6896" y="14790"/>
                    </a:lnTo>
                    <a:lnTo>
                      <a:pt x="6900" y="14714"/>
                    </a:lnTo>
                    <a:lnTo>
                      <a:pt x="6900" y="14637"/>
                    </a:lnTo>
                    <a:lnTo>
                      <a:pt x="6900" y="14562"/>
                    </a:lnTo>
                    <a:lnTo>
                      <a:pt x="6900" y="14529"/>
                    </a:lnTo>
                    <a:lnTo>
                      <a:pt x="6896" y="14525"/>
                    </a:lnTo>
                    <a:lnTo>
                      <a:pt x="6896" y="14522"/>
                    </a:lnTo>
                    <a:lnTo>
                      <a:pt x="6893" y="14518"/>
                    </a:lnTo>
                    <a:lnTo>
                      <a:pt x="6882" y="14518"/>
                    </a:lnTo>
                    <a:lnTo>
                      <a:pt x="6878" y="14515"/>
                    </a:lnTo>
                    <a:lnTo>
                      <a:pt x="6875" y="14511"/>
                    </a:lnTo>
                    <a:lnTo>
                      <a:pt x="6871" y="14507"/>
                    </a:lnTo>
                    <a:lnTo>
                      <a:pt x="6864" y="14507"/>
                    </a:lnTo>
                    <a:lnTo>
                      <a:pt x="6861" y="14503"/>
                    </a:lnTo>
                    <a:lnTo>
                      <a:pt x="6853" y="14503"/>
                    </a:lnTo>
                    <a:lnTo>
                      <a:pt x="6849" y="14500"/>
                    </a:lnTo>
                    <a:lnTo>
                      <a:pt x="6839" y="14500"/>
                    </a:lnTo>
                    <a:lnTo>
                      <a:pt x="6835" y="14503"/>
                    </a:lnTo>
                    <a:lnTo>
                      <a:pt x="6828" y="14503"/>
                    </a:lnTo>
                    <a:lnTo>
                      <a:pt x="6824" y="14507"/>
                    </a:lnTo>
                    <a:lnTo>
                      <a:pt x="6821" y="14511"/>
                    </a:lnTo>
                    <a:lnTo>
                      <a:pt x="6817" y="14515"/>
                    </a:lnTo>
                    <a:lnTo>
                      <a:pt x="6813" y="14518"/>
                    </a:lnTo>
                    <a:lnTo>
                      <a:pt x="6809" y="14525"/>
                    </a:lnTo>
                    <a:lnTo>
                      <a:pt x="6769" y="14605"/>
                    </a:lnTo>
                    <a:lnTo>
                      <a:pt x="6726" y="14685"/>
                    </a:lnTo>
                    <a:lnTo>
                      <a:pt x="6675" y="14757"/>
                    </a:lnTo>
                    <a:lnTo>
                      <a:pt x="6625" y="14833"/>
                    </a:lnTo>
                    <a:lnTo>
                      <a:pt x="6570" y="14903"/>
                    </a:lnTo>
                    <a:lnTo>
                      <a:pt x="6513" y="14971"/>
                    </a:lnTo>
                    <a:lnTo>
                      <a:pt x="6451" y="15033"/>
                    </a:lnTo>
                    <a:lnTo>
                      <a:pt x="6389" y="15094"/>
                    </a:lnTo>
                    <a:lnTo>
                      <a:pt x="6324" y="15152"/>
                    </a:lnTo>
                    <a:lnTo>
                      <a:pt x="6255" y="15207"/>
                    </a:lnTo>
                    <a:lnTo>
                      <a:pt x="6187" y="15257"/>
                    </a:lnTo>
                    <a:lnTo>
                      <a:pt x="6114" y="15304"/>
                    </a:lnTo>
                    <a:lnTo>
                      <a:pt x="6041" y="15344"/>
                    </a:lnTo>
                    <a:lnTo>
                      <a:pt x="5969" y="15381"/>
                    </a:lnTo>
                    <a:lnTo>
                      <a:pt x="5893" y="15413"/>
                    </a:lnTo>
                    <a:lnTo>
                      <a:pt x="5853" y="15428"/>
                    </a:lnTo>
                    <a:lnTo>
                      <a:pt x="5817" y="15442"/>
                    </a:lnTo>
                    <a:lnTo>
                      <a:pt x="5777" y="15453"/>
                    </a:lnTo>
                    <a:lnTo>
                      <a:pt x="5737" y="15464"/>
                    </a:lnTo>
                    <a:lnTo>
                      <a:pt x="5700" y="15471"/>
                    </a:lnTo>
                    <a:lnTo>
                      <a:pt x="5660" y="15482"/>
                    </a:lnTo>
                    <a:lnTo>
                      <a:pt x="5621" y="15485"/>
                    </a:lnTo>
                    <a:lnTo>
                      <a:pt x="5581" y="15493"/>
                    </a:lnTo>
                    <a:lnTo>
                      <a:pt x="5541" y="15497"/>
                    </a:lnTo>
                    <a:lnTo>
                      <a:pt x="5426" y="15497"/>
                    </a:lnTo>
                    <a:lnTo>
                      <a:pt x="5386" y="15493"/>
                    </a:lnTo>
                    <a:lnTo>
                      <a:pt x="5346" y="15490"/>
                    </a:lnTo>
                    <a:lnTo>
                      <a:pt x="5306" y="15485"/>
                    </a:lnTo>
                    <a:lnTo>
                      <a:pt x="5269" y="15478"/>
                    </a:lnTo>
                    <a:lnTo>
                      <a:pt x="5230" y="15468"/>
                    </a:lnTo>
                    <a:lnTo>
                      <a:pt x="5190" y="15457"/>
                    </a:lnTo>
                    <a:lnTo>
                      <a:pt x="5153" y="15446"/>
                    </a:lnTo>
                    <a:lnTo>
                      <a:pt x="5113" y="15431"/>
                    </a:lnTo>
                    <a:lnTo>
                      <a:pt x="5078" y="15413"/>
                    </a:lnTo>
                    <a:lnTo>
                      <a:pt x="5041" y="15398"/>
                    </a:lnTo>
                    <a:lnTo>
                      <a:pt x="5001" y="15377"/>
                    </a:lnTo>
                    <a:lnTo>
                      <a:pt x="4965" y="15355"/>
                    </a:lnTo>
                    <a:lnTo>
                      <a:pt x="4929" y="15333"/>
                    </a:lnTo>
                    <a:lnTo>
                      <a:pt x="4892" y="15308"/>
                    </a:lnTo>
                    <a:lnTo>
                      <a:pt x="4856" y="15279"/>
                    </a:lnTo>
                    <a:lnTo>
                      <a:pt x="4824" y="15251"/>
                    </a:lnTo>
                    <a:lnTo>
                      <a:pt x="4787" y="15221"/>
                    </a:lnTo>
                    <a:lnTo>
                      <a:pt x="4752" y="15189"/>
                    </a:lnTo>
                    <a:lnTo>
                      <a:pt x="4719" y="15152"/>
                    </a:lnTo>
                    <a:lnTo>
                      <a:pt x="4686" y="15116"/>
                    </a:lnTo>
                    <a:lnTo>
                      <a:pt x="4653" y="15077"/>
                    </a:lnTo>
                    <a:lnTo>
                      <a:pt x="4621" y="15037"/>
                    </a:lnTo>
                    <a:cubicBezTo>
                      <a:pt x="4606" y="15018"/>
                      <a:pt x="4595" y="15000"/>
                      <a:pt x="4581" y="14982"/>
                    </a:cubicBezTo>
                    <a:cubicBezTo>
                      <a:pt x="4570" y="14964"/>
                      <a:pt x="4559" y="14946"/>
                      <a:pt x="4548" y="14931"/>
                    </a:cubicBezTo>
                    <a:cubicBezTo>
                      <a:pt x="4538" y="14913"/>
                      <a:pt x="4526" y="14895"/>
                      <a:pt x="4516" y="14877"/>
                    </a:cubicBezTo>
                    <a:cubicBezTo>
                      <a:pt x="4508" y="14859"/>
                      <a:pt x="4498" y="14844"/>
                      <a:pt x="4491" y="14826"/>
                    </a:cubicBezTo>
                    <a:lnTo>
                      <a:pt x="4465" y="14776"/>
                    </a:lnTo>
                    <a:lnTo>
                      <a:pt x="4443" y="14724"/>
                    </a:lnTo>
                    <a:lnTo>
                      <a:pt x="4425" y="14677"/>
                    </a:lnTo>
                    <a:lnTo>
                      <a:pt x="4411" y="14627"/>
                    </a:lnTo>
                    <a:lnTo>
                      <a:pt x="4399" y="14580"/>
                    </a:lnTo>
                    <a:lnTo>
                      <a:pt x="4392" y="14533"/>
                    </a:lnTo>
                    <a:lnTo>
                      <a:pt x="4385" y="14485"/>
                    </a:lnTo>
                    <a:lnTo>
                      <a:pt x="4385" y="14438"/>
                    </a:lnTo>
                    <a:lnTo>
                      <a:pt x="4385" y="14395"/>
                    </a:lnTo>
                    <a:lnTo>
                      <a:pt x="4389" y="14351"/>
                    </a:lnTo>
                    <a:lnTo>
                      <a:pt x="4392" y="14304"/>
                    </a:lnTo>
                    <a:lnTo>
                      <a:pt x="4404" y="14264"/>
                    </a:lnTo>
                    <a:lnTo>
                      <a:pt x="4414" y="14221"/>
                    </a:lnTo>
                    <a:lnTo>
                      <a:pt x="4425" y="14181"/>
                    </a:lnTo>
                    <a:lnTo>
                      <a:pt x="4443" y="14137"/>
                    </a:lnTo>
                    <a:lnTo>
                      <a:pt x="4461" y="14102"/>
                    </a:lnTo>
                    <a:lnTo>
                      <a:pt x="4479" y="14062"/>
                    </a:lnTo>
                    <a:lnTo>
                      <a:pt x="4505" y="14022"/>
                    </a:lnTo>
                    <a:lnTo>
                      <a:pt x="4526" y="13985"/>
                    </a:lnTo>
                    <a:lnTo>
                      <a:pt x="4556" y="13949"/>
                    </a:lnTo>
                    <a:lnTo>
                      <a:pt x="4581" y="13913"/>
                    </a:lnTo>
                    <a:lnTo>
                      <a:pt x="4613" y="13881"/>
                    </a:lnTo>
                    <a:lnTo>
                      <a:pt x="4646" y="13848"/>
                    </a:lnTo>
                    <a:lnTo>
                      <a:pt x="4679" y="13815"/>
                    </a:lnTo>
                    <a:lnTo>
                      <a:pt x="4715" y="13782"/>
                    </a:lnTo>
                    <a:lnTo>
                      <a:pt x="4752" y="13750"/>
                    </a:lnTo>
                    <a:lnTo>
                      <a:pt x="4787" y="13721"/>
                    </a:lnTo>
                    <a:lnTo>
                      <a:pt x="4827" y="13692"/>
                    </a:lnTo>
                    <a:lnTo>
                      <a:pt x="4867" y="13667"/>
                    </a:lnTo>
                    <a:lnTo>
                      <a:pt x="4911" y="13637"/>
                    </a:lnTo>
                    <a:lnTo>
                      <a:pt x="4954" y="13612"/>
                    </a:lnTo>
                    <a:lnTo>
                      <a:pt x="4998" y="13587"/>
                    </a:lnTo>
                    <a:lnTo>
                      <a:pt x="5088" y="13543"/>
                    </a:lnTo>
                    <a:lnTo>
                      <a:pt x="5186" y="13500"/>
                    </a:lnTo>
                    <a:lnTo>
                      <a:pt x="5284" y="13463"/>
                    </a:lnTo>
                    <a:lnTo>
                      <a:pt x="5382" y="13428"/>
                    </a:lnTo>
                    <a:lnTo>
                      <a:pt x="5483" y="13402"/>
                    </a:lnTo>
                    <a:lnTo>
                      <a:pt x="5585" y="13376"/>
                    </a:lnTo>
                    <a:lnTo>
                      <a:pt x="5687" y="13359"/>
                    </a:lnTo>
                    <a:lnTo>
                      <a:pt x="5787" y="13344"/>
                    </a:lnTo>
                    <a:lnTo>
                      <a:pt x="5889" y="13333"/>
                    </a:lnTo>
                    <a:cubicBezTo>
                      <a:pt x="5926" y="13329"/>
                      <a:pt x="5958" y="13329"/>
                      <a:pt x="5991" y="13329"/>
                    </a:cubicBezTo>
                    <a:lnTo>
                      <a:pt x="6135" y="13329"/>
                    </a:lnTo>
                    <a:lnTo>
                      <a:pt x="6182" y="13333"/>
                    </a:lnTo>
                    <a:lnTo>
                      <a:pt x="6226" y="13341"/>
                    </a:lnTo>
                    <a:lnTo>
                      <a:pt x="6274" y="13348"/>
                    </a:lnTo>
                    <a:lnTo>
                      <a:pt x="6317" y="13355"/>
                    </a:lnTo>
                    <a:lnTo>
                      <a:pt x="6361" y="13362"/>
                    </a:lnTo>
                    <a:lnTo>
                      <a:pt x="6433" y="13381"/>
                    </a:lnTo>
                    <a:lnTo>
                      <a:pt x="6505" y="13398"/>
                    </a:lnTo>
                    <a:lnTo>
                      <a:pt x="6574" y="13420"/>
                    </a:lnTo>
                    <a:lnTo>
                      <a:pt x="6643" y="13446"/>
                    </a:lnTo>
                    <a:lnTo>
                      <a:pt x="6712" y="13471"/>
                    </a:lnTo>
                    <a:lnTo>
                      <a:pt x="6777" y="13496"/>
                    </a:lnTo>
                    <a:lnTo>
                      <a:pt x="6839" y="13525"/>
                    </a:lnTo>
                    <a:lnTo>
                      <a:pt x="6904" y="13558"/>
                    </a:lnTo>
                    <a:lnTo>
                      <a:pt x="6962" y="13590"/>
                    </a:lnTo>
                    <a:lnTo>
                      <a:pt x="7023" y="13623"/>
                    </a:lnTo>
                    <a:lnTo>
                      <a:pt x="7082" y="13659"/>
                    </a:lnTo>
                    <a:lnTo>
                      <a:pt x="7135" y="13695"/>
                    </a:lnTo>
                    <a:lnTo>
                      <a:pt x="7190" y="13732"/>
                    </a:lnTo>
                    <a:lnTo>
                      <a:pt x="7244" y="13772"/>
                    </a:lnTo>
                    <a:lnTo>
                      <a:pt x="7295" y="13815"/>
                    </a:lnTo>
                    <a:lnTo>
                      <a:pt x="7346" y="13855"/>
                    </a:lnTo>
                    <a:lnTo>
                      <a:pt x="7393" y="13898"/>
                    </a:lnTo>
                    <a:lnTo>
                      <a:pt x="7440" y="13946"/>
                    </a:lnTo>
                    <a:lnTo>
                      <a:pt x="7483" y="13993"/>
                    </a:lnTo>
                    <a:lnTo>
                      <a:pt x="7527" y="14040"/>
                    </a:lnTo>
                    <a:lnTo>
                      <a:pt x="7570" y="14087"/>
                    </a:lnTo>
                    <a:lnTo>
                      <a:pt x="7610" y="14137"/>
                    </a:lnTo>
                    <a:lnTo>
                      <a:pt x="7647" y="14189"/>
                    </a:lnTo>
                    <a:lnTo>
                      <a:pt x="7687" y="14239"/>
                    </a:lnTo>
                    <a:lnTo>
                      <a:pt x="7719" y="14294"/>
                    </a:lnTo>
                    <a:lnTo>
                      <a:pt x="7756" y="14348"/>
                    </a:lnTo>
                    <a:lnTo>
                      <a:pt x="7784" y="14403"/>
                    </a:lnTo>
                    <a:lnTo>
                      <a:pt x="7817" y="14460"/>
                    </a:lnTo>
                    <a:lnTo>
                      <a:pt x="7846" y="14515"/>
                    </a:lnTo>
                    <a:lnTo>
                      <a:pt x="7871" y="14572"/>
                    </a:lnTo>
                    <a:lnTo>
                      <a:pt x="7896" y="14630"/>
                    </a:lnTo>
                    <a:lnTo>
                      <a:pt x="7918" y="14692"/>
                    </a:lnTo>
                    <a:lnTo>
                      <a:pt x="7940" y="14750"/>
                    </a:lnTo>
                    <a:lnTo>
                      <a:pt x="7962" y="14811"/>
                    </a:lnTo>
                    <a:lnTo>
                      <a:pt x="7980" y="14873"/>
                    </a:lnTo>
                    <a:lnTo>
                      <a:pt x="7998" y="14935"/>
                    </a:lnTo>
                    <a:lnTo>
                      <a:pt x="8013" y="14997"/>
                    </a:lnTo>
                    <a:lnTo>
                      <a:pt x="8023" y="15062"/>
                    </a:lnTo>
                    <a:lnTo>
                      <a:pt x="8038" y="15124"/>
                    </a:lnTo>
                    <a:lnTo>
                      <a:pt x="8045" y="15189"/>
                    </a:lnTo>
                    <a:lnTo>
                      <a:pt x="8052" y="15251"/>
                    </a:lnTo>
                    <a:lnTo>
                      <a:pt x="8060" y="15316"/>
                    </a:lnTo>
                    <a:lnTo>
                      <a:pt x="8063" y="15381"/>
                    </a:lnTo>
                    <a:lnTo>
                      <a:pt x="8067" y="15446"/>
                    </a:lnTo>
                    <a:lnTo>
                      <a:pt x="8067" y="15511"/>
                    </a:lnTo>
                    <a:lnTo>
                      <a:pt x="8067" y="15577"/>
                    </a:lnTo>
                    <a:lnTo>
                      <a:pt x="8063" y="15645"/>
                    </a:lnTo>
                    <a:lnTo>
                      <a:pt x="8060" y="15711"/>
                    </a:lnTo>
                    <a:lnTo>
                      <a:pt x="8052" y="15776"/>
                    </a:lnTo>
                    <a:lnTo>
                      <a:pt x="8045" y="15841"/>
                    </a:lnTo>
                    <a:lnTo>
                      <a:pt x="8038" y="15910"/>
                    </a:lnTo>
                    <a:lnTo>
                      <a:pt x="8023" y="15975"/>
                    </a:lnTo>
                    <a:lnTo>
                      <a:pt x="8013" y="16040"/>
                    </a:lnTo>
                    <a:lnTo>
                      <a:pt x="7995" y="16109"/>
                    </a:lnTo>
                    <a:lnTo>
                      <a:pt x="7980" y="16174"/>
                    </a:lnTo>
                    <a:lnTo>
                      <a:pt x="7958" y="16239"/>
                    </a:lnTo>
                    <a:lnTo>
                      <a:pt x="7940" y="16305"/>
                    </a:lnTo>
                    <a:lnTo>
                      <a:pt x="7915" y="16370"/>
                    </a:lnTo>
                    <a:lnTo>
                      <a:pt x="7893" y="16435"/>
                    </a:lnTo>
                    <a:lnTo>
                      <a:pt x="7864" y="16500"/>
                    </a:lnTo>
                    <a:lnTo>
                      <a:pt x="7835" y="16566"/>
                    </a:lnTo>
                    <a:lnTo>
                      <a:pt x="7806" y="16627"/>
                    </a:lnTo>
                    <a:lnTo>
                      <a:pt x="7774" y="16692"/>
                    </a:lnTo>
                    <a:lnTo>
                      <a:pt x="7741" y="16754"/>
                    </a:lnTo>
                    <a:lnTo>
                      <a:pt x="7709" y="16812"/>
                    </a:lnTo>
                    <a:lnTo>
                      <a:pt x="7672" y="16870"/>
                    </a:lnTo>
                    <a:lnTo>
                      <a:pt x="7639" y="16925"/>
                    </a:lnTo>
                    <a:lnTo>
                      <a:pt x="7603" y="16979"/>
                    </a:lnTo>
                    <a:lnTo>
                      <a:pt x="7563" y="17029"/>
                    </a:lnTo>
                    <a:lnTo>
                      <a:pt x="7527" y="17080"/>
                    </a:lnTo>
                    <a:lnTo>
                      <a:pt x="7487" y="17131"/>
                    </a:lnTo>
                    <a:lnTo>
                      <a:pt x="7448" y="17178"/>
                    </a:lnTo>
                    <a:lnTo>
                      <a:pt x="7361" y="17273"/>
                    </a:lnTo>
                    <a:lnTo>
                      <a:pt x="7274" y="17363"/>
                    </a:lnTo>
                    <a:lnTo>
                      <a:pt x="7179" y="17450"/>
                    </a:lnTo>
                    <a:lnTo>
                      <a:pt x="7085" y="17529"/>
                    </a:lnTo>
                    <a:lnTo>
                      <a:pt x="6987" y="17602"/>
                    </a:lnTo>
                    <a:lnTo>
                      <a:pt x="6882" y="17674"/>
                    </a:lnTo>
                    <a:lnTo>
                      <a:pt x="6777" y="17740"/>
                    </a:lnTo>
                    <a:lnTo>
                      <a:pt x="6672" y="17801"/>
                    </a:lnTo>
                    <a:lnTo>
                      <a:pt x="6560" y="17860"/>
                    </a:lnTo>
                    <a:lnTo>
                      <a:pt x="6448" y="17914"/>
                    </a:lnTo>
                    <a:lnTo>
                      <a:pt x="6331" y="17961"/>
                    </a:lnTo>
                    <a:lnTo>
                      <a:pt x="6215" y="18004"/>
                    </a:lnTo>
                    <a:lnTo>
                      <a:pt x="6095" y="18044"/>
                    </a:lnTo>
                    <a:lnTo>
                      <a:pt x="5973" y="18081"/>
                    </a:lnTo>
                    <a:lnTo>
                      <a:pt x="5853" y="18113"/>
                    </a:lnTo>
                    <a:lnTo>
                      <a:pt x="5726" y="18138"/>
                    </a:lnTo>
                    <a:lnTo>
                      <a:pt x="5603" y="18160"/>
                    </a:lnTo>
                    <a:lnTo>
                      <a:pt x="5476" y="18178"/>
                    </a:lnTo>
                    <a:lnTo>
                      <a:pt x="5353" y="18193"/>
                    </a:lnTo>
                    <a:lnTo>
                      <a:pt x="5226" y="18203"/>
                    </a:lnTo>
                    <a:lnTo>
                      <a:pt x="5099" y="18208"/>
                    </a:lnTo>
                    <a:lnTo>
                      <a:pt x="4972" y="18211"/>
                    </a:lnTo>
                    <a:lnTo>
                      <a:pt x="4842" y="18208"/>
                    </a:lnTo>
                    <a:lnTo>
                      <a:pt x="4715" y="18200"/>
                    </a:lnTo>
                    <a:lnTo>
                      <a:pt x="4592" y="18189"/>
                    </a:lnTo>
                    <a:lnTo>
                      <a:pt x="4465" y="18174"/>
                    </a:lnTo>
                    <a:lnTo>
                      <a:pt x="4342" y="18156"/>
                    </a:lnTo>
                    <a:lnTo>
                      <a:pt x="4215" y="18131"/>
                    </a:lnTo>
                    <a:lnTo>
                      <a:pt x="4091" y="18106"/>
                    </a:lnTo>
                    <a:lnTo>
                      <a:pt x="3969" y="18073"/>
                    </a:lnTo>
                    <a:lnTo>
                      <a:pt x="3849" y="18041"/>
                    </a:lnTo>
                    <a:lnTo>
                      <a:pt x="3730" y="18001"/>
                    </a:lnTo>
                    <a:lnTo>
                      <a:pt x="3613" y="17961"/>
                    </a:lnTo>
                    <a:lnTo>
                      <a:pt x="3501" y="17917"/>
                    </a:lnTo>
                    <a:lnTo>
                      <a:pt x="3389" y="17867"/>
                    </a:lnTo>
                    <a:lnTo>
                      <a:pt x="3277" y="17816"/>
                    </a:lnTo>
                    <a:lnTo>
                      <a:pt x="3168" y="17765"/>
                    </a:lnTo>
                    <a:lnTo>
                      <a:pt x="3063" y="17707"/>
                    </a:lnTo>
                    <a:lnTo>
                      <a:pt x="2954" y="17649"/>
                    </a:lnTo>
                    <a:lnTo>
                      <a:pt x="2852" y="17587"/>
                    </a:lnTo>
                    <a:lnTo>
                      <a:pt x="2747" y="17526"/>
                    </a:lnTo>
                    <a:lnTo>
                      <a:pt x="2646" y="17457"/>
                    </a:lnTo>
                    <a:lnTo>
                      <a:pt x="2548" y="17392"/>
                    </a:lnTo>
                    <a:lnTo>
                      <a:pt x="2447" y="17320"/>
                    </a:lnTo>
                    <a:lnTo>
                      <a:pt x="2320" y="17207"/>
                    </a:lnTo>
                    <a:lnTo>
                      <a:pt x="2196" y="17087"/>
                    </a:lnTo>
                    <a:lnTo>
                      <a:pt x="2138" y="17026"/>
                    </a:lnTo>
                    <a:lnTo>
                      <a:pt x="2081" y="16964"/>
                    </a:lnTo>
                    <a:lnTo>
                      <a:pt x="2022" y="16899"/>
                    </a:lnTo>
                    <a:lnTo>
                      <a:pt x="1969" y="16833"/>
                    </a:lnTo>
                    <a:lnTo>
                      <a:pt x="1907" y="16758"/>
                    </a:lnTo>
                    <a:lnTo>
                      <a:pt x="1848" y="16681"/>
                    </a:lnTo>
                    <a:lnTo>
                      <a:pt x="1790" y="16606"/>
                    </a:lnTo>
                    <a:lnTo>
                      <a:pt x="1736" y="16526"/>
                    </a:lnTo>
                    <a:lnTo>
                      <a:pt x="1682" y="16446"/>
                    </a:lnTo>
                    <a:lnTo>
                      <a:pt x="1631" y="16366"/>
                    </a:lnTo>
                    <a:lnTo>
                      <a:pt x="1581" y="16283"/>
                    </a:lnTo>
                    <a:lnTo>
                      <a:pt x="1534" y="16199"/>
                    </a:lnTo>
                    <a:lnTo>
                      <a:pt x="1479" y="16077"/>
                    </a:lnTo>
                    <a:lnTo>
                      <a:pt x="1428" y="15950"/>
                    </a:lnTo>
                    <a:lnTo>
                      <a:pt x="1381" y="15823"/>
                    </a:lnTo>
                    <a:lnTo>
                      <a:pt x="1334" y="15696"/>
                    </a:lnTo>
                    <a:lnTo>
                      <a:pt x="1294" y="15565"/>
                    </a:lnTo>
                    <a:lnTo>
                      <a:pt x="1258" y="15435"/>
                    </a:lnTo>
                    <a:lnTo>
                      <a:pt x="1221" y="15304"/>
                    </a:lnTo>
                    <a:lnTo>
                      <a:pt x="1193" y="15170"/>
                    </a:lnTo>
                    <a:lnTo>
                      <a:pt x="1168" y="15040"/>
                    </a:lnTo>
                    <a:lnTo>
                      <a:pt x="1142" y="14906"/>
                    </a:lnTo>
                    <a:lnTo>
                      <a:pt x="1124" y="14776"/>
                    </a:lnTo>
                    <a:lnTo>
                      <a:pt x="1109" y="14642"/>
                    </a:lnTo>
                    <a:lnTo>
                      <a:pt x="1099" y="14507"/>
                    </a:lnTo>
                    <a:lnTo>
                      <a:pt x="1091" y="14373"/>
                    </a:lnTo>
                    <a:lnTo>
                      <a:pt x="1088" y="14239"/>
                    </a:lnTo>
                    <a:lnTo>
                      <a:pt x="1091" y="14105"/>
                    </a:lnTo>
                    <a:lnTo>
                      <a:pt x="1094" y="13971"/>
                    </a:lnTo>
                    <a:lnTo>
                      <a:pt x="1106" y="13837"/>
                    </a:lnTo>
                    <a:lnTo>
                      <a:pt x="1116" y="13702"/>
                    </a:lnTo>
                    <a:lnTo>
                      <a:pt x="1134" y="13568"/>
                    </a:lnTo>
                    <a:lnTo>
                      <a:pt x="1156" y="13438"/>
                    </a:lnTo>
                    <a:lnTo>
                      <a:pt x="1186" y="13304"/>
                    </a:lnTo>
                    <a:lnTo>
                      <a:pt x="1214" y="13174"/>
                    </a:lnTo>
                    <a:lnTo>
                      <a:pt x="1251" y="13040"/>
                    </a:lnTo>
                    <a:lnTo>
                      <a:pt x="1290" y="12909"/>
                    </a:lnTo>
                    <a:lnTo>
                      <a:pt x="1338" y="12782"/>
                    </a:lnTo>
                    <a:lnTo>
                      <a:pt x="1385" y="12652"/>
                    </a:lnTo>
                    <a:lnTo>
                      <a:pt x="1439" y="12525"/>
                    </a:lnTo>
                    <a:lnTo>
                      <a:pt x="1501" y="12398"/>
                    </a:lnTo>
                    <a:lnTo>
                      <a:pt x="1562" y="12272"/>
                    </a:lnTo>
                    <a:lnTo>
                      <a:pt x="1631" y="12148"/>
                    </a:lnTo>
                    <a:lnTo>
                      <a:pt x="1703" y="12021"/>
                    </a:lnTo>
                    <a:lnTo>
                      <a:pt x="1762" y="11934"/>
                    </a:lnTo>
                    <a:lnTo>
                      <a:pt x="1820" y="11851"/>
                    </a:lnTo>
                    <a:lnTo>
                      <a:pt x="1877" y="11764"/>
                    </a:lnTo>
                    <a:lnTo>
                      <a:pt x="1939" y="11685"/>
                    </a:lnTo>
                    <a:lnTo>
                      <a:pt x="2001" y="11601"/>
                    </a:lnTo>
                    <a:lnTo>
                      <a:pt x="2066" y="11521"/>
                    </a:lnTo>
                    <a:lnTo>
                      <a:pt x="2131" y="11446"/>
                    </a:lnTo>
                    <a:lnTo>
                      <a:pt x="2200" y="11369"/>
                    </a:lnTo>
                    <a:lnTo>
                      <a:pt x="2269" y="11297"/>
                    </a:lnTo>
                    <a:lnTo>
                      <a:pt x="2338" y="11224"/>
                    </a:lnTo>
                    <a:lnTo>
                      <a:pt x="2483" y="11083"/>
                    </a:lnTo>
                    <a:lnTo>
                      <a:pt x="2631" y="10945"/>
                    </a:lnTo>
                    <a:lnTo>
                      <a:pt x="2787" y="10815"/>
                    </a:lnTo>
                    <a:lnTo>
                      <a:pt x="2943" y="10688"/>
                    </a:lnTo>
                    <a:lnTo>
                      <a:pt x="3106" y="10565"/>
                    </a:lnTo>
                    <a:lnTo>
                      <a:pt x="3273" y="10449"/>
                    </a:lnTo>
                    <a:lnTo>
                      <a:pt x="3443" y="10332"/>
                    </a:lnTo>
                    <a:lnTo>
                      <a:pt x="3613" y="10224"/>
                    </a:lnTo>
                    <a:lnTo>
                      <a:pt x="3787" y="10115"/>
                    </a:lnTo>
                    <a:lnTo>
                      <a:pt x="4146" y="9905"/>
                    </a:lnTo>
                    <a:lnTo>
                      <a:pt x="4505" y="9698"/>
                    </a:lnTo>
                    <a:lnTo>
                      <a:pt x="4871" y="9499"/>
                    </a:lnTo>
                    <a:cubicBezTo>
                      <a:pt x="5113" y="9365"/>
                      <a:pt x="5356" y="9235"/>
                      <a:pt x="5595" y="9101"/>
                    </a:cubicBezTo>
                    <a:cubicBezTo>
                      <a:pt x="5715" y="9032"/>
                      <a:pt x="5834" y="8962"/>
                      <a:pt x="5954" y="8894"/>
                    </a:cubicBezTo>
                    <a:lnTo>
                      <a:pt x="6128" y="8789"/>
                    </a:lnTo>
                    <a:lnTo>
                      <a:pt x="6302" y="8680"/>
                    </a:lnTo>
                    <a:lnTo>
                      <a:pt x="6473" y="8568"/>
                    </a:lnTo>
                    <a:lnTo>
                      <a:pt x="6639" y="8455"/>
                    </a:lnTo>
                    <a:lnTo>
                      <a:pt x="6802" y="8336"/>
                    </a:lnTo>
                    <a:lnTo>
                      <a:pt x="6962" y="8216"/>
                    </a:lnTo>
                    <a:lnTo>
                      <a:pt x="7067" y="8133"/>
                    </a:lnTo>
                    <a:lnTo>
                      <a:pt x="7168" y="8046"/>
                    </a:lnTo>
                    <a:lnTo>
                      <a:pt x="7269" y="7959"/>
                    </a:lnTo>
                    <a:lnTo>
                      <a:pt x="7371" y="7868"/>
                    </a:lnTo>
                    <a:lnTo>
                      <a:pt x="7469" y="7778"/>
                    </a:lnTo>
                    <a:lnTo>
                      <a:pt x="7563" y="7684"/>
                    </a:lnTo>
                    <a:lnTo>
                      <a:pt x="7657" y="7586"/>
                    </a:lnTo>
                    <a:lnTo>
                      <a:pt x="7748" y="7492"/>
                    </a:lnTo>
                    <a:lnTo>
                      <a:pt x="7839" y="7390"/>
                    </a:lnTo>
                    <a:lnTo>
                      <a:pt x="7926" y="7288"/>
                    </a:lnTo>
                    <a:lnTo>
                      <a:pt x="8009" y="7184"/>
                    </a:lnTo>
                    <a:lnTo>
                      <a:pt x="8092" y="7079"/>
                    </a:lnTo>
                    <a:lnTo>
                      <a:pt x="8169" y="6973"/>
                    </a:lnTo>
                    <a:lnTo>
                      <a:pt x="8244" y="6865"/>
                    </a:lnTo>
                    <a:lnTo>
                      <a:pt x="8317" y="6753"/>
                    </a:lnTo>
                    <a:lnTo>
                      <a:pt x="8383" y="6640"/>
                    </a:lnTo>
                    <a:lnTo>
                      <a:pt x="8448" y="6527"/>
                    </a:lnTo>
                    <a:lnTo>
                      <a:pt x="8509" y="6412"/>
                    </a:lnTo>
                    <a:lnTo>
                      <a:pt x="8567" y="6292"/>
                    </a:lnTo>
                    <a:lnTo>
                      <a:pt x="8617" y="6172"/>
                    </a:lnTo>
                    <a:lnTo>
                      <a:pt x="8669" y="6049"/>
                    </a:lnTo>
                    <a:lnTo>
                      <a:pt x="8712" y="5930"/>
                    </a:lnTo>
                    <a:lnTo>
                      <a:pt x="8752" y="5803"/>
                    </a:lnTo>
                    <a:lnTo>
                      <a:pt x="8788" y="5676"/>
                    </a:lnTo>
                    <a:lnTo>
                      <a:pt x="8817" y="5549"/>
                    </a:lnTo>
                    <a:lnTo>
                      <a:pt x="8843" y="5418"/>
                    </a:lnTo>
                    <a:lnTo>
                      <a:pt x="8864" y="5288"/>
                    </a:lnTo>
                    <a:lnTo>
                      <a:pt x="8878" y="5154"/>
                    </a:lnTo>
                    <a:lnTo>
                      <a:pt x="8890" y="5020"/>
                    </a:lnTo>
                    <a:lnTo>
                      <a:pt x="8893" y="4886"/>
                    </a:lnTo>
                    <a:lnTo>
                      <a:pt x="8890" y="4749"/>
                    </a:lnTo>
                    <a:lnTo>
                      <a:pt x="8883" y="4610"/>
                    </a:lnTo>
                    <a:lnTo>
                      <a:pt x="8875" y="4527"/>
                    </a:lnTo>
                    <a:lnTo>
                      <a:pt x="8868" y="4444"/>
                    </a:lnTo>
                    <a:lnTo>
                      <a:pt x="8857" y="4361"/>
                    </a:lnTo>
                    <a:lnTo>
                      <a:pt x="8846" y="4277"/>
                    </a:lnTo>
                    <a:lnTo>
                      <a:pt x="8813" y="4118"/>
                    </a:lnTo>
                    <a:lnTo>
                      <a:pt x="8777" y="3958"/>
                    </a:lnTo>
                    <a:lnTo>
                      <a:pt x="8737" y="3802"/>
                    </a:lnTo>
                    <a:lnTo>
                      <a:pt x="8687" y="3650"/>
                    </a:lnTo>
                    <a:lnTo>
                      <a:pt x="8632" y="3498"/>
                    </a:lnTo>
                    <a:lnTo>
                      <a:pt x="8574" y="3349"/>
                    </a:lnTo>
                    <a:lnTo>
                      <a:pt x="8509" y="3205"/>
                    </a:lnTo>
                    <a:lnTo>
                      <a:pt x="8437" y="3063"/>
                    </a:lnTo>
                    <a:lnTo>
                      <a:pt x="8364" y="2922"/>
                    </a:lnTo>
                    <a:lnTo>
                      <a:pt x="8284" y="2781"/>
                    </a:lnTo>
                    <a:lnTo>
                      <a:pt x="8197" y="2647"/>
                    </a:lnTo>
                    <a:lnTo>
                      <a:pt x="8110" y="2513"/>
                    </a:lnTo>
                    <a:lnTo>
                      <a:pt x="8016" y="2382"/>
                    </a:lnTo>
                    <a:lnTo>
                      <a:pt x="7922" y="2252"/>
                    </a:lnTo>
                    <a:lnTo>
                      <a:pt x="7861" y="2132"/>
                    </a:lnTo>
                    <a:lnTo>
                      <a:pt x="7796" y="2013"/>
                    </a:lnTo>
                    <a:lnTo>
                      <a:pt x="7726" y="1896"/>
                    </a:lnTo>
                    <a:lnTo>
                      <a:pt x="7654" y="1784"/>
                    </a:lnTo>
                    <a:lnTo>
                      <a:pt x="7582" y="1679"/>
                    </a:lnTo>
                    <a:lnTo>
                      <a:pt x="7502" y="1574"/>
                    </a:lnTo>
                    <a:lnTo>
                      <a:pt x="7418" y="1469"/>
                    </a:lnTo>
                    <a:lnTo>
                      <a:pt x="7335" y="1371"/>
                    </a:lnTo>
                    <a:lnTo>
                      <a:pt x="7248" y="1277"/>
                    </a:lnTo>
                    <a:lnTo>
                      <a:pt x="7157" y="1183"/>
                    </a:lnTo>
                    <a:lnTo>
                      <a:pt x="7063" y="1096"/>
                    </a:lnTo>
                    <a:lnTo>
                      <a:pt x="6969" y="1009"/>
                    </a:lnTo>
                    <a:lnTo>
                      <a:pt x="6868" y="929"/>
                    </a:lnTo>
                    <a:lnTo>
                      <a:pt x="6769" y="849"/>
                    </a:lnTo>
                    <a:lnTo>
                      <a:pt x="6665" y="773"/>
                    </a:lnTo>
                    <a:lnTo>
                      <a:pt x="6560" y="700"/>
                    </a:lnTo>
                    <a:lnTo>
                      <a:pt x="6451" y="632"/>
                    </a:lnTo>
                    <a:lnTo>
                      <a:pt x="6342" y="570"/>
                    </a:lnTo>
                    <a:lnTo>
                      <a:pt x="6230" y="509"/>
                    </a:lnTo>
                    <a:lnTo>
                      <a:pt x="6117" y="447"/>
                    </a:lnTo>
                    <a:lnTo>
                      <a:pt x="6001" y="392"/>
                    </a:lnTo>
                    <a:lnTo>
                      <a:pt x="5886" y="342"/>
                    </a:lnTo>
                    <a:lnTo>
                      <a:pt x="5766" y="295"/>
                    </a:lnTo>
                    <a:lnTo>
                      <a:pt x="5647" y="251"/>
                    </a:lnTo>
                    <a:lnTo>
                      <a:pt x="5526" y="211"/>
                    </a:lnTo>
                    <a:lnTo>
                      <a:pt x="5404" y="171"/>
                    </a:lnTo>
                    <a:lnTo>
                      <a:pt x="5280" y="139"/>
                    </a:lnTo>
                    <a:lnTo>
                      <a:pt x="5157" y="110"/>
                    </a:lnTo>
                    <a:lnTo>
                      <a:pt x="5030" y="84"/>
                    </a:lnTo>
                    <a:lnTo>
                      <a:pt x="4904" y="59"/>
                    </a:lnTo>
                    <a:lnTo>
                      <a:pt x="4780" y="41"/>
                    </a:lnTo>
                    <a:lnTo>
                      <a:pt x="4650" y="26"/>
                    </a:lnTo>
                    <a:lnTo>
                      <a:pt x="4523" y="12"/>
                    </a:lnTo>
                    <a:lnTo>
                      <a:pt x="4396" y="4"/>
                    </a:lnTo>
                    <a:lnTo>
                      <a:pt x="4269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510738" y="689650"/>
                <a:ext cx="41700" cy="39425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577" extrusionOk="0">
                    <a:moveTo>
                      <a:pt x="888" y="395"/>
                    </a:moveTo>
                    <a:lnTo>
                      <a:pt x="921" y="399"/>
                    </a:lnTo>
                    <a:lnTo>
                      <a:pt x="950" y="402"/>
                    </a:lnTo>
                    <a:lnTo>
                      <a:pt x="979" y="409"/>
                    </a:lnTo>
                    <a:lnTo>
                      <a:pt x="1008" y="417"/>
                    </a:lnTo>
                    <a:lnTo>
                      <a:pt x="1033" y="427"/>
                    </a:lnTo>
                    <a:lnTo>
                      <a:pt x="1059" y="439"/>
                    </a:lnTo>
                    <a:lnTo>
                      <a:pt x="1080" y="453"/>
                    </a:lnTo>
                    <a:lnTo>
                      <a:pt x="1102" y="467"/>
                    </a:lnTo>
                    <a:lnTo>
                      <a:pt x="1124" y="486"/>
                    </a:lnTo>
                    <a:lnTo>
                      <a:pt x="1142" y="504"/>
                    </a:lnTo>
                    <a:lnTo>
                      <a:pt x="1160" y="526"/>
                    </a:lnTo>
                    <a:lnTo>
                      <a:pt x="1174" y="544"/>
                    </a:lnTo>
                    <a:lnTo>
                      <a:pt x="1189" y="569"/>
                    </a:lnTo>
                    <a:lnTo>
                      <a:pt x="1204" y="591"/>
                    </a:lnTo>
                    <a:lnTo>
                      <a:pt x="1214" y="616"/>
                    </a:lnTo>
                    <a:lnTo>
                      <a:pt x="1226" y="641"/>
                    </a:lnTo>
                    <a:lnTo>
                      <a:pt x="1232" y="667"/>
                    </a:lnTo>
                    <a:lnTo>
                      <a:pt x="1239" y="696"/>
                    </a:lnTo>
                    <a:lnTo>
                      <a:pt x="1243" y="721"/>
                    </a:lnTo>
                    <a:lnTo>
                      <a:pt x="1247" y="750"/>
                    </a:lnTo>
                    <a:lnTo>
                      <a:pt x="1251" y="779"/>
                    </a:lnTo>
                    <a:lnTo>
                      <a:pt x="1251" y="808"/>
                    </a:lnTo>
                    <a:lnTo>
                      <a:pt x="1251" y="837"/>
                    </a:lnTo>
                    <a:lnTo>
                      <a:pt x="1247" y="866"/>
                    </a:lnTo>
                    <a:lnTo>
                      <a:pt x="1243" y="895"/>
                    </a:lnTo>
                    <a:lnTo>
                      <a:pt x="1236" y="924"/>
                    </a:lnTo>
                    <a:lnTo>
                      <a:pt x="1229" y="957"/>
                    </a:lnTo>
                    <a:lnTo>
                      <a:pt x="1221" y="986"/>
                    </a:lnTo>
                    <a:lnTo>
                      <a:pt x="1211" y="1015"/>
                    </a:lnTo>
                    <a:lnTo>
                      <a:pt x="1204" y="1022"/>
                    </a:lnTo>
                    <a:lnTo>
                      <a:pt x="1186" y="1044"/>
                    </a:lnTo>
                    <a:lnTo>
                      <a:pt x="1167" y="1066"/>
                    </a:lnTo>
                    <a:lnTo>
                      <a:pt x="1149" y="1083"/>
                    </a:lnTo>
                    <a:lnTo>
                      <a:pt x="1127" y="1098"/>
                    </a:lnTo>
                    <a:lnTo>
                      <a:pt x="1106" y="1113"/>
                    </a:lnTo>
                    <a:lnTo>
                      <a:pt x="1084" y="1127"/>
                    </a:lnTo>
                    <a:lnTo>
                      <a:pt x="1062" y="1138"/>
                    </a:lnTo>
                    <a:lnTo>
                      <a:pt x="1040" y="1145"/>
                    </a:lnTo>
                    <a:lnTo>
                      <a:pt x="1015" y="1156"/>
                    </a:lnTo>
                    <a:lnTo>
                      <a:pt x="993" y="1160"/>
                    </a:lnTo>
                    <a:lnTo>
                      <a:pt x="968" y="1167"/>
                    </a:lnTo>
                    <a:lnTo>
                      <a:pt x="943" y="1170"/>
                    </a:lnTo>
                    <a:lnTo>
                      <a:pt x="841" y="1170"/>
                    </a:lnTo>
                    <a:lnTo>
                      <a:pt x="816" y="1167"/>
                    </a:lnTo>
                    <a:lnTo>
                      <a:pt x="791" y="1160"/>
                    </a:lnTo>
                    <a:lnTo>
                      <a:pt x="765" y="1156"/>
                    </a:lnTo>
                    <a:lnTo>
                      <a:pt x="739" y="1148"/>
                    </a:lnTo>
                    <a:lnTo>
                      <a:pt x="718" y="1138"/>
                    </a:lnTo>
                    <a:lnTo>
                      <a:pt x="692" y="1131"/>
                    </a:lnTo>
                    <a:lnTo>
                      <a:pt x="671" y="1120"/>
                    </a:lnTo>
                    <a:lnTo>
                      <a:pt x="645" y="1105"/>
                    </a:lnTo>
                    <a:lnTo>
                      <a:pt x="624" y="1095"/>
                    </a:lnTo>
                    <a:lnTo>
                      <a:pt x="602" y="1080"/>
                    </a:lnTo>
                    <a:lnTo>
                      <a:pt x="580" y="1066"/>
                    </a:lnTo>
                    <a:lnTo>
                      <a:pt x="562" y="1048"/>
                    </a:lnTo>
                    <a:lnTo>
                      <a:pt x="540" y="1029"/>
                    </a:lnTo>
                    <a:lnTo>
                      <a:pt x="522" y="1011"/>
                    </a:lnTo>
                    <a:lnTo>
                      <a:pt x="508" y="993"/>
                    </a:lnTo>
                    <a:lnTo>
                      <a:pt x="490" y="975"/>
                    </a:lnTo>
                    <a:lnTo>
                      <a:pt x="486" y="968"/>
                    </a:lnTo>
                    <a:lnTo>
                      <a:pt x="475" y="939"/>
                    </a:lnTo>
                    <a:lnTo>
                      <a:pt x="468" y="906"/>
                    </a:lnTo>
                    <a:lnTo>
                      <a:pt x="460" y="877"/>
                    </a:lnTo>
                    <a:lnTo>
                      <a:pt x="457" y="848"/>
                    </a:lnTo>
                    <a:lnTo>
                      <a:pt x="457" y="815"/>
                    </a:lnTo>
                    <a:lnTo>
                      <a:pt x="457" y="787"/>
                    </a:lnTo>
                    <a:lnTo>
                      <a:pt x="460" y="754"/>
                    </a:lnTo>
                    <a:lnTo>
                      <a:pt x="465" y="725"/>
                    </a:lnTo>
                    <a:lnTo>
                      <a:pt x="472" y="696"/>
                    </a:lnTo>
                    <a:lnTo>
                      <a:pt x="478" y="663"/>
                    </a:lnTo>
                    <a:lnTo>
                      <a:pt x="493" y="638"/>
                    </a:lnTo>
                    <a:lnTo>
                      <a:pt x="504" y="609"/>
                    </a:lnTo>
                    <a:lnTo>
                      <a:pt x="518" y="580"/>
                    </a:lnTo>
                    <a:lnTo>
                      <a:pt x="537" y="554"/>
                    </a:lnTo>
                    <a:lnTo>
                      <a:pt x="558" y="533"/>
                    </a:lnTo>
                    <a:lnTo>
                      <a:pt x="580" y="508"/>
                    </a:lnTo>
                    <a:cubicBezTo>
                      <a:pt x="609" y="496"/>
                      <a:pt x="638" y="486"/>
                      <a:pt x="671" y="474"/>
                    </a:cubicBezTo>
                    <a:lnTo>
                      <a:pt x="696" y="464"/>
                    </a:lnTo>
                    <a:lnTo>
                      <a:pt x="718" y="453"/>
                    </a:lnTo>
                    <a:lnTo>
                      <a:pt x="739" y="439"/>
                    </a:lnTo>
                    <a:lnTo>
                      <a:pt x="765" y="424"/>
                    </a:lnTo>
                    <a:lnTo>
                      <a:pt x="776" y="417"/>
                    </a:lnTo>
                    <a:lnTo>
                      <a:pt x="786" y="406"/>
                    </a:lnTo>
                    <a:lnTo>
                      <a:pt x="823" y="399"/>
                    </a:lnTo>
                    <a:lnTo>
                      <a:pt x="856" y="399"/>
                    </a:lnTo>
                    <a:lnTo>
                      <a:pt x="888" y="395"/>
                    </a:lnTo>
                    <a:close/>
                    <a:moveTo>
                      <a:pt x="801" y="0"/>
                    </a:moveTo>
                    <a:lnTo>
                      <a:pt x="761" y="4"/>
                    </a:lnTo>
                    <a:lnTo>
                      <a:pt x="721" y="7"/>
                    </a:lnTo>
                    <a:lnTo>
                      <a:pt x="682" y="18"/>
                    </a:lnTo>
                    <a:lnTo>
                      <a:pt x="645" y="29"/>
                    </a:lnTo>
                    <a:lnTo>
                      <a:pt x="627" y="36"/>
                    </a:lnTo>
                    <a:lnTo>
                      <a:pt x="609" y="44"/>
                    </a:lnTo>
                    <a:lnTo>
                      <a:pt x="591" y="54"/>
                    </a:lnTo>
                    <a:lnTo>
                      <a:pt x="573" y="61"/>
                    </a:lnTo>
                    <a:lnTo>
                      <a:pt x="555" y="73"/>
                    </a:lnTo>
                    <a:lnTo>
                      <a:pt x="540" y="83"/>
                    </a:lnTo>
                    <a:lnTo>
                      <a:pt x="512" y="91"/>
                    </a:lnTo>
                    <a:lnTo>
                      <a:pt x="478" y="98"/>
                    </a:lnTo>
                    <a:lnTo>
                      <a:pt x="450" y="109"/>
                    </a:lnTo>
                    <a:lnTo>
                      <a:pt x="421" y="123"/>
                    </a:lnTo>
                    <a:lnTo>
                      <a:pt x="388" y="138"/>
                    </a:lnTo>
                    <a:lnTo>
                      <a:pt x="359" y="153"/>
                    </a:lnTo>
                    <a:lnTo>
                      <a:pt x="334" y="170"/>
                    </a:lnTo>
                    <a:lnTo>
                      <a:pt x="305" y="188"/>
                    </a:lnTo>
                    <a:lnTo>
                      <a:pt x="279" y="207"/>
                    </a:lnTo>
                    <a:lnTo>
                      <a:pt x="254" y="228"/>
                    </a:lnTo>
                    <a:lnTo>
                      <a:pt x="229" y="250"/>
                    </a:lnTo>
                    <a:lnTo>
                      <a:pt x="207" y="272"/>
                    </a:lnTo>
                    <a:lnTo>
                      <a:pt x="185" y="294"/>
                    </a:lnTo>
                    <a:lnTo>
                      <a:pt x="164" y="315"/>
                    </a:lnTo>
                    <a:lnTo>
                      <a:pt x="145" y="341"/>
                    </a:lnTo>
                    <a:lnTo>
                      <a:pt x="127" y="362"/>
                    </a:lnTo>
                    <a:lnTo>
                      <a:pt x="102" y="406"/>
                    </a:lnTo>
                    <a:lnTo>
                      <a:pt x="77" y="449"/>
                    </a:lnTo>
                    <a:lnTo>
                      <a:pt x="55" y="493"/>
                    </a:lnTo>
                    <a:lnTo>
                      <a:pt x="37" y="536"/>
                    </a:lnTo>
                    <a:lnTo>
                      <a:pt x="22" y="583"/>
                    </a:lnTo>
                    <a:lnTo>
                      <a:pt x="11" y="631"/>
                    </a:lnTo>
                    <a:lnTo>
                      <a:pt x="4" y="678"/>
                    </a:lnTo>
                    <a:lnTo>
                      <a:pt x="0" y="725"/>
                    </a:lnTo>
                    <a:lnTo>
                      <a:pt x="0" y="772"/>
                    </a:lnTo>
                    <a:lnTo>
                      <a:pt x="0" y="822"/>
                    </a:lnTo>
                    <a:lnTo>
                      <a:pt x="8" y="870"/>
                    </a:lnTo>
                    <a:lnTo>
                      <a:pt x="15" y="917"/>
                    </a:lnTo>
                    <a:lnTo>
                      <a:pt x="25" y="964"/>
                    </a:lnTo>
                    <a:lnTo>
                      <a:pt x="40" y="1011"/>
                    </a:lnTo>
                    <a:lnTo>
                      <a:pt x="58" y="1058"/>
                    </a:lnTo>
                    <a:lnTo>
                      <a:pt x="80" y="1102"/>
                    </a:lnTo>
                    <a:lnTo>
                      <a:pt x="105" y="1148"/>
                    </a:lnTo>
                    <a:lnTo>
                      <a:pt x="134" y="1192"/>
                    </a:lnTo>
                    <a:lnTo>
                      <a:pt x="164" y="1232"/>
                    </a:lnTo>
                    <a:lnTo>
                      <a:pt x="196" y="1272"/>
                    </a:lnTo>
                    <a:lnTo>
                      <a:pt x="232" y="1309"/>
                    </a:lnTo>
                    <a:lnTo>
                      <a:pt x="269" y="1344"/>
                    </a:lnTo>
                    <a:lnTo>
                      <a:pt x="308" y="1377"/>
                    </a:lnTo>
                    <a:lnTo>
                      <a:pt x="348" y="1409"/>
                    </a:lnTo>
                    <a:lnTo>
                      <a:pt x="391" y="1435"/>
                    </a:lnTo>
                    <a:lnTo>
                      <a:pt x="435" y="1461"/>
                    </a:lnTo>
                    <a:lnTo>
                      <a:pt x="482" y="1486"/>
                    </a:lnTo>
                    <a:lnTo>
                      <a:pt x="530" y="1504"/>
                    </a:lnTo>
                    <a:lnTo>
                      <a:pt x="577" y="1522"/>
                    </a:lnTo>
                    <a:lnTo>
                      <a:pt x="624" y="1540"/>
                    </a:lnTo>
                    <a:lnTo>
                      <a:pt x="674" y="1551"/>
                    </a:lnTo>
                    <a:lnTo>
                      <a:pt x="721" y="1562"/>
                    </a:lnTo>
                    <a:lnTo>
                      <a:pt x="772" y="1569"/>
                    </a:lnTo>
                    <a:lnTo>
                      <a:pt x="823" y="1573"/>
                    </a:lnTo>
                    <a:lnTo>
                      <a:pt x="873" y="1576"/>
                    </a:lnTo>
                    <a:lnTo>
                      <a:pt x="925" y="1576"/>
                    </a:lnTo>
                    <a:lnTo>
                      <a:pt x="972" y="1573"/>
                    </a:lnTo>
                    <a:lnTo>
                      <a:pt x="1022" y="1566"/>
                    </a:lnTo>
                    <a:lnTo>
                      <a:pt x="1073" y="1555"/>
                    </a:lnTo>
                    <a:lnTo>
                      <a:pt x="1120" y="1544"/>
                    </a:lnTo>
                    <a:lnTo>
                      <a:pt x="1167" y="1526"/>
                    </a:lnTo>
                    <a:lnTo>
                      <a:pt x="1214" y="1508"/>
                    </a:lnTo>
                    <a:lnTo>
                      <a:pt x="1261" y="1486"/>
                    </a:lnTo>
                    <a:lnTo>
                      <a:pt x="1305" y="1461"/>
                    </a:lnTo>
                    <a:lnTo>
                      <a:pt x="1348" y="1431"/>
                    </a:lnTo>
                    <a:lnTo>
                      <a:pt x="1388" y="1399"/>
                    </a:lnTo>
                    <a:lnTo>
                      <a:pt x="1428" y="1362"/>
                    </a:lnTo>
                    <a:lnTo>
                      <a:pt x="1465" y="1327"/>
                    </a:lnTo>
                    <a:lnTo>
                      <a:pt x="1497" y="1287"/>
                    </a:lnTo>
                    <a:lnTo>
                      <a:pt x="1526" y="1247"/>
                    </a:lnTo>
                    <a:lnTo>
                      <a:pt x="1552" y="1207"/>
                    </a:lnTo>
                    <a:lnTo>
                      <a:pt x="1577" y="1167"/>
                    </a:lnTo>
                    <a:lnTo>
                      <a:pt x="1599" y="1123"/>
                    </a:lnTo>
                    <a:lnTo>
                      <a:pt x="1617" y="1080"/>
                    </a:lnTo>
                    <a:lnTo>
                      <a:pt x="1631" y="1036"/>
                    </a:lnTo>
                    <a:lnTo>
                      <a:pt x="1642" y="993"/>
                    </a:lnTo>
                    <a:lnTo>
                      <a:pt x="1653" y="946"/>
                    </a:lnTo>
                    <a:lnTo>
                      <a:pt x="1660" y="902"/>
                    </a:lnTo>
                    <a:lnTo>
                      <a:pt x="1664" y="855"/>
                    </a:lnTo>
                    <a:lnTo>
                      <a:pt x="1667" y="808"/>
                    </a:lnTo>
                    <a:lnTo>
                      <a:pt x="1667" y="765"/>
                    </a:lnTo>
                    <a:lnTo>
                      <a:pt x="1664" y="718"/>
                    </a:lnTo>
                    <a:lnTo>
                      <a:pt x="1656" y="674"/>
                    </a:lnTo>
                    <a:lnTo>
                      <a:pt x="1649" y="627"/>
                    </a:lnTo>
                    <a:lnTo>
                      <a:pt x="1639" y="583"/>
                    </a:lnTo>
                    <a:lnTo>
                      <a:pt x="1624" y="540"/>
                    </a:lnTo>
                    <a:lnTo>
                      <a:pt x="1609" y="496"/>
                    </a:lnTo>
                    <a:lnTo>
                      <a:pt x="1591" y="457"/>
                    </a:lnTo>
                    <a:lnTo>
                      <a:pt x="1569" y="417"/>
                    </a:lnTo>
                    <a:lnTo>
                      <a:pt x="1547" y="377"/>
                    </a:lnTo>
                    <a:lnTo>
                      <a:pt x="1522" y="337"/>
                    </a:lnTo>
                    <a:lnTo>
                      <a:pt x="1493" y="301"/>
                    </a:lnTo>
                    <a:lnTo>
                      <a:pt x="1465" y="268"/>
                    </a:lnTo>
                    <a:lnTo>
                      <a:pt x="1432" y="235"/>
                    </a:lnTo>
                    <a:lnTo>
                      <a:pt x="1395" y="203"/>
                    </a:lnTo>
                    <a:lnTo>
                      <a:pt x="1356" y="174"/>
                    </a:lnTo>
                    <a:lnTo>
                      <a:pt x="1316" y="148"/>
                    </a:lnTo>
                    <a:lnTo>
                      <a:pt x="1276" y="123"/>
                    </a:lnTo>
                    <a:lnTo>
                      <a:pt x="1229" y="105"/>
                    </a:lnTo>
                    <a:lnTo>
                      <a:pt x="1186" y="83"/>
                    </a:lnTo>
                    <a:lnTo>
                      <a:pt x="1174" y="83"/>
                    </a:lnTo>
                    <a:lnTo>
                      <a:pt x="1156" y="73"/>
                    </a:lnTo>
                    <a:lnTo>
                      <a:pt x="1124" y="58"/>
                    </a:lnTo>
                    <a:lnTo>
                      <a:pt x="1084" y="44"/>
                    </a:lnTo>
                    <a:lnTo>
                      <a:pt x="1047" y="33"/>
                    </a:lnTo>
                    <a:lnTo>
                      <a:pt x="1008" y="22"/>
                    </a:lnTo>
                    <a:lnTo>
                      <a:pt x="968" y="11"/>
                    </a:lnTo>
                    <a:lnTo>
                      <a:pt x="925" y="4"/>
                    </a:lnTo>
                    <a:lnTo>
                      <a:pt x="885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412338" y="763925"/>
                <a:ext cx="91625" cy="45675"/>
              </a:xfrm>
              <a:custGeom>
                <a:avLst/>
                <a:gdLst/>
                <a:ahLst/>
                <a:cxnLst/>
                <a:rect l="l" t="t" r="r" b="b"/>
                <a:pathLst>
                  <a:path w="3665" h="1827" extrusionOk="0">
                    <a:moveTo>
                      <a:pt x="3592" y="0"/>
                    </a:moveTo>
                    <a:lnTo>
                      <a:pt x="3585" y="4"/>
                    </a:lnTo>
                    <a:lnTo>
                      <a:pt x="3581" y="4"/>
                    </a:lnTo>
                    <a:lnTo>
                      <a:pt x="3574" y="8"/>
                    </a:lnTo>
                    <a:lnTo>
                      <a:pt x="3566" y="8"/>
                    </a:lnTo>
                    <a:lnTo>
                      <a:pt x="3563" y="12"/>
                    </a:lnTo>
                    <a:lnTo>
                      <a:pt x="3556" y="15"/>
                    </a:lnTo>
                    <a:lnTo>
                      <a:pt x="3553" y="22"/>
                    </a:lnTo>
                    <a:lnTo>
                      <a:pt x="3548" y="26"/>
                    </a:lnTo>
                    <a:lnTo>
                      <a:pt x="3541" y="33"/>
                    </a:lnTo>
                    <a:lnTo>
                      <a:pt x="3466" y="142"/>
                    </a:lnTo>
                    <a:lnTo>
                      <a:pt x="3382" y="247"/>
                    </a:lnTo>
                    <a:lnTo>
                      <a:pt x="3292" y="352"/>
                    </a:lnTo>
                    <a:lnTo>
                      <a:pt x="3197" y="450"/>
                    </a:lnTo>
                    <a:lnTo>
                      <a:pt x="3103" y="544"/>
                    </a:lnTo>
                    <a:lnTo>
                      <a:pt x="2998" y="639"/>
                    </a:lnTo>
                    <a:lnTo>
                      <a:pt x="2892" y="726"/>
                    </a:lnTo>
                    <a:lnTo>
                      <a:pt x="2784" y="805"/>
                    </a:lnTo>
                    <a:lnTo>
                      <a:pt x="2672" y="885"/>
                    </a:lnTo>
                    <a:lnTo>
                      <a:pt x="2556" y="957"/>
                    </a:lnTo>
                    <a:lnTo>
                      <a:pt x="2436" y="1022"/>
                    </a:lnTo>
                    <a:lnTo>
                      <a:pt x="2317" y="1084"/>
                    </a:lnTo>
                    <a:lnTo>
                      <a:pt x="2255" y="1113"/>
                    </a:lnTo>
                    <a:lnTo>
                      <a:pt x="2190" y="1139"/>
                    </a:lnTo>
                    <a:lnTo>
                      <a:pt x="2128" y="1164"/>
                    </a:lnTo>
                    <a:lnTo>
                      <a:pt x="2066" y="1189"/>
                    </a:lnTo>
                    <a:lnTo>
                      <a:pt x="2001" y="1211"/>
                    </a:lnTo>
                    <a:lnTo>
                      <a:pt x="1936" y="1233"/>
                    </a:lnTo>
                    <a:lnTo>
                      <a:pt x="1874" y="1251"/>
                    </a:lnTo>
                    <a:lnTo>
                      <a:pt x="1809" y="1265"/>
                    </a:lnTo>
                    <a:lnTo>
                      <a:pt x="1755" y="1280"/>
                    </a:lnTo>
                    <a:lnTo>
                      <a:pt x="1700" y="1291"/>
                    </a:lnTo>
                    <a:lnTo>
                      <a:pt x="1650" y="1298"/>
                    </a:lnTo>
                    <a:lnTo>
                      <a:pt x="1599" y="1305"/>
                    </a:lnTo>
                    <a:cubicBezTo>
                      <a:pt x="1563" y="1308"/>
                      <a:pt x="1531" y="1313"/>
                      <a:pt x="1494" y="1316"/>
                    </a:cubicBezTo>
                    <a:lnTo>
                      <a:pt x="1392" y="1320"/>
                    </a:lnTo>
                    <a:lnTo>
                      <a:pt x="1295" y="1320"/>
                    </a:lnTo>
                    <a:lnTo>
                      <a:pt x="1193" y="1316"/>
                    </a:lnTo>
                    <a:lnTo>
                      <a:pt x="1096" y="1313"/>
                    </a:lnTo>
                    <a:lnTo>
                      <a:pt x="994" y="1301"/>
                    </a:lnTo>
                    <a:cubicBezTo>
                      <a:pt x="863" y="1287"/>
                      <a:pt x="733" y="1273"/>
                      <a:pt x="599" y="1261"/>
                    </a:cubicBezTo>
                    <a:lnTo>
                      <a:pt x="497" y="1251"/>
                    </a:lnTo>
                    <a:lnTo>
                      <a:pt x="396" y="1243"/>
                    </a:lnTo>
                    <a:lnTo>
                      <a:pt x="295" y="1240"/>
                    </a:lnTo>
                    <a:lnTo>
                      <a:pt x="189" y="1236"/>
                    </a:lnTo>
                    <a:lnTo>
                      <a:pt x="171" y="1236"/>
                    </a:lnTo>
                    <a:lnTo>
                      <a:pt x="153" y="1240"/>
                    </a:lnTo>
                    <a:lnTo>
                      <a:pt x="135" y="1243"/>
                    </a:lnTo>
                    <a:lnTo>
                      <a:pt x="121" y="1251"/>
                    </a:lnTo>
                    <a:lnTo>
                      <a:pt x="106" y="1255"/>
                    </a:lnTo>
                    <a:lnTo>
                      <a:pt x="91" y="1261"/>
                    </a:lnTo>
                    <a:lnTo>
                      <a:pt x="77" y="1273"/>
                    </a:lnTo>
                    <a:lnTo>
                      <a:pt x="66" y="1280"/>
                    </a:lnTo>
                    <a:lnTo>
                      <a:pt x="55" y="1291"/>
                    </a:lnTo>
                    <a:lnTo>
                      <a:pt x="44" y="1301"/>
                    </a:lnTo>
                    <a:lnTo>
                      <a:pt x="37" y="1313"/>
                    </a:lnTo>
                    <a:lnTo>
                      <a:pt x="26" y="1327"/>
                    </a:lnTo>
                    <a:lnTo>
                      <a:pt x="19" y="1338"/>
                    </a:lnTo>
                    <a:lnTo>
                      <a:pt x="15" y="1352"/>
                    </a:lnTo>
                    <a:lnTo>
                      <a:pt x="9" y="1367"/>
                    </a:lnTo>
                    <a:lnTo>
                      <a:pt x="4" y="1381"/>
                    </a:lnTo>
                    <a:lnTo>
                      <a:pt x="1" y="1395"/>
                    </a:lnTo>
                    <a:lnTo>
                      <a:pt x="1" y="1410"/>
                    </a:lnTo>
                    <a:lnTo>
                      <a:pt x="1" y="1428"/>
                    </a:lnTo>
                    <a:lnTo>
                      <a:pt x="1" y="1443"/>
                    </a:lnTo>
                    <a:lnTo>
                      <a:pt x="1" y="1457"/>
                    </a:lnTo>
                    <a:lnTo>
                      <a:pt x="4" y="1472"/>
                    </a:lnTo>
                    <a:lnTo>
                      <a:pt x="9" y="1487"/>
                    </a:lnTo>
                    <a:lnTo>
                      <a:pt x="12" y="1501"/>
                    </a:lnTo>
                    <a:lnTo>
                      <a:pt x="19" y="1515"/>
                    </a:lnTo>
                    <a:lnTo>
                      <a:pt x="26" y="1530"/>
                    </a:lnTo>
                    <a:lnTo>
                      <a:pt x="34" y="1544"/>
                    </a:lnTo>
                    <a:lnTo>
                      <a:pt x="41" y="1559"/>
                    </a:lnTo>
                    <a:lnTo>
                      <a:pt x="52" y="1569"/>
                    </a:lnTo>
                    <a:lnTo>
                      <a:pt x="66" y="1581"/>
                    </a:lnTo>
                    <a:lnTo>
                      <a:pt x="77" y="1591"/>
                    </a:lnTo>
                    <a:lnTo>
                      <a:pt x="91" y="1602"/>
                    </a:lnTo>
                    <a:lnTo>
                      <a:pt x="146" y="1635"/>
                    </a:lnTo>
                    <a:lnTo>
                      <a:pt x="200" y="1664"/>
                    </a:lnTo>
                    <a:lnTo>
                      <a:pt x="258" y="1693"/>
                    </a:lnTo>
                    <a:lnTo>
                      <a:pt x="316" y="1715"/>
                    </a:lnTo>
                    <a:lnTo>
                      <a:pt x="374" y="1736"/>
                    </a:lnTo>
                    <a:lnTo>
                      <a:pt x="436" y="1758"/>
                    </a:lnTo>
                    <a:lnTo>
                      <a:pt x="497" y="1773"/>
                    </a:lnTo>
                    <a:lnTo>
                      <a:pt x="559" y="1787"/>
                    </a:lnTo>
                    <a:lnTo>
                      <a:pt x="624" y="1798"/>
                    </a:lnTo>
                    <a:lnTo>
                      <a:pt x="690" y="1809"/>
                    </a:lnTo>
                    <a:lnTo>
                      <a:pt x="755" y="1816"/>
                    </a:lnTo>
                    <a:lnTo>
                      <a:pt x="820" y="1823"/>
                    </a:lnTo>
                    <a:lnTo>
                      <a:pt x="885" y="1827"/>
                    </a:lnTo>
                    <a:lnTo>
                      <a:pt x="1019" y="1827"/>
                    </a:lnTo>
                    <a:lnTo>
                      <a:pt x="1088" y="1823"/>
                    </a:lnTo>
                    <a:lnTo>
                      <a:pt x="1153" y="1820"/>
                    </a:lnTo>
                    <a:lnTo>
                      <a:pt x="1222" y="1816"/>
                    </a:lnTo>
                    <a:lnTo>
                      <a:pt x="1352" y="1798"/>
                    </a:lnTo>
                    <a:lnTo>
                      <a:pt x="1487" y="1776"/>
                    </a:lnTo>
                    <a:lnTo>
                      <a:pt x="1617" y="1751"/>
                    </a:lnTo>
                    <a:cubicBezTo>
                      <a:pt x="1661" y="1740"/>
                      <a:pt x="1704" y="1729"/>
                      <a:pt x="1744" y="1718"/>
                    </a:cubicBezTo>
                    <a:cubicBezTo>
                      <a:pt x="1787" y="1704"/>
                      <a:pt x="1827" y="1693"/>
                      <a:pt x="1867" y="1682"/>
                    </a:cubicBezTo>
                    <a:cubicBezTo>
                      <a:pt x="1907" y="1668"/>
                      <a:pt x="1947" y="1656"/>
                      <a:pt x="1987" y="1642"/>
                    </a:cubicBezTo>
                    <a:cubicBezTo>
                      <a:pt x="2026" y="1628"/>
                      <a:pt x="2063" y="1613"/>
                      <a:pt x="2103" y="1599"/>
                    </a:cubicBezTo>
                    <a:lnTo>
                      <a:pt x="2171" y="1574"/>
                    </a:lnTo>
                    <a:lnTo>
                      <a:pt x="2237" y="1544"/>
                    </a:lnTo>
                    <a:lnTo>
                      <a:pt x="2302" y="1512"/>
                    </a:lnTo>
                    <a:lnTo>
                      <a:pt x="2367" y="1482"/>
                    </a:lnTo>
                    <a:lnTo>
                      <a:pt x="2429" y="1447"/>
                    </a:lnTo>
                    <a:lnTo>
                      <a:pt x="2491" y="1414"/>
                    </a:lnTo>
                    <a:lnTo>
                      <a:pt x="2552" y="1378"/>
                    </a:lnTo>
                    <a:lnTo>
                      <a:pt x="2610" y="1341"/>
                    </a:lnTo>
                    <a:lnTo>
                      <a:pt x="2668" y="1305"/>
                    </a:lnTo>
                    <a:lnTo>
                      <a:pt x="2722" y="1265"/>
                    </a:lnTo>
                    <a:lnTo>
                      <a:pt x="2777" y="1226"/>
                    </a:lnTo>
                    <a:lnTo>
                      <a:pt x="2831" y="1182"/>
                    </a:lnTo>
                    <a:lnTo>
                      <a:pt x="2882" y="1142"/>
                    </a:lnTo>
                    <a:lnTo>
                      <a:pt x="2932" y="1095"/>
                    </a:lnTo>
                    <a:lnTo>
                      <a:pt x="2979" y="1052"/>
                    </a:lnTo>
                    <a:lnTo>
                      <a:pt x="3031" y="1004"/>
                    </a:lnTo>
                    <a:lnTo>
                      <a:pt x="3078" y="957"/>
                    </a:lnTo>
                    <a:lnTo>
                      <a:pt x="3121" y="907"/>
                    </a:lnTo>
                    <a:lnTo>
                      <a:pt x="3165" y="860"/>
                    </a:lnTo>
                    <a:lnTo>
                      <a:pt x="3208" y="808"/>
                    </a:lnTo>
                    <a:lnTo>
                      <a:pt x="3295" y="700"/>
                    </a:lnTo>
                    <a:lnTo>
                      <a:pt x="3374" y="591"/>
                    </a:lnTo>
                    <a:lnTo>
                      <a:pt x="3451" y="475"/>
                    </a:lnTo>
                    <a:cubicBezTo>
                      <a:pt x="3473" y="435"/>
                      <a:pt x="3498" y="395"/>
                      <a:pt x="3523" y="356"/>
                    </a:cubicBezTo>
                    <a:cubicBezTo>
                      <a:pt x="3545" y="313"/>
                      <a:pt x="3566" y="273"/>
                      <a:pt x="3592" y="229"/>
                    </a:cubicBezTo>
                    <a:lnTo>
                      <a:pt x="3657" y="99"/>
                    </a:lnTo>
                    <a:lnTo>
                      <a:pt x="3661" y="91"/>
                    </a:lnTo>
                    <a:lnTo>
                      <a:pt x="3665" y="84"/>
                    </a:lnTo>
                    <a:lnTo>
                      <a:pt x="3665" y="77"/>
                    </a:lnTo>
                    <a:lnTo>
                      <a:pt x="3665" y="69"/>
                    </a:lnTo>
                    <a:lnTo>
                      <a:pt x="3665" y="66"/>
                    </a:lnTo>
                    <a:lnTo>
                      <a:pt x="3665" y="59"/>
                    </a:lnTo>
                    <a:lnTo>
                      <a:pt x="3665" y="52"/>
                    </a:lnTo>
                    <a:lnTo>
                      <a:pt x="3665" y="47"/>
                    </a:lnTo>
                    <a:lnTo>
                      <a:pt x="3661" y="40"/>
                    </a:lnTo>
                    <a:lnTo>
                      <a:pt x="3657" y="37"/>
                    </a:lnTo>
                    <a:lnTo>
                      <a:pt x="3653" y="30"/>
                    </a:lnTo>
                    <a:lnTo>
                      <a:pt x="3650" y="26"/>
                    </a:lnTo>
                    <a:lnTo>
                      <a:pt x="3647" y="22"/>
                    </a:lnTo>
                    <a:lnTo>
                      <a:pt x="3643" y="19"/>
                    </a:lnTo>
                    <a:lnTo>
                      <a:pt x="3640" y="15"/>
                    </a:lnTo>
                    <a:lnTo>
                      <a:pt x="3632" y="12"/>
                    </a:lnTo>
                    <a:lnTo>
                      <a:pt x="3628" y="8"/>
                    </a:lnTo>
                    <a:lnTo>
                      <a:pt x="3621" y="4"/>
                    </a:lnTo>
                    <a:lnTo>
                      <a:pt x="3610" y="4"/>
                    </a:lnTo>
                    <a:lnTo>
                      <a:pt x="3603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537013" y="849900"/>
                <a:ext cx="131025" cy="141250"/>
              </a:xfrm>
              <a:custGeom>
                <a:avLst/>
                <a:gdLst/>
                <a:ahLst/>
                <a:cxnLst/>
                <a:rect l="l" t="t" r="r" b="b"/>
                <a:pathLst>
                  <a:path w="5241" h="5650" extrusionOk="0">
                    <a:moveTo>
                      <a:pt x="1508" y="207"/>
                    </a:moveTo>
                    <a:lnTo>
                      <a:pt x="1635" y="211"/>
                    </a:lnTo>
                    <a:lnTo>
                      <a:pt x="1762" y="218"/>
                    </a:lnTo>
                    <a:lnTo>
                      <a:pt x="1884" y="229"/>
                    </a:lnTo>
                    <a:lnTo>
                      <a:pt x="2011" y="244"/>
                    </a:lnTo>
                    <a:lnTo>
                      <a:pt x="2135" y="261"/>
                    </a:lnTo>
                    <a:lnTo>
                      <a:pt x="2257" y="287"/>
                    </a:lnTo>
                    <a:lnTo>
                      <a:pt x="2381" y="316"/>
                    </a:lnTo>
                    <a:lnTo>
                      <a:pt x="2504" y="348"/>
                    </a:lnTo>
                    <a:lnTo>
                      <a:pt x="2624" y="381"/>
                    </a:lnTo>
                    <a:lnTo>
                      <a:pt x="2744" y="425"/>
                    </a:lnTo>
                    <a:lnTo>
                      <a:pt x="2859" y="468"/>
                    </a:lnTo>
                    <a:lnTo>
                      <a:pt x="2975" y="515"/>
                    </a:lnTo>
                    <a:lnTo>
                      <a:pt x="3088" y="570"/>
                    </a:lnTo>
                    <a:lnTo>
                      <a:pt x="3200" y="624"/>
                    </a:lnTo>
                    <a:lnTo>
                      <a:pt x="3312" y="686"/>
                    </a:lnTo>
                    <a:lnTo>
                      <a:pt x="3421" y="751"/>
                    </a:lnTo>
                    <a:lnTo>
                      <a:pt x="3526" y="820"/>
                    </a:lnTo>
                    <a:lnTo>
                      <a:pt x="3627" y="896"/>
                    </a:lnTo>
                    <a:lnTo>
                      <a:pt x="3729" y="972"/>
                    </a:lnTo>
                    <a:lnTo>
                      <a:pt x="3827" y="1055"/>
                    </a:lnTo>
                    <a:lnTo>
                      <a:pt x="3921" y="1139"/>
                    </a:lnTo>
                    <a:lnTo>
                      <a:pt x="4015" y="1229"/>
                    </a:lnTo>
                    <a:lnTo>
                      <a:pt x="4106" y="1323"/>
                    </a:lnTo>
                    <a:lnTo>
                      <a:pt x="4189" y="1421"/>
                    </a:lnTo>
                    <a:lnTo>
                      <a:pt x="4262" y="1512"/>
                    </a:lnTo>
                    <a:lnTo>
                      <a:pt x="4327" y="1599"/>
                    </a:lnTo>
                    <a:lnTo>
                      <a:pt x="4393" y="1686"/>
                    </a:lnTo>
                    <a:lnTo>
                      <a:pt x="4450" y="1776"/>
                    </a:lnTo>
                    <a:lnTo>
                      <a:pt x="4508" y="1867"/>
                    </a:lnTo>
                    <a:lnTo>
                      <a:pt x="4559" y="1957"/>
                    </a:lnTo>
                    <a:lnTo>
                      <a:pt x="4606" y="2048"/>
                    </a:lnTo>
                    <a:lnTo>
                      <a:pt x="4654" y="2142"/>
                    </a:lnTo>
                    <a:lnTo>
                      <a:pt x="4693" y="2236"/>
                    </a:lnTo>
                    <a:lnTo>
                      <a:pt x="4733" y="2331"/>
                    </a:lnTo>
                    <a:lnTo>
                      <a:pt x="4766" y="2425"/>
                    </a:lnTo>
                    <a:lnTo>
                      <a:pt x="4798" y="2519"/>
                    </a:lnTo>
                    <a:lnTo>
                      <a:pt x="4827" y="2614"/>
                    </a:lnTo>
                    <a:lnTo>
                      <a:pt x="4849" y="2708"/>
                    </a:lnTo>
                    <a:lnTo>
                      <a:pt x="4871" y="2805"/>
                    </a:lnTo>
                    <a:lnTo>
                      <a:pt x="4893" y="2903"/>
                    </a:lnTo>
                    <a:lnTo>
                      <a:pt x="4907" y="2997"/>
                    </a:lnTo>
                    <a:lnTo>
                      <a:pt x="4921" y="3096"/>
                    </a:lnTo>
                    <a:lnTo>
                      <a:pt x="4928" y="3193"/>
                    </a:lnTo>
                    <a:lnTo>
                      <a:pt x="4936" y="3291"/>
                    </a:lnTo>
                    <a:lnTo>
                      <a:pt x="4943" y="3389"/>
                    </a:lnTo>
                    <a:lnTo>
                      <a:pt x="4943" y="3490"/>
                    </a:lnTo>
                    <a:lnTo>
                      <a:pt x="4943" y="3588"/>
                    </a:lnTo>
                    <a:lnTo>
                      <a:pt x="4940" y="3686"/>
                    </a:lnTo>
                    <a:lnTo>
                      <a:pt x="4932" y="3788"/>
                    </a:lnTo>
                    <a:lnTo>
                      <a:pt x="4925" y="3885"/>
                    </a:lnTo>
                    <a:lnTo>
                      <a:pt x="4914" y="3984"/>
                    </a:lnTo>
                    <a:lnTo>
                      <a:pt x="4903" y="4084"/>
                    </a:lnTo>
                    <a:lnTo>
                      <a:pt x="4888" y="4183"/>
                    </a:lnTo>
                    <a:lnTo>
                      <a:pt x="4871" y="4284"/>
                    </a:lnTo>
                    <a:lnTo>
                      <a:pt x="4853" y="4382"/>
                    </a:lnTo>
                    <a:lnTo>
                      <a:pt x="4831" y="4479"/>
                    </a:lnTo>
                    <a:lnTo>
                      <a:pt x="4838" y="4371"/>
                    </a:lnTo>
                    <a:lnTo>
                      <a:pt x="4845" y="4266"/>
                    </a:lnTo>
                    <a:lnTo>
                      <a:pt x="4849" y="4157"/>
                    </a:lnTo>
                    <a:lnTo>
                      <a:pt x="4849" y="4049"/>
                    </a:lnTo>
                    <a:lnTo>
                      <a:pt x="4845" y="3944"/>
                    </a:lnTo>
                    <a:lnTo>
                      <a:pt x="4838" y="3838"/>
                    </a:lnTo>
                    <a:lnTo>
                      <a:pt x="4827" y="3733"/>
                    </a:lnTo>
                    <a:lnTo>
                      <a:pt x="4813" y="3631"/>
                    </a:lnTo>
                    <a:lnTo>
                      <a:pt x="4794" y="3530"/>
                    </a:lnTo>
                    <a:lnTo>
                      <a:pt x="4773" y="3429"/>
                    </a:lnTo>
                    <a:lnTo>
                      <a:pt x="4751" y="3327"/>
                    </a:lnTo>
                    <a:lnTo>
                      <a:pt x="4726" y="3229"/>
                    </a:lnTo>
                    <a:lnTo>
                      <a:pt x="4697" y="3128"/>
                    </a:lnTo>
                    <a:lnTo>
                      <a:pt x="4664" y="3034"/>
                    </a:lnTo>
                    <a:lnTo>
                      <a:pt x="4627" y="2936"/>
                    </a:lnTo>
                    <a:lnTo>
                      <a:pt x="4592" y="2842"/>
                    </a:lnTo>
                    <a:lnTo>
                      <a:pt x="4548" y="2748"/>
                    </a:lnTo>
                    <a:lnTo>
                      <a:pt x="4505" y="2653"/>
                    </a:lnTo>
                    <a:lnTo>
                      <a:pt x="4461" y="2562"/>
                    </a:lnTo>
                    <a:lnTo>
                      <a:pt x="4410" y="2472"/>
                    </a:lnTo>
                    <a:lnTo>
                      <a:pt x="4360" y="2385"/>
                    </a:lnTo>
                    <a:lnTo>
                      <a:pt x="4306" y="2298"/>
                    </a:lnTo>
                    <a:lnTo>
                      <a:pt x="4251" y="2211"/>
                    </a:lnTo>
                    <a:lnTo>
                      <a:pt x="4189" y="2128"/>
                    </a:lnTo>
                    <a:lnTo>
                      <a:pt x="4132" y="2044"/>
                    </a:lnTo>
                    <a:lnTo>
                      <a:pt x="4066" y="1965"/>
                    </a:lnTo>
                    <a:lnTo>
                      <a:pt x="4001" y="1881"/>
                    </a:lnTo>
                    <a:lnTo>
                      <a:pt x="3932" y="1805"/>
                    </a:lnTo>
                    <a:lnTo>
                      <a:pt x="3863" y="1729"/>
                    </a:lnTo>
                    <a:lnTo>
                      <a:pt x="3791" y="1653"/>
                    </a:lnTo>
                    <a:lnTo>
                      <a:pt x="3719" y="1581"/>
                    </a:lnTo>
                    <a:lnTo>
                      <a:pt x="3642" y="1508"/>
                    </a:lnTo>
                    <a:lnTo>
                      <a:pt x="3566" y="1440"/>
                    </a:lnTo>
                    <a:lnTo>
                      <a:pt x="3486" y="1370"/>
                    </a:lnTo>
                    <a:lnTo>
                      <a:pt x="3403" y="1305"/>
                    </a:lnTo>
                    <a:lnTo>
                      <a:pt x="3319" y="1240"/>
                    </a:lnTo>
                    <a:lnTo>
                      <a:pt x="3236" y="1179"/>
                    </a:lnTo>
                    <a:lnTo>
                      <a:pt x="3149" y="1117"/>
                    </a:lnTo>
                    <a:lnTo>
                      <a:pt x="3062" y="1059"/>
                    </a:lnTo>
                    <a:lnTo>
                      <a:pt x="2972" y="1000"/>
                    </a:lnTo>
                    <a:lnTo>
                      <a:pt x="2881" y="946"/>
                    </a:lnTo>
                    <a:lnTo>
                      <a:pt x="2787" y="896"/>
                    </a:lnTo>
                    <a:lnTo>
                      <a:pt x="2697" y="845"/>
                    </a:lnTo>
                    <a:lnTo>
                      <a:pt x="2598" y="794"/>
                    </a:lnTo>
                    <a:lnTo>
                      <a:pt x="2504" y="751"/>
                    </a:lnTo>
                    <a:lnTo>
                      <a:pt x="2406" y="704"/>
                    </a:lnTo>
                    <a:lnTo>
                      <a:pt x="2309" y="664"/>
                    </a:lnTo>
                    <a:lnTo>
                      <a:pt x="2207" y="624"/>
                    </a:lnTo>
                    <a:lnTo>
                      <a:pt x="2105" y="587"/>
                    </a:lnTo>
                    <a:lnTo>
                      <a:pt x="2004" y="552"/>
                    </a:lnTo>
                    <a:lnTo>
                      <a:pt x="1903" y="519"/>
                    </a:lnTo>
                    <a:lnTo>
                      <a:pt x="1797" y="490"/>
                    </a:lnTo>
                    <a:lnTo>
                      <a:pt x="1692" y="461"/>
                    </a:lnTo>
                    <a:lnTo>
                      <a:pt x="1588" y="435"/>
                    </a:lnTo>
                    <a:lnTo>
                      <a:pt x="1483" y="413"/>
                    </a:lnTo>
                    <a:lnTo>
                      <a:pt x="1377" y="396"/>
                    </a:lnTo>
                    <a:lnTo>
                      <a:pt x="1269" y="378"/>
                    </a:lnTo>
                    <a:lnTo>
                      <a:pt x="1160" y="363"/>
                    </a:lnTo>
                    <a:lnTo>
                      <a:pt x="1051" y="348"/>
                    </a:lnTo>
                    <a:lnTo>
                      <a:pt x="942" y="341"/>
                    </a:lnTo>
                    <a:lnTo>
                      <a:pt x="834" y="334"/>
                    </a:lnTo>
                    <a:lnTo>
                      <a:pt x="725" y="331"/>
                    </a:lnTo>
                    <a:lnTo>
                      <a:pt x="616" y="326"/>
                    </a:lnTo>
                    <a:lnTo>
                      <a:pt x="504" y="331"/>
                    </a:lnTo>
                    <a:lnTo>
                      <a:pt x="504" y="331"/>
                    </a:lnTo>
                    <a:lnTo>
                      <a:pt x="627" y="301"/>
                    </a:lnTo>
                    <a:lnTo>
                      <a:pt x="754" y="272"/>
                    </a:lnTo>
                    <a:lnTo>
                      <a:pt x="877" y="254"/>
                    </a:lnTo>
                    <a:lnTo>
                      <a:pt x="1004" y="236"/>
                    </a:lnTo>
                    <a:lnTo>
                      <a:pt x="1131" y="222"/>
                    </a:lnTo>
                    <a:lnTo>
                      <a:pt x="1257" y="214"/>
                    </a:lnTo>
                    <a:lnTo>
                      <a:pt x="1381" y="207"/>
                    </a:lnTo>
                    <a:close/>
                    <a:moveTo>
                      <a:pt x="1591" y="0"/>
                    </a:moveTo>
                    <a:lnTo>
                      <a:pt x="1436" y="8"/>
                    </a:lnTo>
                    <a:lnTo>
                      <a:pt x="1283" y="18"/>
                    </a:lnTo>
                    <a:lnTo>
                      <a:pt x="1127" y="37"/>
                    </a:lnTo>
                    <a:lnTo>
                      <a:pt x="975" y="62"/>
                    </a:lnTo>
                    <a:lnTo>
                      <a:pt x="819" y="95"/>
                    </a:lnTo>
                    <a:lnTo>
                      <a:pt x="667" y="131"/>
                    </a:lnTo>
                    <a:lnTo>
                      <a:pt x="518" y="174"/>
                    </a:lnTo>
                    <a:lnTo>
                      <a:pt x="370" y="225"/>
                    </a:lnTo>
                    <a:lnTo>
                      <a:pt x="221" y="279"/>
                    </a:lnTo>
                    <a:lnTo>
                      <a:pt x="76" y="341"/>
                    </a:lnTo>
                    <a:lnTo>
                      <a:pt x="73" y="345"/>
                    </a:lnTo>
                    <a:lnTo>
                      <a:pt x="69" y="345"/>
                    </a:lnTo>
                    <a:lnTo>
                      <a:pt x="66" y="348"/>
                    </a:lnTo>
                    <a:lnTo>
                      <a:pt x="61" y="352"/>
                    </a:lnTo>
                    <a:lnTo>
                      <a:pt x="58" y="359"/>
                    </a:lnTo>
                    <a:lnTo>
                      <a:pt x="55" y="366"/>
                    </a:lnTo>
                    <a:lnTo>
                      <a:pt x="26" y="366"/>
                    </a:lnTo>
                    <a:lnTo>
                      <a:pt x="22" y="370"/>
                    </a:lnTo>
                    <a:lnTo>
                      <a:pt x="18" y="370"/>
                    </a:lnTo>
                    <a:lnTo>
                      <a:pt x="15" y="374"/>
                    </a:lnTo>
                    <a:lnTo>
                      <a:pt x="11" y="374"/>
                    </a:lnTo>
                    <a:lnTo>
                      <a:pt x="11" y="378"/>
                    </a:lnTo>
                    <a:lnTo>
                      <a:pt x="8" y="381"/>
                    </a:lnTo>
                    <a:lnTo>
                      <a:pt x="4" y="385"/>
                    </a:lnTo>
                    <a:lnTo>
                      <a:pt x="1" y="392"/>
                    </a:lnTo>
                    <a:lnTo>
                      <a:pt x="1" y="399"/>
                    </a:lnTo>
                    <a:lnTo>
                      <a:pt x="1" y="406"/>
                    </a:lnTo>
                    <a:lnTo>
                      <a:pt x="1" y="413"/>
                    </a:lnTo>
                    <a:lnTo>
                      <a:pt x="1" y="425"/>
                    </a:lnTo>
                    <a:lnTo>
                      <a:pt x="4" y="432"/>
                    </a:lnTo>
                    <a:lnTo>
                      <a:pt x="8" y="439"/>
                    </a:lnTo>
                    <a:lnTo>
                      <a:pt x="11" y="443"/>
                    </a:lnTo>
                    <a:lnTo>
                      <a:pt x="15" y="446"/>
                    </a:lnTo>
                    <a:lnTo>
                      <a:pt x="18" y="450"/>
                    </a:lnTo>
                    <a:lnTo>
                      <a:pt x="22" y="450"/>
                    </a:lnTo>
                    <a:lnTo>
                      <a:pt x="26" y="453"/>
                    </a:lnTo>
                    <a:lnTo>
                      <a:pt x="44" y="453"/>
                    </a:lnTo>
                    <a:lnTo>
                      <a:pt x="175" y="446"/>
                    </a:lnTo>
                    <a:lnTo>
                      <a:pt x="305" y="439"/>
                    </a:lnTo>
                    <a:lnTo>
                      <a:pt x="435" y="435"/>
                    </a:lnTo>
                    <a:lnTo>
                      <a:pt x="566" y="439"/>
                    </a:lnTo>
                    <a:lnTo>
                      <a:pt x="696" y="446"/>
                    </a:lnTo>
                    <a:lnTo>
                      <a:pt x="827" y="457"/>
                    </a:lnTo>
                    <a:lnTo>
                      <a:pt x="957" y="472"/>
                    </a:lnTo>
                    <a:lnTo>
                      <a:pt x="1088" y="493"/>
                    </a:lnTo>
                    <a:lnTo>
                      <a:pt x="1214" y="515"/>
                    </a:lnTo>
                    <a:lnTo>
                      <a:pt x="1341" y="540"/>
                    </a:lnTo>
                    <a:lnTo>
                      <a:pt x="1468" y="573"/>
                    </a:lnTo>
                    <a:lnTo>
                      <a:pt x="1595" y="609"/>
                    </a:lnTo>
                    <a:lnTo>
                      <a:pt x="1718" y="646"/>
                    </a:lnTo>
                    <a:lnTo>
                      <a:pt x="1841" y="689"/>
                    </a:lnTo>
                    <a:lnTo>
                      <a:pt x="1964" y="736"/>
                    </a:lnTo>
                    <a:lnTo>
                      <a:pt x="2084" y="787"/>
                    </a:lnTo>
                    <a:lnTo>
                      <a:pt x="2204" y="841"/>
                    </a:lnTo>
                    <a:lnTo>
                      <a:pt x="2319" y="900"/>
                    </a:lnTo>
                    <a:lnTo>
                      <a:pt x="2436" y="961"/>
                    </a:lnTo>
                    <a:lnTo>
                      <a:pt x="2548" y="1026"/>
                    </a:lnTo>
                    <a:lnTo>
                      <a:pt x="2657" y="1095"/>
                    </a:lnTo>
                    <a:lnTo>
                      <a:pt x="2765" y="1167"/>
                    </a:lnTo>
                    <a:lnTo>
                      <a:pt x="2871" y="1244"/>
                    </a:lnTo>
                    <a:lnTo>
                      <a:pt x="2975" y="1323"/>
                    </a:lnTo>
                    <a:lnTo>
                      <a:pt x="3073" y="1407"/>
                    </a:lnTo>
                    <a:lnTo>
                      <a:pt x="3171" y="1494"/>
                    </a:lnTo>
                    <a:lnTo>
                      <a:pt x="3269" y="1584"/>
                    </a:lnTo>
                    <a:lnTo>
                      <a:pt x="3359" y="1679"/>
                    </a:lnTo>
                    <a:lnTo>
                      <a:pt x="3450" y="1773"/>
                    </a:lnTo>
                    <a:lnTo>
                      <a:pt x="3533" y="1874"/>
                    </a:lnTo>
                    <a:lnTo>
                      <a:pt x="3617" y="1979"/>
                    </a:lnTo>
                    <a:lnTo>
                      <a:pt x="3697" y="2084"/>
                    </a:lnTo>
                    <a:lnTo>
                      <a:pt x="3766" y="2186"/>
                    </a:lnTo>
                    <a:lnTo>
                      <a:pt x="3831" y="2288"/>
                    </a:lnTo>
                    <a:lnTo>
                      <a:pt x="3893" y="2388"/>
                    </a:lnTo>
                    <a:lnTo>
                      <a:pt x="3950" y="2490"/>
                    </a:lnTo>
                    <a:lnTo>
                      <a:pt x="4005" y="2592"/>
                    </a:lnTo>
                    <a:lnTo>
                      <a:pt x="4055" y="2696"/>
                    </a:lnTo>
                    <a:lnTo>
                      <a:pt x="4106" y="2802"/>
                    </a:lnTo>
                    <a:lnTo>
                      <a:pt x="4149" y="2907"/>
                    </a:lnTo>
                    <a:lnTo>
                      <a:pt x="4193" y="3012"/>
                    </a:lnTo>
                    <a:lnTo>
                      <a:pt x="4229" y="3121"/>
                    </a:lnTo>
                    <a:lnTo>
                      <a:pt x="4266" y="3226"/>
                    </a:lnTo>
                    <a:lnTo>
                      <a:pt x="4298" y="3335"/>
                    </a:lnTo>
                    <a:lnTo>
                      <a:pt x="4331" y="3443"/>
                    </a:lnTo>
                    <a:lnTo>
                      <a:pt x="4356" y="3552"/>
                    </a:lnTo>
                    <a:lnTo>
                      <a:pt x="4381" y="3661"/>
                    </a:lnTo>
                    <a:lnTo>
                      <a:pt x="4403" y="3773"/>
                    </a:lnTo>
                    <a:lnTo>
                      <a:pt x="4421" y="3882"/>
                    </a:lnTo>
                    <a:lnTo>
                      <a:pt x="4440" y="3994"/>
                    </a:lnTo>
                    <a:lnTo>
                      <a:pt x="4453" y="4106"/>
                    </a:lnTo>
                    <a:lnTo>
                      <a:pt x="4465" y="4218"/>
                    </a:lnTo>
                    <a:lnTo>
                      <a:pt x="4472" y="4331"/>
                    </a:lnTo>
                    <a:lnTo>
                      <a:pt x="4480" y="4447"/>
                    </a:lnTo>
                    <a:lnTo>
                      <a:pt x="4483" y="4559"/>
                    </a:lnTo>
                    <a:lnTo>
                      <a:pt x="4487" y="4675"/>
                    </a:lnTo>
                    <a:lnTo>
                      <a:pt x="4487" y="4788"/>
                    </a:lnTo>
                    <a:lnTo>
                      <a:pt x="4483" y="4904"/>
                    </a:lnTo>
                    <a:lnTo>
                      <a:pt x="4475" y="5136"/>
                    </a:lnTo>
                    <a:cubicBezTo>
                      <a:pt x="4468" y="5212"/>
                      <a:pt x="4461" y="5292"/>
                      <a:pt x="4458" y="5367"/>
                    </a:cubicBezTo>
                    <a:cubicBezTo>
                      <a:pt x="4447" y="5447"/>
                      <a:pt x="4440" y="5523"/>
                      <a:pt x="4428" y="5603"/>
                    </a:cubicBezTo>
                    <a:lnTo>
                      <a:pt x="4428" y="5606"/>
                    </a:lnTo>
                    <a:lnTo>
                      <a:pt x="4428" y="5614"/>
                    </a:lnTo>
                    <a:lnTo>
                      <a:pt x="4432" y="5618"/>
                    </a:lnTo>
                    <a:lnTo>
                      <a:pt x="4432" y="5621"/>
                    </a:lnTo>
                    <a:lnTo>
                      <a:pt x="4436" y="5628"/>
                    </a:lnTo>
                    <a:lnTo>
                      <a:pt x="4440" y="5632"/>
                    </a:lnTo>
                    <a:lnTo>
                      <a:pt x="4443" y="5636"/>
                    </a:lnTo>
                    <a:lnTo>
                      <a:pt x="4447" y="5636"/>
                    </a:lnTo>
                    <a:lnTo>
                      <a:pt x="4450" y="5639"/>
                    </a:lnTo>
                    <a:lnTo>
                      <a:pt x="4458" y="5643"/>
                    </a:lnTo>
                    <a:lnTo>
                      <a:pt x="4468" y="5643"/>
                    </a:lnTo>
                    <a:lnTo>
                      <a:pt x="4472" y="5646"/>
                    </a:lnTo>
                    <a:lnTo>
                      <a:pt x="4480" y="5646"/>
                    </a:lnTo>
                    <a:lnTo>
                      <a:pt x="4483" y="5643"/>
                    </a:lnTo>
                    <a:lnTo>
                      <a:pt x="4487" y="5643"/>
                    </a:lnTo>
                    <a:lnTo>
                      <a:pt x="4493" y="5646"/>
                    </a:lnTo>
                    <a:lnTo>
                      <a:pt x="4501" y="5650"/>
                    </a:lnTo>
                    <a:lnTo>
                      <a:pt x="4523" y="5650"/>
                    </a:lnTo>
                    <a:lnTo>
                      <a:pt x="4527" y="5646"/>
                    </a:lnTo>
                    <a:lnTo>
                      <a:pt x="4534" y="5643"/>
                    </a:lnTo>
                    <a:lnTo>
                      <a:pt x="4537" y="5636"/>
                    </a:lnTo>
                    <a:lnTo>
                      <a:pt x="4584" y="5585"/>
                    </a:lnTo>
                    <a:lnTo>
                      <a:pt x="4627" y="5531"/>
                    </a:lnTo>
                    <a:lnTo>
                      <a:pt x="4671" y="5472"/>
                    </a:lnTo>
                    <a:lnTo>
                      <a:pt x="4711" y="5414"/>
                    </a:lnTo>
                    <a:lnTo>
                      <a:pt x="4751" y="5357"/>
                    </a:lnTo>
                    <a:lnTo>
                      <a:pt x="4791" y="5299"/>
                    </a:lnTo>
                    <a:lnTo>
                      <a:pt x="4827" y="5240"/>
                    </a:lnTo>
                    <a:lnTo>
                      <a:pt x="4860" y="5179"/>
                    </a:lnTo>
                    <a:lnTo>
                      <a:pt x="4893" y="5118"/>
                    </a:lnTo>
                    <a:lnTo>
                      <a:pt x="4925" y="5056"/>
                    </a:lnTo>
                    <a:lnTo>
                      <a:pt x="4954" y="4991"/>
                    </a:lnTo>
                    <a:lnTo>
                      <a:pt x="4983" y="4929"/>
                    </a:lnTo>
                    <a:lnTo>
                      <a:pt x="5012" y="4864"/>
                    </a:lnTo>
                    <a:lnTo>
                      <a:pt x="5037" y="4798"/>
                    </a:lnTo>
                    <a:lnTo>
                      <a:pt x="5059" y="4733"/>
                    </a:lnTo>
                    <a:lnTo>
                      <a:pt x="5081" y="4665"/>
                    </a:lnTo>
                    <a:lnTo>
                      <a:pt x="5121" y="4531"/>
                    </a:lnTo>
                    <a:lnTo>
                      <a:pt x="5157" y="4392"/>
                    </a:lnTo>
                    <a:lnTo>
                      <a:pt x="5182" y="4255"/>
                    </a:lnTo>
                    <a:lnTo>
                      <a:pt x="5208" y="4114"/>
                    </a:lnTo>
                    <a:lnTo>
                      <a:pt x="5222" y="3972"/>
                    </a:lnTo>
                    <a:lnTo>
                      <a:pt x="5233" y="3831"/>
                    </a:lnTo>
                    <a:lnTo>
                      <a:pt x="5241" y="3686"/>
                    </a:lnTo>
                    <a:lnTo>
                      <a:pt x="5241" y="3544"/>
                    </a:lnTo>
                    <a:lnTo>
                      <a:pt x="5233" y="3400"/>
                    </a:lnTo>
                    <a:lnTo>
                      <a:pt x="5222" y="3255"/>
                    </a:lnTo>
                    <a:lnTo>
                      <a:pt x="5208" y="3114"/>
                    </a:lnTo>
                    <a:lnTo>
                      <a:pt x="5186" y="2972"/>
                    </a:lnTo>
                    <a:lnTo>
                      <a:pt x="5157" y="2831"/>
                    </a:lnTo>
                    <a:lnTo>
                      <a:pt x="5128" y="2689"/>
                    </a:lnTo>
                    <a:lnTo>
                      <a:pt x="5092" y="2552"/>
                    </a:lnTo>
                    <a:lnTo>
                      <a:pt x="5048" y="2414"/>
                    </a:lnTo>
                    <a:lnTo>
                      <a:pt x="5005" y="2280"/>
                    </a:lnTo>
                    <a:lnTo>
                      <a:pt x="4954" y="2146"/>
                    </a:lnTo>
                    <a:lnTo>
                      <a:pt x="4896" y="2019"/>
                    </a:lnTo>
                    <a:lnTo>
                      <a:pt x="4838" y="1892"/>
                    </a:lnTo>
                    <a:lnTo>
                      <a:pt x="4773" y="1769"/>
                    </a:lnTo>
                    <a:lnTo>
                      <a:pt x="4704" y="1649"/>
                    </a:lnTo>
                    <a:lnTo>
                      <a:pt x="4632" y="1534"/>
                    </a:lnTo>
                    <a:lnTo>
                      <a:pt x="4552" y="1421"/>
                    </a:lnTo>
                    <a:lnTo>
                      <a:pt x="4505" y="1356"/>
                    </a:lnTo>
                    <a:lnTo>
                      <a:pt x="4453" y="1291"/>
                    </a:lnTo>
                    <a:lnTo>
                      <a:pt x="4403" y="1229"/>
                    </a:lnTo>
                    <a:lnTo>
                      <a:pt x="4353" y="1167"/>
                    </a:lnTo>
                    <a:lnTo>
                      <a:pt x="4298" y="1109"/>
                    </a:lnTo>
                    <a:lnTo>
                      <a:pt x="4244" y="1052"/>
                    </a:lnTo>
                    <a:lnTo>
                      <a:pt x="4186" y="997"/>
                    </a:lnTo>
                    <a:lnTo>
                      <a:pt x="4132" y="943"/>
                    </a:lnTo>
                    <a:lnTo>
                      <a:pt x="4073" y="888"/>
                    </a:lnTo>
                    <a:lnTo>
                      <a:pt x="4012" y="838"/>
                    </a:lnTo>
                    <a:lnTo>
                      <a:pt x="3953" y="787"/>
                    </a:lnTo>
                    <a:lnTo>
                      <a:pt x="3893" y="739"/>
                    </a:lnTo>
                    <a:lnTo>
                      <a:pt x="3831" y="693"/>
                    </a:lnTo>
                    <a:lnTo>
                      <a:pt x="3769" y="646"/>
                    </a:lnTo>
                    <a:lnTo>
                      <a:pt x="3704" y="602"/>
                    </a:lnTo>
                    <a:lnTo>
                      <a:pt x="3639" y="559"/>
                    </a:lnTo>
                    <a:lnTo>
                      <a:pt x="3573" y="519"/>
                    </a:lnTo>
                    <a:lnTo>
                      <a:pt x="3508" y="479"/>
                    </a:lnTo>
                    <a:lnTo>
                      <a:pt x="3439" y="443"/>
                    </a:lnTo>
                    <a:lnTo>
                      <a:pt x="3371" y="406"/>
                    </a:lnTo>
                    <a:lnTo>
                      <a:pt x="3232" y="338"/>
                    </a:lnTo>
                    <a:lnTo>
                      <a:pt x="3095" y="276"/>
                    </a:lnTo>
                    <a:lnTo>
                      <a:pt x="2950" y="222"/>
                    </a:lnTo>
                    <a:lnTo>
                      <a:pt x="2805" y="171"/>
                    </a:lnTo>
                    <a:lnTo>
                      <a:pt x="2657" y="127"/>
                    </a:lnTo>
                    <a:lnTo>
                      <a:pt x="2508" y="92"/>
                    </a:lnTo>
                    <a:lnTo>
                      <a:pt x="2359" y="62"/>
                    </a:lnTo>
                    <a:lnTo>
                      <a:pt x="2207" y="37"/>
                    </a:lnTo>
                    <a:lnTo>
                      <a:pt x="2055" y="18"/>
                    </a:lnTo>
                    <a:lnTo>
                      <a:pt x="1899" y="8"/>
                    </a:lnTo>
                    <a:lnTo>
                      <a:pt x="1747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386438" y="421475"/>
                <a:ext cx="108300" cy="108275"/>
              </a:xfrm>
              <a:custGeom>
                <a:avLst/>
                <a:gdLst/>
                <a:ahLst/>
                <a:cxnLst/>
                <a:rect l="l" t="t" r="r" b="b"/>
                <a:pathLst>
                  <a:path w="4332" h="4331" extrusionOk="0">
                    <a:moveTo>
                      <a:pt x="2965" y="1142"/>
                    </a:moveTo>
                    <a:lnTo>
                      <a:pt x="2990" y="1193"/>
                    </a:lnTo>
                    <a:lnTo>
                      <a:pt x="2958" y="1146"/>
                    </a:lnTo>
                    <a:lnTo>
                      <a:pt x="2965" y="1142"/>
                    </a:lnTo>
                    <a:close/>
                    <a:moveTo>
                      <a:pt x="1508" y="668"/>
                    </a:moveTo>
                    <a:lnTo>
                      <a:pt x="1540" y="671"/>
                    </a:lnTo>
                    <a:cubicBezTo>
                      <a:pt x="1573" y="674"/>
                      <a:pt x="1602" y="682"/>
                      <a:pt x="1632" y="686"/>
                    </a:cubicBezTo>
                    <a:lnTo>
                      <a:pt x="1719" y="708"/>
                    </a:lnTo>
                    <a:lnTo>
                      <a:pt x="1801" y="729"/>
                    </a:lnTo>
                    <a:lnTo>
                      <a:pt x="1881" y="758"/>
                    </a:lnTo>
                    <a:lnTo>
                      <a:pt x="1958" y="787"/>
                    </a:lnTo>
                    <a:lnTo>
                      <a:pt x="2033" y="820"/>
                    </a:lnTo>
                    <a:lnTo>
                      <a:pt x="2110" y="860"/>
                    </a:lnTo>
                    <a:lnTo>
                      <a:pt x="2179" y="900"/>
                    </a:lnTo>
                    <a:lnTo>
                      <a:pt x="2247" y="943"/>
                    </a:lnTo>
                    <a:lnTo>
                      <a:pt x="2316" y="987"/>
                    </a:lnTo>
                    <a:lnTo>
                      <a:pt x="2381" y="1037"/>
                    </a:lnTo>
                    <a:lnTo>
                      <a:pt x="2443" y="1088"/>
                    </a:lnTo>
                    <a:lnTo>
                      <a:pt x="2505" y="1142"/>
                    </a:lnTo>
                    <a:lnTo>
                      <a:pt x="2567" y="1196"/>
                    </a:lnTo>
                    <a:lnTo>
                      <a:pt x="2624" y="1258"/>
                    </a:lnTo>
                    <a:lnTo>
                      <a:pt x="2679" y="1316"/>
                    </a:lnTo>
                    <a:lnTo>
                      <a:pt x="2733" y="1382"/>
                    </a:lnTo>
                    <a:lnTo>
                      <a:pt x="2784" y="1447"/>
                    </a:lnTo>
                    <a:lnTo>
                      <a:pt x="2834" y="1512"/>
                    </a:lnTo>
                    <a:lnTo>
                      <a:pt x="2885" y="1584"/>
                    </a:lnTo>
                    <a:lnTo>
                      <a:pt x="2932" y="1653"/>
                    </a:lnTo>
                    <a:lnTo>
                      <a:pt x="2980" y="1726"/>
                    </a:lnTo>
                    <a:cubicBezTo>
                      <a:pt x="3012" y="1776"/>
                      <a:pt x="3041" y="1823"/>
                      <a:pt x="3070" y="1874"/>
                    </a:cubicBezTo>
                    <a:lnTo>
                      <a:pt x="3157" y="2030"/>
                    </a:lnTo>
                    <a:lnTo>
                      <a:pt x="3236" y="2190"/>
                    </a:lnTo>
                    <a:lnTo>
                      <a:pt x="3313" y="2352"/>
                    </a:lnTo>
                    <a:lnTo>
                      <a:pt x="3388" y="2516"/>
                    </a:lnTo>
                    <a:lnTo>
                      <a:pt x="3291" y="2389"/>
                    </a:lnTo>
                    <a:lnTo>
                      <a:pt x="3189" y="2262"/>
                    </a:lnTo>
                    <a:lnTo>
                      <a:pt x="3084" y="2139"/>
                    </a:lnTo>
                    <a:lnTo>
                      <a:pt x="2980" y="2019"/>
                    </a:lnTo>
                    <a:cubicBezTo>
                      <a:pt x="2907" y="1943"/>
                      <a:pt x="2838" y="1867"/>
                      <a:pt x="2769" y="1791"/>
                    </a:cubicBezTo>
                    <a:cubicBezTo>
                      <a:pt x="2700" y="1718"/>
                      <a:pt x="2632" y="1646"/>
                      <a:pt x="2567" y="1577"/>
                    </a:cubicBezTo>
                    <a:lnTo>
                      <a:pt x="2567" y="1574"/>
                    </a:lnTo>
                    <a:lnTo>
                      <a:pt x="2562" y="1574"/>
                    </a:lnTo>
                    <a:lnTo>
                      <a:pt x="2562" y="1577"/>
                    </a:lnTo>
                    <a:lnTo>
                      <a:pt x="2559" y="1577"/>
                    </a:lnTo>
                    <a:lnTo>
                      <a:pt x="2559" y="1581"/>
                    </a:lnTo>
                    <a:cubicBezTo>
                      <a:pt x="2660" y="1813"/>
                      <a:pt x="2758" y="2041"/>
                      <a:pt x="2856" y="2265"/>
                    </a:cubicBezTo>
                    <a:lnTo>
                      <a:pt x="2932" y="2436"/>
                    </a:lnTo>
                    <a:lnTo>
                      <a:pt x="3012" y="2603"/>
                    </a:lnTo>
                    <a:lnTo>
                      <a:pt x="3095" y="2770"/>
                    </a:lnTo>
                    <a:cubicBezTo>
                      <a:pt x="3124" y="2824"/>
                      <a:pt x="3154" y="2878"/>
                      <a:pt x="3182" y="2936"/>
                    </a:cubicBezTo>
                    <a:cubicBezTo>
                      <a:pt x="3207" y="2979"/>
                      <a:pt x="3233" y="3026"/>
                      <a:pt x="3258" y="3070"/>
                    </a:cubicBezTo>
                    <a:cubicBezTo>
                      <a:pt x="3280" y="3117"/>
                      <a:pt x="3306" y="3164"/>
                      <a:pt x="3328" y="3211"/>
                    </a:cubicBezTo>
                    <a:cubicBezTo>
                      <a:pt x="3378" y="3302"/>
                      <a:pt x="3425" y="3396"/>
                      <a:pt x="3472" y="3491"/>
                    </a:cubicBezTo>
                    <a:lnTo>
                      <a:pt x="3349" y="3429"/>
                    </a:lnTo>
                    <a:lnTo>
                      <a:pt x="3219" y="3367"/>
                    </a:lnTo>
                    <a:lnTo>
                      <a:pt x="2958" y="3255"/>
                    </a:lnTo>
                    <a:cubicBezTo>
                      <a:pt x="2871" y="3215"/>
                      <a:pt x="2784" y="3175"/>
                      <a:pt x="2697" y="3139"/>
                    </a:cubicBezTo>
                    <a:lnTo>
                      <a:pt x="2570" y="3074"/>
                    </a:lnTo>
                    <a:lnTo>
                      <a:pt x="2446" y="3009"/>
                    </a:lnTo>
                    <a:lnTo>
                      <a:pt x="2356" y="2954"/>
                    </a:lnTo>
                    <a:lnTo>
                      <a:pt x="2266" y="2900"/>
                    </a:lnTo>
                    <a:lnTo>
                      <a:pt x="2179" y="2845"/>
                    </a:lnTo>
                    <a:lnTo>
                      <a:pt x="2092" y="2787"/>
                    </a:lnTo>
                    <a:lnTo>
                      <a:pt x="2005" y="2726"/>
                    </a:lnTo>
                    <a:lnTo>
                      <a:pt x="1921" y="2664"/>
                    </a:lnTo>
                    <a:lnTo>
                      <a:pt x="1838" y="2603"/>
                    </a:lnTo>
                    <a:lnTo>
                      <a:pt x="1754" y="2537"/>
                    </a:lnTo>
                    <a:lnTo>
                      <a:pt x="1675" y="2469"/>
                    </a:lnTo>
                    <a:lnTo>
                      <a:pt x="1599" y="2400"/>
                    </a:lnTo>
                    <a:lnTo>
                      <a:pt x="1523" y="2330"/>
                    </a:lnTo>
                    <a:lnTo>
                      <a:pt x="1446" y="2258"/>
                    </a:lnTo>
                    <a:lnTo>
                      <a:pt x="1374" y="2183"/>
                    </a:lnTo>
                    <a:lnTo>
                      <a:pt x="1301" y="2106"/>
                    </a:lnTo>
                    <a:lnTo>
                      <a:pt x="1232" y="2030"/>
                    </a:lnTo>
                    <a:lnTo>
                      <a:pt x="1164" y="1947"/>
                    </a:lnTo>
                    <a:lnTo>
                      <a:pt x="1153" y="1947"/>
                    </a:lnTo>
                    <a:lnTo>
                      <a:pt x="1149" y="1950"/>
                    </a:lnTo>
                    <a:lnTo>
                      <a:pt x="1145" y="1954"/>
                    </a:lnTo>
                    <a:lnTo>
                      <a:pt x="1145" y="1957"/>
                    </a:lnTo>
                    <a:lnTo>
                      <a:pt x="1149" y="1957"/>
                    </a:lnTo>
                    <a:lnTo>
                      <a:pt x="1149" y="1961"/>
                    </a:lnTo>
                    <a:cubicBezTo>
                      <a:pt x="1182" y="2009"/>
                      <a:pt x="1214" y="2056"/>
                      <a:pt x="1247" y="2106"/>
                    </a:cubicBezTo>
                    <a:cubicBezTo>
                      <a:pt x="1284" y="2153"/>
                      <a:pt x="1316" y="2204"/>
                      <a:pt x="1352" y="2255"/>
                    </a:cubicBezTo>
                    <a:cubicBezTo>
                      <a:pt x="1388" y="2305"/>
                      <a:pt x="1428" y="2356"/>
                      <a:pt x="1465" y="2410"/>
                    </a:cubicBezTo>
                    <a:cubicBezTo>
                      <a:pt x="1505" y="2461"/>
                      <a:pt x="1545" y="2512"/>
                      <a:pt x="1584" y="2563"/>
                    </a:cubicBezTo>
                    <a:cubicBezTo>
                      <a:pt x="1624" y="2613"/>
                      <a:pt x="1664" y="2668"/>
                      <a:pt x="1707" y="2718"/>
                    </a:cubicBezTo>
                    <a:lnTo>
                      <a:pt x="1838" y="2870"/>
                    </a:lnTo>
                    <a:lnTo>
                      <a:pt x="1972" y="3019"/>
                    </a:lnTo>
                    <a:lnTo>
                      <a:pt x="2045" y="3091"/>
                    </a:lnTo>
                    <a:lnTo>
                      <a:pt x="2113" y="3164"/>
                    </a:lnTo>
                    <a:lnTo>
                      <a:pt x="2113" y="3164"/>
                    </a:lnTo>
                    <a:lnTo>
                      <a:pt x="1990" y="3103"/>
                    </a:lnTo>
                    <a:lnTo>
                      <a:pt x="1871" y="3041"/>
                    </a:lnTo>
                    <a:lnTo>
                      <a:pt x="1754" y="2976"/>
                    </a:lnTo>
                    <a:lnTo>
                      <a:pt x="1642" y="2907"/>
                    </a:lnTo>
                    <a:lnTo>
                      <a:pt x="1533" y="2830"/>
                    </a:lnTo>
                    <a:lnTo>
                      <a:pt x="1479" y="2795"/>
                    </a:lnTo>
                    <a:lnTo>
                      <a:pt x="1428" y="2755"/>
                    </a:lnTo>
                    <a:lnTo>
                      <a:pt x="1378" y="2715"/>
                    </a:lnTo>
                    <a:lnTo>
                      <a:pt x="1331" y="2671"/>
                    </a:lnTo>
                    <a:lnTo>
                      <a:pt x="1279" y="2628"/>
                    </a:lnTo>
                    <a:lnTo>
                      <a:pt x="1236" y="2584"/>
                    </a:lnTo>
                    <a:lnTo>
                      <a:pt x="1189" y="2541"/>
                    </a:lnTo>
                    <a:lnTo>
                      <a:pt x="1145" y="2494"/>
                    </a:lnTo>
                    <a:lnTo>
                      <a:pt x="1105" y="2443"/>
                    </a:lnTo>
                    <a:lnTo>
                      <a:pt x="1066" y="2392"/>
                    </a:lnTo>
                    <a:lnTo>
                      <a:pt x="1026" y="2342"/>
                    </a:lnTo>
                    <a:lnTo>
                      <a:pt x="990" y="2287"/>
                    </a:lnTo>
                    <a:lnTo>
                      <a:pt x="958" y="2233"/>
                    </a:lnTo>
                    <a:lnTo>
                      <a:pt x="925" y="2175"/>
                    </a:lnTo>
                    <a:lnTo>
                      <a:pt x="892" y="2117"/>
                    </a:lnTo>
                    <a:lnTo>
                      <a:pt x="863" y="2056"/>
                    </a:lnTo>
                    <a:lnTo>
                      <a:pt x="834" y="1994"/>
                    </a:lnTo>
                    <a:lnTo>
                      <a:pt x="809" y="1929"/>
                    </a:lnTo>
                    <a:lnTo>
                      <a:pt x="787" y="1863"/>
                    </a:lnTo>
                    <a:lnTo>
                      <a:pt x="765" y="1795"/>
                    </a:lnTo>
                    <a:lnTo>
                      <a:pt x="747" y="1726"/>
                    </a:lnTo>
                    <a:lnTo>
                      <a:pt x="729" y="1653"/>
                    </a:lnTo>
                    <a:lnTo>
                      <a:pt x="729" y="1577"/>
                    </a:lnTo>
                    <a:lnTo>
                      <a:pt x="732" y="1501"/>
                    </a:lnTo>
                    <a:lnTo>
                      <a:pt x="740" y="1429"/>
                    </a:lnTo>
                    <a:lnTo>
                      <a:pt x="751" y="1352"/>
                    </a:lnTo>
                    <a:lnTo>
                      <a:pt x="765" y="1280"/>
                    </a:lnTo>
                    <a:lnTo>
                      <a:pt x="772" y="1248"/>
                    </a:lnTo>
                    <a:lnTo>
                      <a:pt x="784" y="1211"/>
                    </a:lnTo>
                    <a:lnTo>
                      <a:pt x="794" y="1178"/>
                    </a:lnTo>
                    <a:lnTo>
                      <a:pt x="805" y="1142"/>
                    </a:lnTo>
                    <a:lnTo>
                      <a:pt x="819" y="1109"/>
                    </a:lnTo>
                    <a:lnTo>
                      <a:pt x="834" y="1077"/>
                    </a:lnTo>
                    <a:lnTo>
                      <a:pt x="849" y="1048"/>
                    </a:lnTo>
                    <a:lnTo>
                      <a:pt x="863" y="1015"/>
                    </a:lnTo>
                    <a:lnTo>
                      <a:pt x="884" y="987"/>
                    </a:lnTo>
                    <a:lnTo>
                      <a:pt x="903" y="957"/>
                    </a:lnTo>
                    <a:lnTo>
                      <a:pt x="925" y="928"/>
                    </a:lnTo>
                    <a:lnTo>
                      <a:pt x="946" y="903"/>
                    </a:lnTo>
                    <a:lnTo>
                      <a:pt x="971" y="878"/>
                    </a:lnTo>
                    <a:lnTo>
                      <a:pt x="997" y="852"/>
                    </a:lnTo>
                    <a:lnTo>
                      <a:pt x="1023" y="830"/>
                    </a:lnTo>
                    <a:lnTo>
                      <a:pt x="1051" y="805"/>
                    </a:lnTo>
                    <a:lnTo>
                      <a:pt x="1080" y="787"/>
                    </a:lnTo>
                    <a:lnTo>
                      <a:pt x="1113" y="765"/>
                    </a:lnTo>
                    <a:lnTo>
                      <a:pt x="1145" y="748"/>
                    </a:lnTo>
                    <a:lnTo>
                      <a:pt x="1182" y="733"/>
                    </a:lnTo>
                    <a:lnTo>
                      <a:pt x="1218" y="714"/>
                    </a:lnTo>
                    <a:lnTo>
                      <a:pt x="1258" y="704"/>
                    </a:lnTo>
                    <a:lnTo>
                      <a:pt x="1294" y="693"/>
                    </a:lnTo>
                    <a:lnTo>
                      <a:pt x="1331" y="682"/>
                    </a:lnTo>
                    <a:lnTo>
                      <a:pt x="1366" y="678"/>
                    </a:lnTo>
                    <a:lnTo>
                      <a:pt x="1403" y="671"/>
                    </a:lnTo>
                    <a:lnTo>
                      <a:pt x="1439" y="671"/>
                    </a:lnTo>
                    <a:lnTo>
                      <a:pt x="1472" y="668"/>
                    </a:lnTo>
                    <a:close/>
                    <a:moveTo>
                      <a:pt x="1537" y="0"/>
                    </a:moveTo>
                    <a:lnTo>
                      <a:pt x="1461" y="8"/>
                    </a:lnTo>
                    <a:lnTo>
                      <a:pt x="1381" y="15"/>
                    </a:lnTo>
                    <a:lnTo>
                      <a:pt x="1305" y="30"/>
                    </a:lnTo>
                    <a:lnTo>
                      <a:pt x="1229" y="47"/>
                    </a:lnTo>
                    <a:lnTo>
                      <a:pt x="1153" y="66"/>
                    </a:lnTo>
                    <a:lnTo>
                      <a:pt x="1080" y="91"/>
                    </a:lnTo>
                    <a:lnTo>
                      <a:pt x="1008" y="117"/>
                    </a:lnTo>
                    <a:lnTo>
                      <a:pt x="936" y="149"/>
                    </a:lnTo>
                    <a:lnTo>
                      <a:pt x="863" y="186"/>
                    </a:lnTo>
                    <a:lnTo>
                      <a:pt x="794" y="221"/>
                    </a:lnTo>
                    <a:lnTo>
                      <a:pt x="725" y="265"/>
                    </a:lnTo>
                    <a:lnTo>
                      <a:pt x="660" y="313"/>
                    </a:lnTo>
                    <a:lnTo>
                      <a:pt x="595" y="363"/>
                    </a:lnTo>
                    <a:lnTo>
                      <a:pt x="533" y="414"/>
                    </a:lnTo>
                    <a:lnTo>
                      <a:pt x="471" y="472"/>
                    </a:lnTo>
                    <a:lnTo>
                      <a:pt x="417" y="534"/>
                    </a:lnTo>
                    <a:lnTo>
                      <a:pt x="363" y="595"/>
                    </a:lnTo>
                    <a:lnTo>
                      <a:pt x="312" y="661"/>
                    </a:lnTo>
                    <a:lnTo>
                      <a:pt x="265" y="726"/>
                    </a:lnTo>
                    <a:lnTo>
                      <a:pt x="225" y="794"/>
                    </a:lnTo>
                    <a:lnTo>
                      <a:pt x="185" y="863"/>
                    </a:lnTo>
                    <a:lnTo>
                      <a:pt x="149" y="932"/>
                    </a:lnTo>
                    <a:lnTo>
                      <a:pt x="120" y="1004"/>
                    </a:lnTo>
                    <a:lnTo>
                      <a:pt x="91" y="1081"/>
                    </a:lnTo>
                    <a:lnTo>
                      <a:pt x="66" y="1153"/>
                    </a:lnTo>
                    <a:lnTo>
                      <a:pt x="48" y="1229"/>
                    </a:lnTo>
                    <a:lnTo>
                      <a:pt x="30" y="1305"/>
                    </a:lnTo>
                    <a:lnTo>
                      <a:pt x="18" y="1382"/>
                    </a:lnTo>
                    <a:lnTo>
                      <a:pt x="8" y="1457"/>
                    </a:lnTo>
                    <a:lnTo>
                      <a:pt x="4" y="1537"/>
                    </a:lnTo>
                    <a:lnTo>
                      <a:pt x="1" y="1613"/>
                    </a:lnTo>
                    <a:lnTo>
                      <a:pt x="4" y="1693"/>
                    </a:lnTo>
                    <a:lnTo>
                      <a:pt x="8" y="1769"/>
                    </a:lnTo>
                    <a:lnTo>
                      <a:pt x="18" y="1845"/>
                    </a:lnTo>
                    <a:lnTo>
                      <a:pt x="30" y="1922"/>
                    </a:lnTo>
                    <a:lnTo>
                      <a:pt x="48" y="1997"/>
                    </a:lnTo>
                    <a:lnTo>
                      <a:pt x="66" y="2074"/>
                    </a:lnTo>
                    <a:lnTo>
                      <a:pt x="91" y="2149"/>
                    </a:lnTo>
                    <a:lnTo>
                      <a:pt x="120" y="2222"/>
                    </a:lnTo>
                    <a:lnTo>
                      <a:pt x="149" y="2295"/>
                    </a:lnTo>
                    <a:lnTo>
                      <a:pt x="185" y="2363"/>
                    </a:lnTo>
                    <a:lnTo>
                      <a:pt x="225" y="2436"/>
                    </a:lnTo>
                    <a:lnTo>
                      <a:pt x="265" y="2501"/>
                    </a:lnTo>
                    <a:lnTo>
                      <a:pt x="312" y="2570"/>
                    </a:lnTo>
                    <a:lnTo>
                      <a:pt x="363" y="2631"/>
                    </a:lnTo>
                    <a:lnTo>
                      <a:pt x="417" y="2697"/>
                    </a:lnTo>
                    <a:lnTo>
                      <a:pt x="471" y="2755"/>
                    </a:lnTo>
                    <a:cubicBezTo>
                      <a:pt x="483" y="2765"/>
                      <a:pt x="493" y="2773"/>
                      <a:pt x="504" y="2784"/>
                    </a:cubicBezTo>
                    <a:cubicBezTo>
                      <a:pt x="515" y="2795"/>
                      <a:pt x="526" y="2802"/>
                      <a:pt x="537" y="2813"/>
                    </a:cubicBezTo>
                    <a:cubicBezTo>
                      <a:pt x="548" y="2824"/>
                      <a:pt x="558" y="2830"/>
                      <a:pt x="573" y="2842"/>
                    </a:cubicBezTo>
                    <a:cubicBezTo>
                      <a:pt x="584" y="2852"/>
                      <a:pt x="598" y="2860"/>
                      <a:pt x="613" y="2870"/>
                    </a:cubicBezTo>
                    <a:cubicBezTo>
                      <a:pt x="642" y="2889"/>
                      <a:pt x="671" y="2910"/>
                      <a:pt x="700" y="2932"/>
                    </a:cubicBezTo>
                    <a:cubicBezTo>
                      <a:pt x="732" y="2951"/>
                      <a:pt x="765" y="2972"/>
                      <a:pt x="801" y="2994"/>
                    </a:cubicBezTo>
                    <a:cubicBezTo>
                      <a:pt x="834" y="3012"/>
                      <a:pt x="871" y="3034"/>
                      <a:pt x="910" y="3056"/>
                    </a:cubicBezTo>
                    <a:cubicBezTo>
                      <a:pt x="946" y="3074"/>
                      <a:pt x="986" y="3096"/>
                      <a:pt x="1026" y="3117"/>
                    </a:cubicBezTo>
                    <a:cubicBezTo>
                      <a:pt x="1070" y="3139"/>
                      <a:pt x="1110" y="3157"/>
                      <a:pt x="1153" y="3178"/>
                    </a:cubicBezTo>
                    <a:cubicBezTo>
                      <a:pt x="1197" y="3200"/>
                      <a:pt x="1240" y="3222"/>
                      <a:pt x="1287" y="3244"/>
                    </a:cubicBezTo>
                    <a:cubicBezTo>
                      <a:pt x="1378" y="3284"/>
                      <a:pt x="1472" y="3327"/>
                      <a:pt x="1570" y="3367"/>
                    </a:cubicBezTo>
                    <a:cubicBezTo>
                      <a:pt x="1671" y="3411"/>
                      <a:pt x="1769" y="3451"/>
                      <a:pt x="1874" y="3494"/>
                    </a:cubicBezTo>
                    <a:cubicBezTo>
                      <a:pt x="1975" y="3534"/>
                      <a:pt x="2080" y="3574"/>
                      <a:pt x="2186" y="3613"/>
                    </a:cubicBezTo>
                    <a:cubicBezTo>
                      <a:pt x="2287" y="3653"/>
                      <a:pt x="2393" y="3693"/>
                      <a:pt x="2497" y="3730"/>
                    </a:cubicBezTo>
                    <a:cubicBezTo>
                      <a:pt x="2707" y="3802"/>
                      <a:pt x="2910" y="3874"/>
                      <a:pt x="3099" y="3939"/>
                    </a:cubicBezTo>
                    <a:cubicBezTo>
                      <a:pt x="3291" y="4005"/>
                      <a:pt x="3465" y="4063"/>
                      <a:pt x="3617" y="4110"/>
                    </a:cubicBezTo>
                    <a:cubicBezTo>
                      <a:pt x="3925" y="4208"/>
                      <a:pt x="4132" y="4270"/>
                      <a:pt x="4164" y="4280"/>
                    </a:cubicBezTo>
                    <a:lnTo>
                      <a:pt x="4331" y="4331"/>
                    </a:lnTo>
                    <a:lnTo>
                      <a:pt x="4280" y="4161"/>
                    </a:lnTo>
                    <a:cubicBezTo>
                      <a:pt x="4273" y="4132"/>
                      <a:pt x="4208" y="3922"/>
                      <a:pt x="4114" y="3618"/>
                    </a:cubicBezTo>
                    <a:cubicBezTo>
                      <a:pt x="4062" y="3465"/>
                      <a:pt x="4005" y="3291"/>
                      <a:pt x="3940" y="3099"/>
                    </a:cubicBezTo>
                    <a:cubicBezTo>
                      <a:pt x="3875" y="2910"/>
                      <a:pt x="3801" y="2704"/>
                      <a:pt x="3729" y="2497"/>
                    </a:cubicBezTo>
                    <a:cubicBezTo>
                      <a:pt x="3693" y="2392"/>
                      <a:pt x="3654" y="2287"/>
                      <a:pt x="3614" y="2183"/>
                    </a:cubicBezTo>
                    <a:cubicBezTo>
                      <a:pt x="3574" y="2081"/>
                      <a:pt x="3534" y="1976"/>
                      <a:pt x="3494" y="1870"/>
                    </a:cubicBezTo>
                    <a:cubicBezTo>
                      <a:pt x="3450" y="1769"/>
                      <a:pt x="3410" y="1668"/>
                      <a:pt x="3371" y="1569"/>
                    </a:cubicBezTo>
                    <a:cubicBezTo>
                      <a:pt x="3328" y="1472"/>
                      <a:pt x="3284" y="1378"/>
                      <a:pt x="3244" y="1287"/>
                    </a:cubicBezTo>
                    <a:cubicBezTo>
                      <a:pt x="3222" y="1240"/>
                      <a:pt x="3201" y="1196"/>
                      <a:pt x="3182" y="1153"/>
                    </a:cubicBezTo>
                    <a:cubicBezTo>
                      <a:pt x="3161" y="1109"/>
                      <a:pt x="3139" y="1066"/>
                      <a:pt x="3117" y="1026"/>
                    </a:cubicBezTo>
                    <a:cubicBezTo>
                      <a:pt x="3095" y="987"/>
                      <a:pt x="3074" y="947"/>
                      <a:pt x="3055" y="907"/>
                    </a:cubicBezTo>
                    <a:cubicBezTo>
                      <a:pt x="3034" y="870"/>
                      <a:pt x="3012" y="834"/>
                      <a:pt x="2994" y="798"/>
                    </a:cubicBezTo>
                    <a:cubicBezTo>
                      <a:pt x="2972" y="765"/>
                      <a:pt x="2950" y="733"/>
                      <a:pt x="2932" y="700"/>
                    </a:cubicBezTo>
                    <a:cubicBezTo>
                      <a:pt x="2910" y="668"/>
                      <a:pt x="2893" y="639"/>
                      <a:pt x="2871" y="613"/>
                    </a:cubicBezTo>
                    <a:cubicBezTo>
                      <a:pt x="2863" y="599"/>
                      <a:pt x="2853" y="584"/>
                      <a:pt x="2841" y="574"/>
                    </a:cubicBezTo>
                    <a:cubicBezTo>
                      <a:pt x="2831" y="559"/>
                      <a:pt x="2823" y="547"/>
                      <a:pt x="2813" y="537"/>
                    </a:cubicBezTo>
                    <a:cubicBezTo>
                      <a:pt x="2801" y="522"/>
                      <a:pt x="2794" y="512"/>
                      <a:pt x="2784" y="501"/>
                    </a:cubicBezTo>
                    <a:cubicBezTo>
                      <a:pt x="2776" y="494"/>
                      <a:pt x="2766" y="482"/>
                      <a:pt x="2754" y="472"/>
                    </a:cubicBezTo>
                    <a:lnTo>
                      <a:pt x="2697" y="414"/>
                    </a:lnTo>
                    <a:lnTo>
                      <a:pt x="2635" y="363"/>
                    </a:lnTo>
                    <a:lnTo>
                      <a:pt x="2570" y="313"/>
                    </a:lnTo>
                    <a:lnTo>
                      <a:pt x="2505" y="265"/>
                    </a:lnTo>
                    <a:lnTo>
                      <a:pt x="2436" y="221"/>
                    </a:lnTo>
                    <a:lnTo>
                      <a:pt x="2366" y="186"/>
                    </a:lnTo>
                    <a:lnTo>
                      <a:pt x="2294" y="149"/>
                    </a:lnTo>
                    <a:lnTo>
                      <a:pt x="2222" y="117"/>
                    </a:lnTo>
                    <a:lnTo>
                      <a:pt x="2149" y="91"/>
                    </a:lnTo>
                    <a:lnTo>
                      <a:pt x="2073" y="66"/>
                    </a:lnTo>
                    <a:lnTo>
                      <a:pt x="1997" y="47"/>
                    </a:lnTo>
                    <a:lnTo>
                      <a:pt x="1921" y="30"/>
                    </a:lnTo>
                    <a:lnTo>
                      <a:pt x="1845" y="15"/>
                    </a:lnTo>
                    <a:lnTo>
                      <a:pt x="1769" y="8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445588" y="455550"/>
                <a:ext cx="225" cy="275"/>
              </a:xfrm>
              <a:custGeom>
                <a:avLst/>
                <a:gdLst/>
                <a:ahLst/>
                <a:cxnLst/>
                <a:rect l="l" t="t" r="r" b="b"/>
                <a:pathLst>
                  <a:path w="9" h="11" extrusionOk="0">
                    <a:moveTo>
                      <a:pt x="5" y="0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8" y="11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>
                <a:off x="566363" y="432025"/>
                <a:ext cx="487600" cy="229050"/>
              </a:xfrm>
              <a:custGeom>
                <a:avLst/>
                <a:gdLst/>
                <a:ahLst/>
                <a:cxnLst/>
                <a:rect l="l" t="t" r="r" b="b"/>
                <a:pathLst>
                  <a:path w="19504" h="9162" extrusionOk="0">
                    <a:moveTo>
                      <a:pt x="15851" y="234"/>
                    </a:moveTo>
                    <a:lnTo>
                      <a:pt x="16086" y="336"/>
                    </a:lnTo>
                    <a:cubicBezTo>
                      <a:pt x="16014" y="304"/>
                      <a:pt x="15930" y="267"/>
                      <a:pt x="15851" y="234"/>
                    </a:cubicBezTo>
                    <a:close/>
                    <a:moveTo>
                      <a:pt x="16086" y="336"/>
                    </a:moveTo>
                    <a:lnTo>
                      <a:pt x="16166" y="372"/>
                    </a:lnTo>
                    <a:cubicBezTo>
                      <a:pt x="16144" y="361"/>
                      <a:pt x="16115" y="347"/>
                      <a:pt x="16086" y="336"/>
                    </a:cubicBezTo>
                    <a:close/>
                    <a:moveTo>
                      <a:pt x="16166" y="372"/>
                    </a:moveTo>
                    <a:lnTo>
                      <a:pt x="16248" y="415"/>
                    </a:lnTo>
                    <a:lnTo>
                      <a:pt x="16248" y="415"/>
                    </a:lnTo>
                    <a:cubicBezTo>
                      <a:pt x="16227" y="404"/>
                      <a:pt x="16202" y="390"/>
                      <a:pt x="16166" y="372"/>
                    </a:cubicBezTo>
                    <a:close/>
                    <a:moveTo>
                      <a:pt x="16248" y="415"/>
                    </a:moveTo>
                    <a:cubicBezTo>
                      <a:pt x="16248" y="415"/>
                      <a:pt x="16249" y="416"/>
                      <a:pt x="16249" y="416"/>
                    </a:cubicBezTo>
                    <a:lnTo>
                      <a:pt x="16248" y="415"/>
                    </a:lnTo>
                    <a:close/>
                    <a:moveTo>
                      <a:pt x="5664" y="1239"/>
                    </a:moveTo>
                    <a:lnTo>
                      <a:pt x="5711" y="1293"/>
                    </a:lnTo>
                    <a:lnTo>
                      <a:pt x="5758" y="1351"/>
                    </a:lnTo>
                    <a:lnTo>
                      <a:pt x="5802" y="1413"/>
                    </a:lnTo>
                    <a:lnTo>
                      <a:pt x="5842" y="1474"/>
                    </a:lnTo>
                    <a:lnTo>
                      <a:pt x="5882" y="1535"/>
                    </a:lnTo>
                    <a:lnTo>
                      <a:pt x="5915" y="1604"/>
                    </a:lnTo>
                    <a:lnTo>
                      <a:pt x="5947" y="1674"/>
                    </a:lnTo>
                    <a:lnTo>
                      <a:pt x="5976" y="1742"/>
                    </a:lnTo>
                    <a:lnTo>
                      <a:pt x="6002" y="1818"/>
                    </a:lnTo>
                    <a:lnTo>
                      <a:pt x="6023" y="1894"/>
                    </a:lnTo>
                    <a:lnTo>
                      <a:pt x="6041" y="1970"/>
                    </a:lnTo>
                    <a:cubicBezTo>
                      <a:pt x="6045" y="2000"/>
                      <a:pt x="6049" y="2025"/>
                      <a:pt x="6056" y="2054"/>
                    </a:cubicBezTo>
                    <a:cubicBezTo>
                      <a:pt x="6059" y="2079"/>
                      <a:pt x="6063" y="2108"/>
                      <a:pt x="6067" y="2137"/>
                    </a:cubicBezTo>
                    <a:cubicBezTo>
                      <a:pt x="6067" y="2166"/>
                      <a:pt x="6070" y="2195"/>
                      <a:pt x="6074" y="2224"/>
                    </a:cubicBezTo>
                    <a:lnTo>
                      <a:pt x="6074" y="2315"/>
                    </a:lnTo>
                    <a:lnTo>
                      <a:pt x="6074" y="2405"/>
                    </a:lnTo>
                    <a:cubicBezTo>
                      <a:pt x="6070" y="2435"/>
                      <a:pt x="6070" y="2463"/>
                      <a:pt x="6070" y="2492"/>
                    </a:cubicBezTo>
                    <a:cubicBezTo>
                      <a:pt x="6067" y="2522"/>
                      <a:pt x="6063" y="2547"/>
                      <a:pt x="6059" y="2575"/>
                    </a:cubicBezTo>
                    <a:cubicBezTo>
                      <a:pt x="6056" y="2601"/>
                      <a:pt x="6052" y="2626"/>
                      <a:pt x="6049" y="2655"/>
                    </a:cubicBezTo>
                    <a:cubicBezTo>
                      <a:pt x="6045" y="2681"/>
                      <a:pt x="6041" y="2706"/>
                      <a:pt x="6037" y="2731"/>
                    </a:cubicBezTo>
                    <a:cubicBezTo>
                      <a:pt x="6030" y="2756"/>
                      <a:pt x="6023" y="2778"/>
                      <a:pt x="6019" y="2804"/>
                    </a:cubicBezTo>
                    <a:cubicBezTo>
                      <a:pt x="6012" y="2829"/>
                      <a:pt x="6005" y="2851"/>
                      <a:pt x="6002" y="2873"/>
                    </a:cubicBezTo>
                    <a:cubicBezTo>
                      <a:pt x="5994" y="2898"/>
                      <a:pt x="5987" y="2920"/>
                      <a:pt x="5980" y="2942"/>
                    </a:cubicBezTo>
                    <a:lnTo>
                      <a:pt x="5954" y="3007"/>
                    </a:lnTo>
                    <a:lnTo>
                      <a:pt x="5925" y="3069"/>
                    </a:lnTo>
                    <a:lnTo>
                      <a:pt x="5896" y="3126"/>
                    </a:lnTo>
                    <a:lnTo>
                      <a:pt x="5867" y="3181"/>
                    </a:lnTo>
                    <a:lnTo>
                      <a:pt x="5831" y="3235"/>
                    </a:lnTo>
                    <a:lnTo>
                      <a:pt x="5795" y="3286"/>
                    </a:lnTo>
                    <a:lnTo>
                      <a:pt x="5758" y="3333"/>
                    </a:lnTo>
                    <a:lnTo>
                      <a:pt x="5719" y="3380"/>
                    </a:lnTo>
                    <a:lnTo>
                      <a:pt x="5676" y="3423"/>
                    </a:lnTo>
                    <a:lnTo>
                      <a:pt x="5632" y="3463"/>
                    </a:lnTo>
                    <a:lnTo>
                      <a:pt x="5584" y="3500"/>
                    </a:lnTo>
                    <a:lnTo>
                      <a:pt x="5537" y="3536"/>
                    </a:lnTo>
                    <a:lnTo>
                      <a:pt x="5490" y="3569"/>
                    </a:lnTo>
                    <a:lnTo>
                      <a:pt x="5440" y="3597"/>
                    </a:lnTo>
                    <a:lnTo>
                      <a:pt x="5385" y="3626"/>
                    </a:lnTo>
                    <a:lnTo>
                      <a:pt x="5331" y="3652"/>
                    </a:lnTo>
                    <a:lnTo>
                      <a:pt x="5276" y="3674"/>
                    </a:lnTo>
                    <a:lnTo>
                      <a:pt x="5219" y="3696"/>
                    </a:lnTo>
                    <a:lnTo>
                      <a:pt x="5164" y="3717"/>
                    </a:lnTo>
                    <a:lnTo>
                      <a:pt x="5102" y="3731"/>
                    </a:lnTo>
                    <a:lnTo>
                      <a:pt x="5045" y="3746"/>
                    </a:lnTo>
                    <a:lnTo>
                      <a:pt x="4983" y="3761"/>
                    </a:lnTo>
                    <a:lnTo>
                      <a:pt x="4921" y="3771"/>
                    </a:lnTo>
                    <a:lnTo>
                      <a:pt x="4860" y="3783"/>
                    </a:lnTo>
                    <a:lnTo>
                      <a:pt x="4795" y="3790"/>
                    </a:lnTo>
                    <a:lnTo>
                      <a:pt x="4795" y="3790"/>
                    </a:lnTo>
                    <a:lnTo>
                      <a:pt x="4875" y="3750"/>
                    </a:lnTo>
                    <a:lnTo>
                      <a:pt x="4954" y="3710"/>
                    </a:lnTo>
                    <a:lnTo>
                      <a:pt x="5030" y="3663"/>
                    </a:lnTo>
                    <a:lnTo>
                      <a:pt x="5102" y="3616"/>
                    </a:lnTo>
                    <a:lnTo>
                      <a:pt x="5171" y="3561"/>
                    </a:lnTo>
                    <a:lnTo>
                      <a:pt x="5241" y="3507"/>
                    </a:lnTo>
                    <a:lnTo>
                      <a:pt x="5306" y="3449"/>
                    </a:lnTo>
                    <a:lnTo>
                      <a:pt x="5367" y="3387"/>
                    </a:lnTo>
                    <a:lnTo>
                      <a:pt x="5429" y="3326"/>
                    </a:lnTo>
                    <a:lnTo>
                      <a:pt x="5483" y="3261"/>
                    </a:lnTo>
                    <a:lnTo>
                      <a:pt x="5537" y="3191"/>
                    </a:lnTo>
                    <a:lnTo>
                      <a:pt x="5584" y="3119"/>
                    </a:lnTo>
                    <a:lnTo>
                      <a:pt x="5632" y="3047"/>
                    </a:lnTo>
                    <a:lnTo>
                      <a:pt x="5676" y="2970"/>
                    </a:lnTo>
                    <a:lnTo>
                      <a:pt x="5715" y="2895"/>
                    </a:lnTo>
                    <a:lnTo>
                      <a:pt x="5751" y="2815"/>
                    </a:lnTo>
                    <a:lnTo>
                      <a:pt x="5784" y="2735"/>
                    </a:lnTo>
                    <a:lnTo>
                      <a:pt x="5809" y="2652"/>
                    </a:lnTo>
                    <a:lnTo>
                      <a:pt x="5835" y="2569"/>
                    </a:lnTo>
                    <a:lnTo>
                      <a:pt x="5856" y="2485"/>
                    </a:lnTo>
                    <a:lnTo>
                      <a:pt x="5871" y="2398"/>
                    </a:lnTo>
                    <a:lnTo>
                      <a:pt x="5882" y="2311"/>
                    </a:lnTo>
                    <a:lnTo>
                      <a:pt x="5889" y="2224"/>
                    </a:lnTo>
                    <a:lnTo>
                      <a:pt x="5893" y="2134"/>
                    </a:lnTo>
                    <a:lnTo>
                      <a:pt x="5893" y="2047"/>
                    </a:lnTo>
                    <a:lnTo>
                      <a:pt x="5885" y="1956"/>
                    </a:lnTo>
                    <a:lnTo>
                      <a:pt x="5878" y="1865"/>
                    </a:lnTo>
                    <a:lnTo>
                      <a:pt x="5860" y="1774"/>
                    </a:lnTo>
                    <a:lnTo>
                      <a:pt x="5842" y="1687"/>
                    </a:lnTo>
                    <a:lnTo>
                      <a:pt x="5816" y="1597"/>
                    </a:lnTo>
                    <a:lnTo>
                      <a:pt x="5788" y="1507"/>
                    </a:lnTo>
                    <a:lnTo>
                      <a:pt x="5751" y="1416"/>
                    </a:lnTo>
                    <a:lnTo>
                      <a:pt x="5729" y="1373"/>
                    </a:lnTo>
                    <a:lnTo>
                      <a:pt x="5708" y="1326"/>
                    </a:lnTo>
                    <a:lnTo>
                      <a:pt x="5664" y="1239"/>
                    </a:lnTo>
                    <a:close/>
                    <a:moveTo>
                      <a:pt x="11183" y="1851"/>
                    </a:moveTo>
                    <a:lnTo>
                      <a:pt x="11078" y="1956"/>
                    </a:lnTo>
                    <a:lnTo>
                      <a:pt x="10976" y="2061"/>
                    </a:lnTo>
                    <a:lnTo>
                      <a:pt x="10872" y="2169"/>
                    </a:lnTo>
                    <a:lnTo>
                      <a:pt x="10774" y="2282"/>
                    </a:lnTo>
                    <a:lnTo>
                      <a:pt x="10676" y="2398"/>
                    </a:lnTo>
                    <a:lnTo>
                      <a:pt x="10582" y="2517"/>
                    </a:lnTo>
                    <a:lnTo>
                      <a:pt x="10488" y="2637"/>
                    </a:lnTo>
                    <a:lnTo>
                      <a:pt x="10397" y="2761"/>
                    </a:lnTo>
                    <a:lnTo>
                      <a:pt x="10288" y="2916"/>
                    </a:lnTo>
                    <a:lnTo>
                      <a:pt x="10183" y="3076"/>
                    </a:lnTo>
                    <a:lnTo>
                      <a:pt x="10078" y="3235"/>
                    </a:lnTo>
                    <a:lnTo>
                      <a:pt x="9981" y="3398"/>
                    </a:lnTo>
                    <a:lnTo>
                      <a:pt x="9785" y="3728"/>
                    </a:lnTo>
                    <a:lnTo>
                      <a:pt x="9596" y="4061"/>
                    </a:lnTo>
                    <a:cubicBezTo>
                      <a:pt x="9473" y="4286"/>
                      <a:pt x="9350" y="4514"/>
                      <a:pt x="9227" y="4739"/>
                    </a:cubicBezTo>
                    <a:lnTo>
                      <a:pt x="9041" y="5076"/>
                    </a:lnTo>
                    <a:lnTo>
                      <a:pt x="8853" y="5413"/>
                    </a:lnTo>
                    <a:lnTo>
                      <a:pt x="8658" y="5743"/>
                    </a:lnTo>
                    <a:lnTo>
                      <a:pt x="8559" y="5906"/>
                    </a:lnTo>
                    <a:lnTo>
                      <a:pt x="8454" y="6066"/>
                    </a:lnTo>
                    <a:lnTo>
                      <a:pt x="8350" y="6225"/>
                    </a:lnTo>
                    <a:lnTo>
                      <a:pt x="8241" y="6380"/>
                    </a:lnTo>
                    <a:lnTo>
                      <a:pt x="8128" y="6533"/>
                    </a:lnTo>
                    <a:lnTo>
                      <a:pt x="8012" y="6681"/>
                    </a:lnTo>
                    <a:lnTo>
                      <a:pt x="7893" y="6830"/>
                    </a:lnTo>
                    <a:lnTo>
                      <a:pt x="7766" y="6971"/>
                    </a:lnTo>
                    <a:lnTo>
                      <a:pt x="7639" y="7113"/>
                    </a:lnTo>
                    <a:lnTo>
                      <a:pt x="7505" y="7247"/>
                    </a:lnTo>
                    <a:lnTo>
                      <a:pt x="7364" y="7377"/>
                    </a:lnTo>
                    <a:lnTo>
                      <a:pt x="7219" y="7504"/>
                    </a:lnTo>
                    <a:lnTo>
                      <a:pt x="7067" y="7627"/>
                    </a:lnTo>
                    <a:lnTo>
                      <a:pt x="6991" y="7685"/>
                    </a:lnTo>
                    <a:lnTo>
                      <a:pt x="6911" y="7743"/>
                    </a:lnTo>
                    <a:cubicBezTo>
                      <a:pt x="6875" y="7769"/>
                      <a:pt x="6842" y="7794"/>
                      <a:pt x="6806" y="7815"/>
                    </a:cubicBezTo>
                    <a:cubicBezTo>
                      <a:pt x="6770" y="7841"/>
                      <a:pt x="6737" y="7862"/>
                      <a:pt x="6701" y="7884"/>
                    </a:cubicBezTo>
                    <a:lnTo>
                      <a:pt x="6589" y="7939"/>
                    </a:lnTo>
                    <a:lnTo>
                      <a:pt x="6476" y="7989"/>
                    </a:lnTo>
                    <a:lnTo>
                      <a:pt x="6363" y="8040"/>
                    </a:lnTo>
                    <a:lnTo>
                      <a:pt x="6248" y="8083"/>
                    </a:lnTo>
                    <a:lnTo>
                      <a:pt x="6132" y="8127"/>
                    </a:lnTo>
                    <a:lnTo>
                      <a:pt x="6016" y="8167"/>
                    </a:lnTo>
                    <a:lnTo>
                      <a:pt x="5900" y="8203"/>
                    </a:lnTo>
                    <a:lnTo>
                      <a:pt x="5780" y="8236"/>
                    </a:lnTo>
                    <a:lnTo>
                      <a:pt x="5661" y="8265"/>
                    </a:lnTo>
                    <a:lnTo>
                      <a:pt x="5545" y="8290"/>
                    </a:lnTo>
                    <a:lnTo>
                      <a:pt x="5425" y="8312"/>
                    </a:lnTo>
                    <a:lnTo>
                      <a:pt x="5302" y="8334"/>
                    </a:lnTo>
                    <a:lnTo>
                      <a:pt x="5182" y="8349"/>
                    </a:lnTo>
                    <a:lnTo>
                      <a:pt x="5062" y="8359"/>
                    </a:lnTo>
                    <a:lnTo>
                      <a:pt x="4940" y="8370"/>
                    </a:lnTo>
                    <a:lnTo>
                      <a:pt x="4820" y="8374"/>
                    </a:lnTo>
                    <a:lnTo>
                      <a:pt x="4744" y="8370"/>
                    </a:lnTo>
                    <a:lnTo>
                      <a:pt x="4668" y="8363"/>
                    </a:lnTo>
                    <a:lnTo>
                      <a:pt x="4592" y="8352"/>
                    </a:lnTo>
                    <a:lnTo>
                      <a:pt x="4515" y="8341"/>
                    </a:lnTo>
                    <a:lnTo>
                      <a:pt x="4367" y="8312"/>
                    </a:lnTo>
                    <a:lnTo>
                      <a:pt x="4219" y="8279"/>
                    </a:lnTo>
                    <a:lnTo>
                      <a:pt x="4070" y="8240"/>
                    </a:lnTo>
                    <a:lnTo>
                      <a:pt x="3925" y="8192"/>
                    </a:lnTo>
                    <a:lnTo>
                      <a:pt x="3776" y="8142"/>
                    </a:lnTo>
                    <a:lnTo>
                      <a:pt x="3632" y="8083"/>
                    </a:lnTo>
                    <a:lnTo>
                      <a:pt x="3794" y="8098"/>
                    </a:lnTo>
                    <a:lnTo>
                      <a:pt x="3961" y="8109"/>
                    </a:lnTo>
                    <a:lnTo>
                      <a:pt x="4124" y="8109"/>
                    </a:lnTo>
                    <a:lnTo>
                      <a:pt x="4287" y="8105"/>
                    </a:lnTo>
                    <a:lnTo>
                      <a:pt x="4450" y="8095"/>
                    </a:lnTo>
                    <a:lnTo>
                      <a:pt x="4614" y="8073"/>
                    </a:lnTo>
                    <a:lnTo>
                      <a:pt x="4776" y="8048"/>
                    </a:lnTo>
                    <a:lnTo>
                      <a:pt x="4936" y="8015"/>
                    </a:lnTo>
                    <a:lnTo>
                      <a:pt x="5099" y="7975"/>
                    </a:lnTo>
                    <a:lnTo>
                      <a:pt x="5258" y="7931"/>
                    </a:lnTo>
                    <a:lnTo>
                      <a:pt x="5415" y="7877"/>
                    </a:lnTo>
                    <a:lnTo>
                      <a:pt x="5570" y="7815"/>
                    </a:lnTo>
                    <a:lnTo>
                      <a:pt x="5726" y="7750"/>
                    </a:lnTo>
                    <a:lnTo>
                      <a:pt x="5882" y="7678"/>
                    </a:lnTo>
                    <a:lnTo>
                      <a:pt x="6030" y="7598"/>
                    </a:lnTo>
                    <a:lnTo>
                      <a:pt x="6179" y="7511"/>
                    </a:lnTo>
                    <a:lnTo>
                      <a:pt x="6335" y="7414"/>
                    </a:lnTo>
                    <a:lnTo>
                      <a:pt x="6483" y="7312"/>
                    </a:lnTo>
                    <a:lnTo>
                      <a:pt x="6628" y="7207"/>
                    </a:lnTo>
                    <a:lnTo>
                      <a:pt x="6770" y="7098"/>
                    </a:lnTo>
                    <a:lnTo>
                      <a:pt x="6907" y="6986"/>
                    </a:lnTo>
                    <a:lnTo>
                      <a:pt x="7041" y="6866"/>
                    </a:lnTo>
                    <a:lnTo>
                      <a:pt x="7171" y="6747"/>
                    </a:lnTo>
                    <a:lnTo>
                      <a:pt x="7298" y="6623"/>
                    </a:lnTo>
                    <a:lnTo>
                      <a:pt x="7425" y="6496"/>
                    </a:lnTo>
                    <a:lnTo>
                      <a:pt x="7545" y="6370"/>
                    </a:lnTo>
                    <a:lnTo>
                      <a:pt x="7665" y="6240"/>
                    </a:lnTo>
                    <a:lnTo>
                      <a:pt x="7780" y="6105"/>
                    </a:lnTo>
                    <a:lnTo>
                      <a:pt x="7897" y="5967"/>
                    </a:lnTo>
                    <a:lnTo>
                      <a:pt x="8009" y="5830"/>
                    </a:lnTo>
                    <a:lnTo>
                      <a:pt x="8226" y="5547"/>
                    </a:lnTo>
                    <a:lnTo>
                      <a:pt x="8440" y="5261"/>
                    </a:lnTo>
                    <a:lnTo>
                      <a:pt x="8646" y="4967"/>
                    </a:lnTo>
                    <a:lnTo>
                      <a:pt x="9053" y="4380"/>
                    </a:lnTo>
                    <a:cubicBezTo>
                      <a:pt x="9190" y="4181"/>
                      <a:pt x="9324" y="3985"/>
                      <a:pt x="9459" y="3790"/>
                    </a:cubicBezTo>
                    <a:lnTo>
                      <a:pt x="9665" y="3496"/>
                    </a:lnTo>
                    <a:lnTo>
                      <a:pt x="9872" y="3209"/>
                    </a:lnTo>
                    <a:lnTo>
                      <a:pt x="10020" y="3017"/>
                    </a:lnTo>
                    <a:lnTo>
                      <a:pt x="10176" y="2833"/>
                    </a:lnTo>
                    <a:lnTo>
                      <a:pt x="10332" y="2652"/>
                    </a:lnTo>
                    <a:lnTo>
                      <a:pt x="10495" y="2478"/>
                    </a:lnTo>
                    <a:lnTo>
                      <a:pt x="10662" y="2311"/>
                    </a:lnTo>
                    <a:lnTo>
                      <a:pt x="10832" y="2148"/>
                    </a:lnTo>
                    <a:lnTo>
                      <a:pt x="11006" y="1995"/>
                    </a:lnTo>
                    <a:lnTo>
                      <a:pt x="11183" y="1851"/>
                    </a:lnTo>
                    <a:close/>
                    <a:moveTo>
                      <a:pt x="14520" y="3235"/>
                    </a:moveTo>
                    <a:lnTo>
                      <a:pt x="14579" y="3239"/>
                    </a:lnTo>
                    <a:lnTo>
                      <a:pt x="14634" y="3243"/>
                    </a:lnTo>
                    <a:lnTo>
                      <a:pt x="14691" y="3249"/>
                    </a:lnTo>
                    <a:lnTo>
                      <a:pt x="14749" y="3256"/>
                    </a:lnTo>
                    <a:lnTo>
                      <a:pt x="14803" y="3268"/>
                    </a:lnTo>
                    <a:lnTo>
                      <a:pt x="14858" y="3278"/>
                    </a:lnTo>
                    <a:lnTo>
                      <a:pt x="14912" y="3293"/>
                    </a:lnTo>
                    <a:lnTo>
                      <a:pt x="14967" y="3308"/>
                    </a:lnTo>
                    <a:lnTo>
                      <a:pt x="15021" y="3322"/>
                    </a:lnTo>
                    <a:lnTo>
                      <a:pt x="15072" y="3340"/>
                    </a:lnTo>
                    <a:lnTo>
                      <a:pt x="15126" y="3358"/>
                    </a:lnTo>
                    <a:lnTo>
                      <a:pt x="15177" y="3380"/>
                    </a:lnTo>
                    <a:lnTo>
                      <a:pt x="15224" y="3402"/>
                    </a:lnTo>
                    <a:lnTo>
                      <a:pt x="15274" y="3427"/>
                    </a:lnTo>
                    <a:lnTo>
                      <a:pt x="15321" y="3452"/>
                    </a:lnTo>
                    <a:lnTo>
                      <a:pt x="15368" y="3482"/>
                    </a:lnTo>
                    <a:lnTo>
                      <a:pt x="15416" y="3510"/>
                    </a:lnTo>
                    <a:lnTo>
                      <a:pt x="15460" y="3539"/>
                    </a:lnTo>
                    <a:lnTo>
                      <a:pt x="15503" y="3569"/>
                    </a:lnTo>
                    <a:lnTo>
                      <a:pt x="15547" y="3604"/>
                    </a:lnTo>
                    <a:lnTo>
                      <a:pt x="15590" y="3637"/>
                    </a:lnTo>
                    <a:lnTo>
                      <a:pt x="15629" y="3674"/>
                    </a:lnTo>
                    <a:lnTo>
                      <a:pt x="15666" y="3710"/>
                    </a:lnTo>
                    <a:lnTo>
                      <a:pt x="15706" y="3750"/>
                    </a:lnTo>
                    <a:lnTo>
                      <a:pt x="15742" y="3790"/>
                    </a:lnTo>
                    <a:lnTo>
                      <a:pt x="15775" y="3830"/>
                    </a:lnTo>
                    <a:lnTo>
                      <a:pt x="15808" y="3873"/>
                    </a:lnTo>
                    <a:lnTo>
                      <a:pt x="15840" y="3917"/>
                    </a:lnTo>
                    <a:lnTo>
                      <a:pt x="15868" y="3960"/>
                    </a:lnTo>
                    <a:lnTo>
                      <a:pt x="15898" y="4007"/>
                    </a:lnTo>
                    <a:lnTo>
                      <a:pt x="15923" y="4054"/>
                    </a:lnTo>
                    <a:lnTo>
                      <a:pt x="15949" y="4101"/>
                    </a:lnTo>
                    <a:lnTo>
                      <a:pt x="15974" y="4152"/>
                    </a:lnTo>
                    <a:lnTo>
                      <a:pt x="15992" y="4203"/>
                    </a:lnTo>
                    <a:lnTo>
                      <a:pt x="16014" y="4253"/>
                    </a:lnTo>
                    <a:lnTo>
                      <a:pt x="16032" y="4308"/>
                    </a:lnTo>
                    <a:lnTo>
                      <a:pt x="16047" y="4362"/>
                    </a:lnTo>
                    <a:lnTo>
                      <a:pt x="16061" y="4417"/>
                    </a:lnTo>
                    <a:lnTo>
                      <a:pt x="16072" y="4474"/>
                    </a:lnTo>
                    <a:lnTo>
                      <a:pt x="16082" y="4532"/>
                    </a:lnTo>
                    <a:lnTo>
                      <a:pt x="16090" y="4591"/>
                    </a:lnTo>
                    <a:lnTo>
                      <a:pt x="16094" y="4652"/>
                    </a:lnTo>
                    <a:lnTo>
                      <a:pt x="16097" y="4710"/>
                    </a:lnTo>
                    <a:lnTo>
                      <a:pt x="16097" y="4771"/>
                    </a:lnTo>
                    <a:lnTo>
                      <a:pt x="16097" y="4837"/>
                    </a:lnTo>
                    <a:lnTo>
                      <a:pt x="16094" y="4898"/>
                    </a:lnTo>
                    <a:lnTo>
                      <a:pt x="16079" y="4840"/>
                    </a:lnTo>
                    <a:lnTo>
                      <a:pt x="16061" y="4783"/>
                    </a:lnTo>
                    <a:lnTo>
                      <a:pt x="16042" y="4725"/>
                    </a:lnTo>
                    <a:lnTo>
                      <a:pt x="16021" y="4670"/>
                    </a:lnTo>
                    <a:lnTo>
                      <a:pt x="15995" y="4612"/>
                    </a:lnTo>
                    <a:lnTo>
                      <a:pt x="15970" y="4558"/>
                    </a:lnTo>
                    <a:lnTo>
                      <a:pt x="15942" y="4504"/>
                    </a:lnTo>
                    <a:lnTo>
                      <a:pt x="15912" y="4452"/>
                    </a:lnTo>
                    <a:lnTo>
                      <a:pt x="15880" y="4402"/>
                    </a:lnTo>
                    <a:lnTo>
                      <a:pt x="15847" y="4351"/>
                    </a:lnTo>
                    <a:lnTo>
                      <a:pt x="15811" y="4300"/>
                    </a:lnTo>
                    <a:lnTo>
                      <a:pt x="15771" y="4253"/>
                    </a:lnTo>
                    <a:lnTo>
                      <a:pt x="15735" y="4210"/>
                    </a:lnTo>
                    <a:lnTo>
                      <a:pt x="15691" y="4166"/>
                    </a:lnTo>
                    <a:lnTo>
                      <a:pt x="15648" y="4123"/>
                    </a:lnTo>
                    <a:lnTo>
                      <a:pt x="15604" y="4079"/>
                    </a:lnTo>
                    <a:lnTo>
                      <a:pt x="15561" y="4044"/>
                    </a:lnTo>
                    <a:lnTo>
                      <a:pt x="15510" y="4004"/>
                    </a:lnTo>
                    <a:lnTo>
                      <a:pt x="15463" y="3970"/>
                    </a:lnTo>
                    <a:lnTo>
                      <a:pt x="15412" y="3938"/>
                    </a:lnTo>
                    <a:lnTo>
                      <a:pt x="15361" y="3905"/>
                    </a:lnTo>
                    <a:lnTo>
                      <a:pt x="15308" y="3877"/>
                    </a:lnTo>
                    <a:lnTo>
                      <a:pt x="15256" y="3851"/>
                    </a:lnTo>
                    <a:lnTo>
                      <a:pt x="15199" y="3826"/>
                    </a:lnTo>
                    <a:lnTo>
                      <a:pt x="15144" y="3804"/>
                    </a:lnTo>
                    <a:lnTo>
                      <a:pt x="15086" y="3786"/>
                    </a:lnTo>
                    <a:lnTo>
                      <a:pt x="15028" y="3768"/>
                    </a:lnTo>
                    <a:lnTo>
                      <a:pt x="14970" y="3753"/>
                    </a:lnTo>
                    <a:lnTo>
                      <a:pt x="14912" y="3743"/>
                    </a:lnTo>
                    <a:lnTo>
                      <a:pt x="14851" y="3735"/>
                    </a:lnTo>
                    <a:lnTo>
                      <a:pt x="14789" y="3728"/>
                    </a:lnTo>
                    <a:lnTo>
                      <a:pt x="14727" y="3724"/>
                    </a:lnTo>
                    <a:cubicBezTo>
                      <a:pt x="14694" y="3724"/>
                      <a:pt x="14662" y="3728"/>
                      <a:pt x="14629" y="3728"/>
                    </a:cubicBezTo>
                    <a:cubicBezTo>
                      <a:pt x="14597" y="3728"/>
                      <a:pt x="14568" y="3728"/>
                      <a:pt x="14535" y="3731"/>
                    </a:cubicBezTo>
                    <a:cubicBezTo>
                      <a:pt x="14503" y="3735"/>
                      <a:pt x="14473" y="3739"/>
                      <a:pt x="14445" y="3739"/>
                    </a:cubicBezTo>
                    <a:cubicBezTo>
                      <a:pt x="14416" y="3746"/>
                      <a:pt x="14387" y="3750"/>
                      <a:pt x="14358" y="3753"/>
                    </a:cubicBezTo>
                    <a:cubicBezTo>
                      <a:pt x="14329" y="3761"/>
                      <a:pt x="14300" y="3764"/>
                      <a:pt x="14271" y="3771"/>
                    </a:cubicBezTo>
                    <a:cubicBezTo>
                      <a:pt x="14246" y="3778"/>
                      <a:pt x="14216" y="3786"/>
                      <a:pt x="14191" y="3793"/>
                    </a:cubicBezTo>
                    <a:cubicBezTo>
                      <a:pt x="14166" y="3800"/>
                      <a:pt x="14140" y="3808"/>
                      <a:pt x="14115" y="3818"/>
                    </a:cubicBezTo>
                    <a:lnTo>
                      <a:pt x="14039" y="3844"/>
                    </a:lnTo>
                    <a:lnTo>
                      <a:pt x="13966" y="3877"/>
                    </a:lnTo>
                    <a:lnTo>
                      <a:pt x="13901" y="3913"/>
                    </a:lnTo>
                    <a:lnTo>
                      <a:pt x="13836" y="3952"/>
                    </a:lnTo>
                    <a:lnTo>
                      <a:pt x="13774" y="3992"/>
                    </a:lnTo>
                    <a:lnTo>
                      <a:pt x="13716" y="4039"/>
                    </a:lnTo>
                    <a:lnTo>
                      <a:pt x="13659" y="4087"/>
                    </a:lnTo>
                    <a:lnTo>
                      <a:pt x="13607" y="4137"/>
                    </a:lnTo>
                    <a:lnTo>
                      <a:pt x="13557" y="4191"/>
                    </a:lnTo>
                    <a:lnTo>
                      <a:pt x="13513" y="4246"/>
                    </a:lnTo>
                    <a:lnTo>
                      <a:pt x="13470" y="4304"/>
                    </a:lnTo>
                    <a:lnTo>
                      <a:pt x="13426" y="4365"/>
                    </a:lnTo>
                    <a:lnTo>
                      <a:pt x="13390" y="4431"/>
                    </a:lnTo>
                    <a:lnTo>
                      <a:pt x="13354" y="4496"/>
                    </a:lnTo>
                    <a:lnTo>
                      <a:pt x="13321" y="4561"/>
                    </a:lnTo>
                    <a:lnTo>
                      <a:pt x="13292" y="4631"/>
                    </a:lnTo>
                    <a:lnTo>
                      <a:pt x="13267" y="4703"/>
                    </a:lnTo>
                    <a:lnTo>
                      <a:pt x="13242" y="4775"/>
                    </a:lnTo>
                    <a:lnTo>
                      <a:pt x="13224" y="4852"/>
                    </a:lnTo>
                    <a:lnTo>
                      <a:pt x="13205" y="4924"/>
                    </a:lnTo>
                    <a:lnTo>
                      <a:pt x="13187" y="5004"/>
                    </a:lnTo>
                    <a:lnTo>
                      <a:pt x="13172" y="5079"/>
                    </a:lnTo>
                    <a:lnTo>
                      <a:pt x="13162" y="5159"/>
                    </a:lnTo>
                    <a:lnTo>
                      <a:pt x="13155" y="5239"/>
                    </a:lnTo>
                    <a:lnTo>
                      <a:pt x="13147" y="5322"/>
                    </a:lnTo>
                    <a:lnTo>
                      <a:pt x="13147" y="5402"/>
                    </a:lnTo>
                    <a:lnTo>
                      <a:pt x="13144" y="5486"/>
                    </a:lnTo>
                    <a:lnTo>
                      <a:pt x="13147" y="5569"/>
                    </a:lnTo>
                    <a:lnTo>
                      <a:pt x="13151" y="5653"/>
                    </a:lnTo>
                    <a:lnTo>
                      <a:pt x="13155" y="5735"/>
                    </a:lnTo>
                    <a:lnTo>
                      <a:pt x="13162" y="5819"/>
                    </a:lnTo>
                    <a:lnTo>
                      <a:pt x="13172" y="5902"/>
                    </a:lnTo>
                    <a:lnTo>
                      <a:pt x="13187" y="5986"/>
                    </a:lnTo>
                    <a:lnTo>
                      <a:pt x="13202" y="6069"/>
                    </a:lnTo>
                    <a:lnTo>
                      <a:pt x="13216" y="6153"/>
                    </a:lnTo>
                    <a:lnTo>
                      <a:pt x="13238" y="6235"/>
                    </a:lnTo>
                    <a:lnTo>
                      <a:pt x="13256" y="6319"/>
                    </a:lnTo>
                    <a:lnTo>
                      <a:pt x="13281" y="6399"/>
                    </a:lnTo>
                    <a:lnTo>
                      <a:pt x="13307" y="6482"/>
                    </a:lnTo>
                    <a:lnTo>
                      <a:pt x="13332" y="6561"/>
                    </a:lnTo>
                    <a:lnTo>
                      <a:pt x="13361" y="6641"/>
                    </a:lnTo>
                    <a:lnTo>
                      <a:pt x="13390" y="6718"/>
                    </a:lnTo>
                    <a:lnTo>
                      <a:pt x="13423" y="6794"/>
                    </a:lnTo>
                    <a:lnTo>
                      <a:pt x="13459" y="6870"/>
                    </a:lnTo>
                    <a:lnTo>
                      <a:pt x="13495" y="6942"/>
                    </a:lnTo>
                    <a:lnTo>
                      <a:pt x="13532" y="7014"/>
                    </a:lnTo>
                    <a:lnTo>
                      <a:pt x="13572" y="7088"/>
                    </a:lnTo>
                    <a:lnTo>
                      <a:pt x="13612" y="7153"/>
                    </a:lnTo>
                    <a:lnTo>
                      <a:pt x="13655" y="7221"/>
                    </a:lnTo>
                    <a:lnTo>
                      <a:pt x="13699" y="7287"/>
                    </a:lnTo>
                    <a:lnTo>
                      <a:pt x="13746" y="7348"/>
                    </a:lnTo>
                    <a:lnTo>
                      <a:pt x="13793" y="7406"/>
                    </a:lnTo>
                    <a:lnTo>
                      <a:pt x="13843" y="7464"/>
                    </a:lnTo>
                    <a:lnTo>
                      <a:pt x="13894" y="7522"/>
                    </a:lnTo>
                    <a:lnTo>
                      <a:pt x="13945" y="7573"/>
                    </a:lnTo>
                    <a:lnTo>
                      <a:pt x="13999" y="7623"/>
                    </a:lnTo>
                    <a:lnTo>
                      <a:pt x="14053" y="7670"/>
                    </a:lnTo>
                    <a:lnTo>
                      <a:pt x="14151" y="7747"/>
                    </a:lnTo>
                    <a:lnTo>
                      <a:pt x="14253" y="7815"/>
                    </a:lnTo>
                    <a:lnTo>
                      <a:pt x="14354" y="7881"/>
                    </a:lnTo>
                    <a:lnTo>
                      <a:pt x="14455" y="7942"/>
                    </a:lnTo>
                    <a:lnTo>
                      <a:pt x="14560" y="7996"/>
                    </a:lnTo>
                    <a:lnTo>
                      <a:pt x="14666" y="8044"/>
                    </a:lnTo>
                    <a:lnTo>
                      <a:pt x="14771" y="8083"/>
                    </a:lnTo>
                    <a:lnTo>
                      <a:pt x="14880" y="8123"/>
                    </a:lnTo>
                    <a:lnTo>
                      <a:pt x="14988" y="8153"/>
                    </a:lnTo>
                    <a:lnTo>
                      <a:pt x="15097" y="8182"/>
                    </a:lnTo>
                    <a:lnTo>
                      <a:pt x="15206" y="8203"/>
                    </a:lnTo>
                    <a:lnTo>
                      <a:pt x="15318" y="8218"/>
                    </a:lnTo>
                    <a:lnTo>
                      <a:pt x="15427" y="8229"/>
                    </a:lnTo>
                    <a:lnTo>
                      <a:pt x="15539" y="8236"/>
                    </a:lnTo>
                    <a:lnTo>
                      <a:pt x="15648" y="8236"/>
                    </a:lnTo>
                    <a:lnTo>
                      <a:pt x="15760" y="8232"/>
                    </a:lnTo>
                    <a:lnTo>
                      <a:pt x="15868" y="8225"/>
                    </a:lnTo>
                    <a:lnTo>
                      <a:pt x="15982" y="8214"/>
                    </a:lnTo>
                    <a:lnTo>
                      <a:pt x="16090" y="8196"/>
                    </a:lnTo>
                    <a:lnTo>
                      <a:pt x="16199" y="8175"/>
                    </a:lnTo>
                    <a:lnTo>
                      <a:pt x="16308" y="8149"/>
                    </a:lnTo>
                    <a:lnTo>
                      <a:pt x="16412" y="8120"/>
                    </a:lnTo>
                    <a:lnTo>
                      <a:pt x="16521" y="8083"/>
                    </a:lnTo>
                    <a:lnTo>
                      <a:pt x="16626" y="8048"/>
                    </a:lnTo>
                    <a:lnTo>
                      <a:pt x="16731" y="8004"/>
                    </a:lnTo>
                    <a:lnTo>
                      <a:pt x="16833" y="7957"/>
                    </a:lnTo>
                    <a:lnTo>
                      <a:pt x="16934" y="7909"/>
                    </a:lnTo>
                    <a:lnTo>
                      <a:pt x="17032" y="7855"/>
                    </a:lnTo>
                    <a:lnTo>
                      <a:pt x="17130" y="7797"/>
                    </a:lnTo>
                    <a:lnTo>
                      <a:pt x="17228" y="7735"/>
                    </a:lnTo>
                    <a:lnTo>
                      <a:pt x="17322" y="7675"/>
                    </a:lnTo>
                    <a:lnTo>
                      <a:pt x="17412" y="7605"/>
                    </a:lnTo>
                    <a:lnTo>
                      <a:pt x="17311" y="7703"/>
                    </a:lnTo>
                    <a:lnTo>
                      <a:pt x="17203" y="7797"/>
                    </a:lnTo>
                    <a:lnTo>
                      <a:pt x="17090" y="7884"/>
                    </a:lnTo>
                    <a:lnTo>
                      <a:pt x="16977" y="7968"/>
                    </a:lnTo>
                    <a:lnTo>
                      <a:pt x="16858" y="8048"/>
                    </a:lnTo>
                    <a:lnTo>
                      <a:pt x="16738" y="8120"/>
                    </a:lnTo>
                    <a:lnTo>
                      <a:pt x="16616" y="8189"/>
                    </a:lnTo>
                    <a:lnTo>
                      <a:pt x="16489" y="8254"/>
                    </a:lnTo>
                    <a:lnTo>
                      <a:pt x="16362" y="8309"/>
                    </a:lnTo>
                    <a:lnTo>
                      <a:pt x="16231" y="8359"/>
                    </a:lnTo>
                    <a:lnTo>
                      <a:pt x="16162" y="8384"/>
                    </a:lnTo>
                    <a:lnTo>
                      <a:pt x="16097" y="8406"/>
                    </a:lnTo>
                    <a:lnTo>
                      <a:pt x="16029" y="8424"/>
                    </a:lnTo>
                    <a:lnTo>
                      <a:pt x="15960" y="8443"/>
                    </a:lnTo>
                    <a:lnTo>
                      <a:pt x="15890" y="8461"/>
                    </a:lnTo>
                    <a:lnTo>
                      <a:pt x="15822" y="8475"/>
                    </a:lnTo>
                    <a:lnTo>
                      <a:pt x="15753" y="8490"/>
                    </a:lnTo>
                    <a:lnTo>
                      <a:pt x="15681" y="8501"/>
                    </a:lnTo>
                    <a:lnTo>
                      <a:pt x="15612" y="8511"/>
                    </a:lnTo>
                    <a:lnTo>
                      <a:pt x="15539" y="8518"/>
                    </a:lnTo>
                    <a:lnTo>
                      <a:pt x="15470" y="8526"/>
                    </a:lnTo>
                    <a:lnTo>
                      <a:pt x="15398" y="8530"/>
                    </a:lnTo>
                    <a:lnTo>
                      <a:pt x="15278" y="8533"/>
                    </a:lnTo>
                    <a:lnTo>
                      <a:pt x="15162" y="8533"/>
                    </a:lnTo>
                    <a:lnTo>
                      <a:pt x="15047" y="8530"/>
                    </a:lnTo>
                    <a:lnTo>
                      <a:pt x="14927" y="8518"/>
                    </a:lnTo>
                    <a:lnTo>
                      <a:pt x="14811" y="8504"/>
                    </a:lnTo>
                    <a:lnTo>
                      <a:pt x="14694" y="8486"/>
                    </a:lnTo>
                    <a:lnTo>
                      <a:pt x="14579" y="8461"/>
                    </a:lnTo>
                    <a:lnTo>
                      <a:pt x="14467" y="8436"/>
                    </a:lnTo>
                    <a:lnTo>
                      <a:pt x="14351" y="8403"/>
                    </a:lnTo>
                    <a:lnTo>
                      <a:pt x="14238" y="8370"/>
                    </a:lnTo>
                    <a:lnTo>
                      <a:pt x="14129" y="8330"/>
                    </a:lnTo>
                    <a:lnTo>
                      <a:pt x="14020" y="8287"/>
                    </a:lnTo>
                    <a:lnTo>
                      <a:pt x="13912" y="8240"/>
                    </a:lnTo>
                    <a:lnTo>
                      <a:pt x="13807" y="8189"/>
                    </a:lnTo>
                    <a:lnTo>
                      <a:pt x="13702" y="8131"/>
                    </a:lnTo>
                    <a:lnTo>
                      <a:pt x="13600" y="8073"/>
                    </a:lnTo>
                    <a:lnTo>
                      <a:pt x="13503" y="8011"/>
                    </a:lnTo>
                    <a:lnTo>
                      <a:pt x="13405" y="7946"/>
                    </a:lnTo>
                    <a:lnTo>
                      <a:pt x="13314" y="7874"/>
                    </a:lnTo>
                    <a:lnTo>
                      <a:pt x="13224" y="7801"/>
                    </a:lnTo>
                    <a:lnTo>
                      <a:pt x="13133" y="7725"/>
                    </a:lnTo>
                    <a:lnTo>
                      <a:pt x="13050" y="7645"/>
                    </a:lnTo>
                    <a:lnTo>
                      <a:pt x="12970" y="7562"/>
                    </a:lnTo>
                    <a:lnTo>
                      <a:pt x="12894" y="7475"/>
                    </a:lnTo>
                    <a:lnTo>
                      <a:pt x="12818" y="7384"/>
                    </a:lnTo>
                    <a:lnTo>
                      <a:pt x="12749" y="7290"/>
                    </a:lnTo>
                    <a:lnTo>
                      <a:pt x="12684" y="7192"/>
                    </a:lnTo>
                    <a:lnTo>
                      <a:pt x="12622" y="7091"/>
                    </a:lnTo>
                    <a:lnTo>
                      <a:pt x="12564" y="6989"/>
                    </a:lnTo>
                    <a:lnTo>
                      <a:pt x="12513" y="6884"/>
                    </a:lnTo>
                    <a:lnTo>
                      <a:pt x="12466" y="6772"/>
                    </a:lnTo>
                    <a:lnTo>
                      <a:pt x="12423" y="6660"/>
                    </a:lnTo>
                    <a:lnTo>
                      <a:pt x="12390" y="6554"/>
                    </a:lnTo>
                    <a:lnTo>
                      <a:pt x="12357" y="6446"/>
                    </a:lnTo>
                    <a:lnTo>
                      <a:pt x="12332" y="6337"/>
                    </a:lnTo>
                    <a:lnTo>
                      <a:pt x="12311" y="6225"/>
                    </a:lnTo>
                    <a:lnTo>
                      <a:pt x="12292" y="6116"/>
                    </a:lnTo>
                    <a:lnTo>
                      <a:pt x="12281" y="6004"/>
                    </a:lnTo>
                    <a:lnTo>
                      <a:pt x="12274" y="5892"/>
                    </a:lnTo>
                    <a:lnTo>
                      <a:pt x="12271" y="5775"/>
                    </a:lnTo>
                    <a:lnTo>
                      <a:pt x="12271" y="5663"/>
                    </a:lnTo>
                    <a:lnTo>
                      <a:pt x="12274" y="5551"/>
                    </a:lnTo>
                    <a:lnTo>
                      <a:pt x="12285" y="5439"/>
                    </a:lnTo>
                    <a:lnTo>
                      <a:pt x="12296" y="5326"/>
                    </a:lnTo>
                    <a:lnTo>
                      <a:pt x="12314" y="5213"/>
                    </a:lnTo>
                    <a:lnTo>
                      <a:pt x="12336" y="5105"/>
                    </a:lnTo>
                    <a:lnTo>
                      <a:pt x="12364" y="4996"/>
                    </a:lnTo>
                    <a:lnTo>
                      <a:pt x="12394" y="4887"/>
                    </a:lnTo>
                    <a:lnTo>
                      <a:pt x="12430" y="4778"/>
                    </a:lnTo>
                    <a:lnTo>
                      <a:pt x="12470" y="4678"/>
                    </a:lnTo>
                    <a:lnTo>
                      <a:pt x="12513" y="4572"/>
                    </a:lnTo>
                    <a:lnTo>
                      <a:pt x="12560" y="4471"/>
                    </a:lnTo>
                    <a:lnTo>
                      <a:pt x="12615" y="4373"/>
                    </a:lnTo>
                    <a:lnTo>
                      <a:pt x="12669" y="4278"/>
                    </a:lnTo>
                    <a:lnTo>
                      <a:pt x="12731" y="4184"/>
                    </a:lnTo>
                    <a:lnTo>
                      <a:pt x="12796" y="4094"/>
                    </a:lnTo>
                    <a:lnTo>
                      <a:pt x="12865" y="4007"/>
                    </a:lnTo>
                    <a:lnTo>
                      <a:pt x="12941" y="3924"/>
                    </a:lnTo>
                    <a:lnTo>
                      <a:pt x="13017" y="3844"/>
                    </a:lnTo>
                    <a:lnTo>
                      <a:pt x="13100" y="3764"/>
                    </a:lnTo>
                    <a:lnTo>
                      <a:pt x="13184" y="3691"/>
                    </a:lnTo>
                    <a:lnTo>
                      <a:pt x="13231" y="3659"/>
                    </a:lnTo>
                    <a:lnTo>
                      <a:pt x="13274" y="3623"/>
                    </a:lnTo>
                    <a:lnTo>
                      <a:pt x="13321" y="3590"/>
                    </a:lnTo>
                    <a:lnTo>
                      <a:pt x="13368" y="3561"/>
                    </a:lnTo>
                    <a:lnTo>
                      <a:pt x="13419" y="3529"/>
                    </a:lnTo>
                    <a:lnTo>
                      <a:pt x="13470" y="3500"/>
                    </a:lnTo>
                    <a:lnTo>
                      <a:pt x="13525" y="3467"/>
                    </a:lnTo>
                    <a:lnTo>
                      <a:pt x="13582" y="3438"/>
                    </a:lnTo>
                    <a:lnTo>
                      <a:pt x="13640" y="3413"/>
                    </a:lnTo>
                    <a:lnTo>
                      <a:pt x="13699" y="3387"/>
                    </a:lnTo>
                    <a:lnTo>
                      <a:pt x="13756" y="3362"/>
                    </a:lnTo>
                    <a:lnTo>
                      <a:pt x="13814" y="3343"/>
                    </a:lnTo>
                    <a:lnTo>
                      <a:pt x="13876" y="3322"/>
                    </a:lnTo>
                    <a:lnTo>
                      <a:pt x="13933" y="3304"/>
                    </a:lnTo>
                    <a:lnTo>
                      <a:pt x="13992" y="3290"/>
                    </a:lnTo>
                    <a:lnTo>
                      <a:pt x="14050" y="3275"/>
                    </a:lnTo>
                    <a:lnTo>
                      <a:pt x="14112" y="3264"/>
                    </a:lnTo>
                    <a:lnTo>
                      <a:pt x="14169" y="3256"/>
                    </a:lnTo>
                    <a:lnTo>
                      <a:pt x="14227" y="3246"/>
                    </a:lnTo>
                    <a:lnTo>
                      <a:pt x="14286" y="3243"/>
                    </a:lnTo>
                    <a:lnTo>
                      <a:pt x="14347" y="3239"/>
                    </a:lnTo>
                    <a:lnTo>
                      <a:pt x="14405" y="3235"/>
                    </a:lnTo>
                    <a:close/>
                    <a:moveTo>
                      <a:pt x="3860" y="0"/>
                    </a:moveTo>
                    <a:cubicBezTo>
                      <a:pt x="3802" y="0"/>
                      <a:pt x="3744" y="2"/>
                      <a:pt x="3686" y="6"/>
                    </a:cubicBezTo>
                    <a:cubicBezTo>
                      <a:pt x="2620" y="79"/>
                      <a:pt x="1649" y="739"/>
                      <a:pt x="1033" y="1612"/>
                    </a:cubicBezTo>
                    <a:cubicBezTo>
                      <a:pt x="243" y="2739"/>
                      <a:pt x="1" y="4235"/>
                      <a:pt x="399" y="5551"/>
                    </a:cubicBezTo>
                    <a:cubicBezTo>
                      <a:pt x="801" y="6866"/>
                      <a:pt x="1841" y="7975"/>
                      <a:pt x="3132" y="8449"/>
                    </a:cubicBezTo>
                    <a:cubicBezTo>
                      <a:pt x="3616" y="8627"/>
                      <a:pt x="4130" y="8715"/>
                      <a:pt x="4645" y="8715"/>
                    </a:cubicBezTo>
                    <a:cubicBezTo>
                      <a:pt x="5506" y="8715"/>
                      <a:pt x="6368" y="8470"/>
                      <a:pt x="7089" y="7996"/>
                    </a:cubicBezTo>
                    <a:cubicBezTo>
                      <a:pt x="8302" y="7200"/>
                      <a:pt x="9034" y="5862"/>
                      <a:pt x="9748" y="4598"/>
                    </a:cubicBezTo>
                    <a:cubicBezTo>
                      <a:pt x="10466" y="3333"/>
                      <a:pt x="11277" y="2021"/>
                      <a:pt x="12564" y="1343"/>
                    </a:cubicBezTo>
                    <a:cubicBezTo>
                      <a:pt x="13136" y="1041"/>
                      <a:pt x="13783" y="889"/>
                      <a:pt x="14430" y="889"/>
                    </a:cubicBezTo>
                    <a:cubicBezTo>
                      <a:pt x="15009" y="889"/>
                      <a:pt x="15587" y="1010"/>
                      <a:pt x="16112" y="1253"/>
                    </a:cubicBezTo>
                    <a:cubicBezTo>
                      <a:pt x="17224" y="1771"/>
                      <a:pt x="18069" y="2829"/>
                      <a:pt x="18330" y="4025"/>
                    </a:cubicBezTo>
                    <a:cubicBezTo>
                      <a:pt x="18551" y="5044"/>
                      <a:pt x="18337" y="6178"/>
                      <a:pt x="17648" y="6964"/>
                    </a:cubicBezTo>
                    <a:cubicBezTo>
                      <a:pt x="17154" y="7529"/>
                      <a:pt x="16402" y="7873"/>
                      <a:pt x="15658" y="7873"/>
                    </a:cubicBezTo>
                    <a:cubicBezTo>
                      <a:pt x="15372" y="7873"/>
                      <a:pt x="15087" y="7822"/>
                      <a:pt x="14818" y="7714"/>
                    </a:cubicBezTo>
                    <a:cubicBezTo>
                      <a:pt x="13851" y="7322"/>
                      <a:pt x="13245" y="6141"/>
                      <a:pt x="13600" y="5163"/>
                    </a:cubicBezTo>
                    <a:cubicBezTo>
                      <a:pt x="13727" y="4822"/>
                      <a:pt x="13959" y="4514"/>
                      <a:pt x="14281" y="4355"/>
                    </a:cubicBezTo>
                    <a:cubicBezTo>
                      <a:pt x="14431" y="4279"/>
                      <a:pt x="14600" y="4239"/>
                      <a:pt x="14767" y="4239"/>
                    </a:cubicBezTo>
                    <a:cubicBezTo>
                      <a:pt x="14961" y="4239"/>
                      <a:pt x="15153" y="4293"/>
                      <a:pt x="15311" y="4405"/>
                    </a:cubicBezTo>
                    <a:cubicBezTo>
                      <a:pt x="15684" y="4678"/>
                      <a:pt x="15775" y="5228"/>
                      <a:pt x="15619" y="5666"/>
                    </a:cubicBezTo>
                    <a:cubicBezTo>
                      <a:pt x="15460" y="6101"/>
                      <a:pt x="15101" y="6435"/>
                      <a:pt x="14716" y="6696"/>
                    </a:cubicBezTo>
                    <a:cubicBezTo>
                      <a:pt x="14782" y="6704"/>
                      <a:pt x="14849" y="6708"/>
                      <a:pt x="14915" y="6708"/>
                    </a:cubicBezTo>
                    <a:cubicBezTo>
                      <a:pt x="15688" y="6708"/>
                      <a:pt x="16434" y="6162"/>
                      <a:pt x="16688" y="5424"/>
                    </a:cubicBezTo>
                    <a:cubicBezTo>
                      <a:pt x="16967" y="4626"/>
                      <a:pt x="16673" y="3681"/>
                      <a:pt x="16032" y="3126"/>
                    </a:cubicBezTo>
                    <a:cubicBezTo>
                      <a:pt x="15597" y="2750"/>
                      <a:pt x="15020" y="2560"/>
                      <a:pt x="14441" y="2560"/>
                    </a:cubicBezTo>
                    <a:cubicBezTo>
                      <a:pt x="14172" y="2560"/>
                      <a:pt x="13903" y="2601"/>
                      <a:pt x="13647" y="2684"/>
                    </a:cubicBezTo>
                    <a:cubicBezTo>
                      <a:pt x="12843" y="2945"/>
                      <a:pt x="12187" y="3594"/>
                      <a:pt x="11857" y="4373"/>
                    </a:cubicBezTo>
                    <a:cubicBezTo>
                      <a:pt x="11242" y="5837"/>
                      <a:pt x="11857" y="7689"/>
                      <a:pt x="13180" y="8570"/>
                    </a:cubicBezTo>
                    <a:cubicBezTo>
                      <a:pt x="13784" y="8969"/>
                      <a:pt x="14503" y="9162"/>
                      <a:pt x="15226" y="9162"/>
                    </a:cubicBezTo>
                    <a:cubicBezTo>
                      <a:pt x="16090" y="9162"/>
                      <a:pt x="16960" y="8886"/>
                      <a:pt x="17644" y="8359"/>
                    </a:cubicBezTo>
                    <a:cubicBezTo>
                      <a:pt x="18906" y="7388"/>
                      <a:pt x="19504" y="5666"/>
                      <a:pt x="19213" y="4104"/>
                    </a:cubicBezTo>
                    <a:cubicBezTo>
                      <a:pt x="19101" y="3507"/>
                      <a:pt x="18866" y="2938"/>
                      <a:pt x="18539" y="2430"/>
                    </a:cubicBezTo>
                    <a:cubicBezTo>
                      <a:pt x="18257" y="1988"/>
                      <a:pt x="17905" y="1594"/>
                      <a:pt x="17504" y="1256"/>
                    </a:cubicBezTo>
                    <a:cubicBezTo>
                      <a:pt x="17304" y="1090"/>
                      <a:pt x="17090" y="938"/>
                      <a:pt x="16865" y="800"/>
                    </a:cubicBezTo>
                    <a:cubicBezTo>
                      <a:pt x="16753" y="731"/>
                      <a:pt x="16641" y="669"/>
                      <a:pt x="16525" y="612"/>
                    </a:cubicBezTo>
                    <a:cubicBezTo>
                      <a:pt x="16416" y="557"/>
                      <a:pt x="16347" y="478"/>
                      <a:pt x="16249" y="416"/>
                    </a:cubicBezTo>
                    <a:lnTo>
                      <a:pt x="15851" y="234"/>
                    </a:lnTo>
                    <a:cubicBezTo>
                      <a:pt x="15825" y="227"/>
                      <a:pt x="15803" y="220"/>
                      <a:pt x="15778" y="209"/>
                    </a:cubicBezTo>
                    <a:cubicBezTo>
                      <a:pt x="15503" y="119"/>
                      <a:pt x="15188" y="75"/>
                      <a:pt x="14898" y="43"/>
                    </a:cubicBezTo>
                    <a:cubicBezTo>
                      <a:pt x="14701" y="17"/>
                      <a:pt x="14503" y="5"/>
                      <a:pt x="14305" y="5"/>
                    </a:cubicBezTo>
                    <a:cubicBezTo>
                      <a:pt x="14193" y="5"/>
                      <a:pt x="14081" y="9"/>
                      <a:pt x="13970" y="17"/>
                    </a:cubicBezTo>
                    <a:cubicBezTo>
                      <a:pt x="13358" y="60"/>
                      <a:pt x="12752" y="217"/>
                      <a:pt x="12191" y="463"/>
                    </a:cubicBezTo>
                    <a:cubicBezTo>
                      <a:pt x="11158" y="920"/>
                      <a:pt x="10274" y="1669"/>
                      <a:pt x="9578" y="2554"/>
                    </a:cubicBezTo>
                    <a:cubicBezTo>
                      <a:pt x="8922" y="3391"/>
                      <a:pt x="8429" y="4340"/>
                      <a:pt x="7817" y="5210"/>
                    </a:cubicBezTo>
                    <a:cubicBezTo>
                      <a:pt x="7208" y="6080"/>
                      <a:pt x="6440" y="6892"/>
                      <a:pt x="5450" y="7272"/>
                    </a:cubicBezTo>
                    <a:cubicBezTo>
                      <a:pt x="5076" y="7416"/>
                      <a:pt x="4679" y="7485"/>
                      <a:pt x="4280" y="7485"/>
                    </a:cubicBezTo>
                    <a:cubicBezTo>
                      <a:pt x="2991" y="7485"/>
                      <a:pt x="1689" y="6770"/>
                      <a:pt x="1091" y="5616"/>
                    </a:cubicBezTo>
                    <a:cubicBezTo>
                      <a:pt x="312" y="4104"/>
                      <a:pt x="849" y="2043"/>
                      <a:pt x="2265" y="1104"/>
                    </a:cubicBezTo>
                    <a:cubicBezTo>
                      <a:pt x="2677" y="829"/>
                      <a:pt x="3194" y="664"/>
                      <a:pt x="3687" y="664"/>
                    </a:cubicBezTo>
                    <a:cubicBezTo>
                      <a:pt x="4163" y="664"/>
                      <a:pt x="4618" y="818"/>
                      <a:pt x="4936" y="1173"/>
                    </a:cubicBezTo>
                    <a:cubicBezTo>
                      <a:pt x="5440" y="1739"/>
                      <a:pt x="5378" y="2717"/>
                      <a:pt x="4806" y="3217"/>
                    </a:cubicBezTo>
                    <a:cubicBezTo>
                      <a:pt x="4549" y="3442"/>
                      <a:pt x="4211" y="3551"/>
                      <a:pt x="3871" y="3551"/>
                    </a:cubicBezTo>
                    <a:cubicBezTo>
                      <a:pt x="3454" y="3551"/>
                      <a:pt x="3035" y="3386"/>
                      <a:pt x="2762" y="3069"/>
                    </a:cubicBezTo>
                    <a:lnTo>
                      <a:pt x="2762" y="3069"/>
                    </a:lnTo>
                    <a:cubicBezTo>
                      <a:pt x="3126" y="3731"/>
                      <a:pt x="3866" y="4202"/>
                      <a:pt x="4609" y="4202"/>
                    </a:cubicBezTo>
                    <a:cubicBezTo>
                      <a:pt x="4768" y="4202"/>
                      <a:pt x="4928" y="4180"/>
                      <a:pt x="5084" y="4134"/>
                    </a:cubicBezTo>
                    <a:cubicBezTo>
                      <a:pt x="6110" y="3833"/>
                      <a:pt x="6646" y="2532"/>
                      <a:pt x="6263" y="1532"/>
                    </a:cubicBezTo>
                    <a:cubicBezTo>
                      <a:pt x="5899" y="589"/>
                      <a:pt x="4874" y="0"/>
                      <a:pt x="3860" y="0"/>
                    </a:cubicBez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3" name="Google Shape;53;p2"/>
            <p:cNvGrpSpPr/>
            <p:nvPr/>
          </p:nvGrpSpPr>
          <p:grpSpPr>
            <a:xfrm rot="10800000">
              <a:off x="8108143" y="4112515"/>
              <a:ext cx="944184" cy="938191"/>
              <a:chOff x="372488" y="407700"/>
              <a:chExt cx="681475" cy="677150"/>
            </a:xfrm>
          </p:grpSpPr>
          <p:sp>
            <p:nvSpPr>
              <p:cNvPr id="54" name="Google Shape;54;p2"/>
              <p:cNvSpPr/>
              <p:nvPr/>
            </p:nvSpPr>
            <p:spPr>
              <a:xfrm>
                <a:off x="488638" y="407700"/>
                <a:ext cx="65425" cy="137025"/>
              </a:xfrm>
              <a:custGeom>
                <a:avLst/>
                <a:gdLst/>
                <a:ahLst/>
                <a:cxnLst/>
                <a:rect l="l" t="t" r="r" b="b"/>
                <a:pathLst>
                  <a:path w="2617" h="5481" extrusionOk="0">
                    <a:moveTo>
                      <a:pt x="1297" y="838"/>
                    </a:moveTo>
                    <a:lnTo>
                      <a:pt x="1322" y="842"/>
                    </a:lnTo>
                    <a:lnTo>
                      <a:pt x="1344" y="849"/>
                    </a:lnTo>
                    <a:lnTo>
                      <a:pt x="1370" y="856"/>
                    </a:lnTo>
                    <a:lnTo>
                      <a:pt x="1396" y="867"/>
                    </a:lnTo>
                    <a:lnTo>
                      <a:pt x="1424" y="878"/>
                    </a:lnTo>
                    <a:lnTo>
                      <a:pt x="1449" y="889"/>
                    </a:lnTo>
                    <a:lnTo>
                      <a:pt x="1479" y="907"/>
                    </a:lnTo>
                    <a:lnTo>
                      <a:pt x="1504" y="925"/>
                    </a:lnTo>
                    <a:lnTo>
                      <a:pt x="1533" y="943"/>
                    </a:lnTo>
                    <a:lnTo>
                      <a:pt x="1566" y="965"/>
                    </a:lnTo>
                    <a:lnTo>
                      <a:pt x="1595" y="990"/>
                    </a:lnTo>
                    <a:lnTo>
                      <a:pt x="1623" y="1016"/>
                    </a:lnTo>
                    <a:lnTo>
                      <a:pt x="1670" y="1085"/>
                    </a:lnTo>
                    <a:lnTo>
                      <a:pt x="1718" y="1153"/>
                    </a:lnTo>
                    <a:lnTo>
                      <a:pt x="1757" y="1222"/>
                    </a:lnTo>
                    <a:lnTo>
                      <a:pt x="1794" y="1291"/>
                    </a:lnTo>
                    <a:lnTo>
                      <a:pt x="1827" y="1359"/>
                    </a:lnTo>
                    <a:lnTo>
                      <a:pt x="1859" y="1432"/>
                    </a:lnTo>
                    <a:lnTo>
                      <a:pt x="1888" y="1505"/>
                    </a:lnTo>
                    <a:lnTo>
                      <a:pt x="1910" y="1577"/>
                    </a:lnTo>
                    <a:lnTo>
                      <a:pt x="1936" y="1653"/>
                    </a:lnTo>
                    <a:lnTo>
                      <a:pt x="1953" y="1726"/>
                    </a:lnTo>
                    <a:lnTo>
                      <a:pt x="1971" y="1802"/>
                    </a:lnTo>
                    <a:lnTo>
                      <a:pt x="1990" y="1878"/>
                    </a:lnTo>
                    <a:lnTo>
                      <a:pt x="2001" y="1954"/>
                    </a:lnTo>
                    <a:lnTo>
                      <a:pt x="2015" y="2033"/>
                    </a:lnTo>
                    <a:lnTo>
                      <a:pt x="2033" y="2190"/>
                    </a:lnTo>
                    <a:lnTo>
                      <a:pt x="2044" y="2349"/>
                    </a:lnTo>
                    <a:lnTo>
                      <a:pt x="2051" y="2508"/>
                    </a:lnTo>
                    <a:lnTo>
                      <a:pt x="2055" y="2672"/>
                    </a:lnTo>
                    <a:lnTo>
                      <a:pt x="2055" y="2834"/>
                    </a:lnTo>
                    <a:cubicBezTo>
                      <a:pt x="2051" y="3052"/>
                      <a:pt x="2048" y="3273"/>
                      <a:pt x="2044" y="3495"/>
                    </a:cubicBezTo>
                    <a:lnTo>
                      <a:pt x="2033" y="3595"/>
                    </a:lnTo>
                    <a:lnTo>
                      <a:pt x="2023" y="3694"/>
                    </a:lnTo>
                    <a:cubicBezTo>
                      <a:pt x="2018" y="3712"/>
                      <a:pt x="2018" y="3729"/>
                      <a:pt x="2018" y="3748"/>
                    </a:cubicBezTo>
                    <a:lnTo>
                      <a:pt x="1983" y="3570"/>
                    </a:lnTo>
                    <a:cubicBezTo>
                      <a:pt x="1971" y="3512"/>
                      <a:pt x="1961" y="3455"/>
                      <a:pt x="1950" y="3393"/>
                    </a:cubicBezTo>
                    <a:cubicBezTo>
                      <a:pt x="1943" y="3331"/>
                      <a:pt x="1936" y="3273"/>
                      <a:pt x="1924" y="3212"/>
                    </a:cubicBezTo>
                    <a:cubicBezTo>
                      <a:pt x="1917" y="3147"/>
                      <a:pt x="1914" y="3085"/>
                      <a:pt x="1906" y="3020"/>
                    </a:cubicBezTo>
                    <a:lnTo>
                      <a:pt x="1888" y="2856"/>
                    </a:lnTo>
                    <a:lnTo>
                      <a:pt x="1866" y="2697"/>
                    </a:lnTo>
                    <a:lnTo>
                      <a:pt x="1841" y="2538"/>
                    </a:lnTo>
                    <a:lnTo>
                      <a:pt x="1809" y="2378"/>
                    </a:lnTo>
                    <a:lnTo>
                      <a:pt x="1769" y="2222"/>
                    </a:lnTo>
                    <a:lnTo>
                      <a:pt x="1729" y="2066"/>
                    </a:lnTo>
                    <a:lnTo>
                      <a:pt x="1682" y="1911"/>
                    </a:lnTo>
                    <a:lnTo>
                      <a:pt x="1631" y="1755"/>
                    </a:lnTo>
                    <a:lnTo>
                      <a:pt x="1627" y="1751"/>
                    </a:lnTo>
                    <a:lnTo>
                      <a:pt x="1613" y="1751"/>
                    </a:lnTo>
                    <a:lnTo>
                      <a:pt x="1613" y="1755"/>
                    </a:lnTo>
                    <a:lnTo>
                      <a:pt x="1613" y="1759"/>
                    </a:lnTo>
                    <a:lnTo>
                      <a:pt x="1613" y="1762"/>
                    </a:lnTo>
                    <a:lnTo>
                      <a:pt x="1623" y="1820"/>
                    </a:lnTo>
                    <a:lnTo>
                      <a:pt x="1631" y="1881"/>
                    </a:lnTo>
                    <a:lnTo>
                      <a:pt x="1638" y="1943"/>
                    </a:lnTo>
                    <a:lnTo>
                      <a:pt x="1645" y="2008"/>
                    </a:lnTo>
                    <a:lnTo>
                      <a:pt x="1649" y="2070"/>
                    </a:lnTo>
                    <a:lnTo>
                      <a:pt x="1649" y="2135"/>
                    </a:lnTo>
                    <a:lnTo>
                      <a:pt x="1649" y="2269"/>
                    </a:lnTo>
                    <a:cubicBezTo>
                      <a:pt x="1649" y="2313"/>
                      <a:pt x="1649" y="2356"/>
                      <a:pt x="1645" y="2403"/>
                    </a:cubicBezTo>
                    <a:cubicBezTo>
                      <a:pt x="1642" y="2447"/>
                      <a:pt x="1642" y="2494"/>
                      <a:pt x="1638" y="2541"/>
                    </a:cubicBezTo>
                    <a:cubicBezTo>
                      <a:pt x="1631" y="2632"/>
                      <a:pt x="1623" y="2726"/>
                      <a:pt x="1616" y="2816"/>
                    </a:cubicBezTo>
                    <a:lnTo>
                      <a:pt x="1595" y="3099"/>
                    </a:lnTo>
                    <a:lnTo>
                      <a:pt x="1588" y="3237"/>
                    </a:lnTo>
                    <a:lnTo>
                      <a:pt x="1583" y="3375"/>
                    </a:lnTo>
                    <a:lnTo>
                      <a:pt x="1583" y="3512"/>
                    </a:lnTo>
                    <a:lnTo>
                      <a:pt x="1588" y="3582"/>
                    </a:lnTo>
                    <a:lnTo>
                      <a:pt x="1591" y="3650"/>
                    </a:lnTo>
                    <a:lnTo>
                      <a:pt x="1598" y="3715"/>
                    </a:lnTo>
                    <a:lnTo>
                      <a:pt x="1605" y="3781"/>
                    </a:lnTo>
                    <a:lnTo>
                      <a:pt x="1613" y="3846"/>
                    </a:lnTo>
                    <a:lnTo>
                      <a:pt x="1627" y="3911"/>
                    </a:lnTo>
                    <a:cubicBezTo>
                      <a:pt x="1566" y="3802"/>
                      <a:pt x="1504" y="3690"/>
                      <a:pt x="1442" y="3577"/>
                    </a:cubicBezTo>
                    <a:lnTo>
                      <a:pt x="1356" y="3408"/>
                    </a:lnTo>
                    <a:lnTo>
                      <a:pt x="1265" y="3234"/>
                    </a:lnTo>
                    <a:lnTo>
                      <a:pt x="1182" y="3055"/>
                    </a:lnTo>
                    <a:lnTo>
                      <a:pt x="1102" y="2878"/>
                    </a:lnTo>
                    <a:cubicBezTo>
                      <a:pt x="1076" y="2821"/>
                      <a:pt x="1051" y="2762"/>
                      <a:pt x="1026" y="2704"/>
                    </a:cubicBezTo>
                    <a:cubicBezTo>
                      <a:pt x="1004" y="2647"/>
                      <a:pt x="979" y="2585"/>
                      <a:pt x="957" y="2530"/>
                    </a:cubicBezTo>
                    <a:lnTo>
                      <a:pt x="917" y="2367"/>
                    </a:lnTo>
                    <a:lnTo>
                      <a:pt x="877" y="2204"/>
                    </a:lnTo>
                    <a:lnTo>
                      <a:pt x="844" y="2038"/>
                    </a:lnTo>
                    <a:lnTo>
                      <a:pt x="819" y="1874"/>
                    </a:lnTo>
                    <a:cubicBezTo>
                      <a:pt x="819" y="1864"/>
                      <a:pt x="815" y="1849"/>
                      <a:pt x="815" y="1834"/>
                    </a:cubicBezTo>
                    <a:cubicBezTo>
                      <a:pt x="812" y="1820"/>
                      <a:pt x="812" y="1806"/>
                      <a:pt x="812" y="1791"/>
                    </a:cubicBezTo>
                    <a:cubicBezTo>
                      <a:pt x="812" y="1777"/>
                      <a:pt x="812" y="1762"/>
                      <a:pt x="808" y="1744"/>
                    </a:cubicBezTo>
                    <a:lnTo>
                      <a:pt x="808" y="1697"/>
                    </a:lnTo>
                    <a:cubicBezTo>
                      <a:pt x="812" y="1679"/>
                      <a:pt x="812" y="1660"/>
                      <a:pt x="812" y="1642"/>
                    </a:cubicBezTo>
                    <a:lnTo>
                      <a:pt x="815" y="1592"/>
                    </a:lnTo>
                    <a:lnTo>
                      <a:pt x="819" y="1538"/>
                    </a:lnTo>
                    <a:lnTo>
                      <a:pt x="827" y="1483"/>
                    </a:lnTo>
                    <a:lnTo>
                      <a:pt x="837" y="1429"/>
                    </a:lnTo>
                    <a:lnTo>
                      <a:pt x="844" y="1374"/>
                    </a:lnTo>
                    <a:lnTo>
                      <a:pt x="859" y="1320"/>
                    </a:lnTo>
                    <a:lnTo>
                      <a:pt x="874" y="1265"/>
                    </a:lnTo>
                    <a:lnTo>
                      <a:pt x="888" y="1212"/>
                    </a:lnTo>
                    <a:lnTo>
                      <a:pt x="906" y="1160"/>
                    </a:lnTo>
                    <a:lnTo>
                      <a:pt x="928" y="1113"/>
                    </a:lnTo>
                    <a:lnTo>
                      <a:pt x="949" y="1066"/>
                    </a:lnTo>
                    <a:lnTo>
                      <a:pt x="975" y="1023"/>
                    </a:lnTo>
                    <a:lnTo>
                      <a:pt x="989" y="1005"/>
                    </a:lnTo>
                    <a:lnTo>
                      <a:pt x="1001" y="983"/>
                    </a:lnTo>
                    <a:lnTo>
                      <a:pt x="1015" y="965"/>
                    </a:lnTo>
                    <a:lnTo>
                      <a:pt x="1029" y="951"/>
                    </a:lnTo>
                    <a:lnTo>
                      <a:pt x="1048" y="932"/>
                    </a:lnTo>
                    <a:lnTo>
                      <a:pt x="1062" y="918"/>
                    </a:lnTo>
                    <a:lnTo>
                      <a:pt x="1080" y="903"/>
                    </a:lnTo>
                    <a:lnTo>
                      <a:pt x="1095" y="889"/>
                    </a:lnTo>
                    <a:lnTo>
                      <a:pt x="1113" y="878"/>
                    </a:lnTo>
                    <a:lnTo>
                      <a:pt x="1131" y="867"/>
                    </a:lnTo>
                    <a:lnTo>
                      <a:pt x="1149" y="859"/>
                    </a:lnTo>
                    <a:lnTo>
                      <a:pt x="1170" y="852"/>
                    </a:lnTo>
                    <a:lnTo>
                      <a:pt x="1189" y="845"/>
                    </a:lnTo>
                    <a:lnTo>
                      <a:pt x="1210" y="842"/>
                    </a:lnTo>
                    <a:lnTo>
                      <a:pt x="1232" y="838"/>
                    </a:lnTo>
                    <a:close/>
                    <a:moveTo>
                      <a:pt x="2062" y="4636"/>
                    </a:moveTo>
                    <a:lnTo>
                      <a:pt x="2070" y="4639"/>
                    </a:lnTo>
                    <a:lnTo>
                      <a:pt x="2073" y="4639"/>
                    </a:lnTo>
                    <a:lnTo>
                      <a:pt x="2080" y="4669"/>
                    </a:lnTo>
                    <a:cubicBezTo>
                      <a:pt x="2073" y="4657"/>
                      <a:pt x="2066" y="4647"/>
                      <a:pt x="2062" y="4636"/>
                    </a:cubicBezTo>
                    <a:close/>
                    <a:moveTo>
                      <a:pt x="1091" y="1"/>
                    </a:moveTo>
                    <a:lnTo>
                      <a:pt x="1055" y="4"/>
                    </a:lnTo>
                    <a:lnTo>
                      <a:pt x="1015" y="8"/>
                    </a:lnTo>
                    <a:lnTo>
                      <a:pt x="979" y="11"/>
                    </a:lnTo>
                    <a:lnTo>
                      <a:pt x="939" y="19"/>
                    </a:lnTo>
                    <a:lnTo>
                      <a:pt x="902" y="26"/>
                    </a:lnTo>
                    <a:lnTo>
                      <a:pt x="866" y="33"/>
                    </a:lnTo>
                    <a:lnTo>
                      <a:pt x="830" y="44"/>
                    </a:lnTo>
                    <a:lnTo>
                      <a:pt x="790" y="55"/>
                    </a:lnTo>
                    <a:lnTo>
                      <a:pt x="757" y="70"/>
                    </a:lnTo>
                    <a:lnTo>
                      <a:pt x="721" y="84"/>
                    </a:lnTo>
                    <a:lnTo>
                      <a:pt x="685" y="98"/>
                    </a:lnTo>
                    <a:lnTo>
                      <a:pt x="648" y="113"/>
                    </a:lnTo>
                    <a:lnTo>
                      <a:pt x="616" y="131"/>
                    </a:lnTo>
                    <a:lnTo>
                      <a:pt x="583" y="150"/>
                    </a:lnTo>
                    <a:lnTo>
                      <a:pt x="551" y="171"/>
                    </a:lnTo>
                    <a:lnTo>
                      <a:pt x="518" y="193"/>
                    </a:lnTo>
                    <a:lnTo>
                      <a:pt x="486" y="215"/>
                    </a:lnTo>
                    <a:lnTo>
                      <a:pt x="457" y="237"/>
                    </a:lnTo>
                    <a:lnTo>
                      <a:pt x="428" y="262"/>
                    </a:lnTo>
                    <a:lnTo>
                      <a:pt x="399" y="287"/>
                    </a:lnTo>
                    <a:lnTo>
                      <a:pt x="370" y="316"/>
                    </a:lnTo>
                    <a:lnTo>
                      <a:pt x="341" y="345"/>
                    </a:lnTo>
                    <a:lnTo>
                      <a:pt x="312" y="381"/>
                    </a:lnTo>
                    <a:lnTo>
                      <a:pt x="279" y="418"/>
                    </a:lnTo>
                    <a:lnTo>
                      <a:pt x="250" y="458"/>
                    </a:lnTo>
                    <a:lnTo>
                      <a:pt x="225" y="498"/>
                    </a:lnTo>
                    <a:lnTo>
                      <a:pt x="200" y="538"/>
                    </a:lnTo>
                    <a:lnTo>
                      <a:pt x="174" y="581"/>
                    </a:lnTo>
                    <a:lnTo>
                      <a:pt x="153" y="620"/>
                    </a:lnTo>
                    <a:lnTo>
                      <a:pt x="134" y="664"/>
                    </a:lnTo>
                    <a:lnTo>
                      <a:pt x="116" y="711"/>
                    </a:lnTo>
                    <a:lnTo>
                      <a:pt x="98" y="755"/>
                    </a:lnTo>
                    <a:lnTo>
                      <a:pt x="80" y="802"/>
                    </a:lnTo>
                    <a:lnTo>
                      <a:pt x="66" y="849"/>
                    </a:lnTo>
                    <a:lnTo>
                      <a:pt x="54" y="896"/>
                    </a:lnTo>
                    <a:lnTo>
                      <a:pt x="44" y="946"/>
                    </a:lnTo>
                    <a:lnTo>
                      <a:pt x="33" y="994"/>
                    </a:lnTo>
                    <a:lnTo>
                      <a:pt x="26" y="1045"/>
                    </a:lnTo>
                    <a:lnTo>
                      <a:pt x="11" y="1146"/>
                    </a:lnTo>
                    <a:lnTo>
                      <a:pt x="4" y="1247"/>
                    </a:lnTo>
                    <a:lnTo>
                      <a:pt x="0" y="1352"/>
                    </a:lnTo>
                    <a:lnTo>
                      <a:pt x="4" y="1458"/>
                    </a:lnTo>
                    <a:lnTo>
                      <a:pt x="11" y="1563"/>
                    </a:lnTo>
                    <a:lnTo>
                      <a:pt x="22" y="1672"/>
                    </a:lnTo>
                    <a:lnTo>
                      <a:pt x="36" y="1777"/>
                    </a:lnTo>
                    <a:lnTo>
                      <a:pt x="54" y="1881"/>
                    </a:lnTo>
                    <a:lnTo>
                      <a:pt x="80" y="2012"/>
                    </a:lnTo>
                    <a:lnTo>
                      <a:pt x="109" y="2142"/>
                    </a:lnTo>
                    <a:lnTo>
                      <a:pt x="145" y="2273"/>
                    </a:lnTo>
                    <a:lnTo>
                      <a:pt x="185" y="2400"/>
                    </a:lnTo>
                    <a:lnTo>
                      <a:pt x="228" y="2527"/>
                    </a:lnTo>
                    <a:lnTo>
                      <a:pt x="279" y="2650"/>
                    </a:lnTo>
                    <a:lnTo>
                      <a:pt x="334" y="2777"/>
                    </a:lnTo>
                    <a:lnTo>
                      <a:pt x="388" y="2900"/>
                    </a:lnTo>
                    <a:lnTo>
                      <a:pt x="449" y="3023"/>
                    </a:lnTo>
                    <a:lnTo>
                      <a:pt x="514" y="3142"/>
                    </a:lnTo>
                    <a:lnTo>
                      <a:pt x="580" y="3262"/>
                    </a:lnTo>
                    <a:lnTo>
                      <a:pt x="653" y="3381"/>
                    </a:lnTo>
                    <a:lnTo>
                      <a:pt x="725" y="3498"/>
                    </a:lnTo>
                    <a:lnTo>
                      <a:pt x="801" y="3614"/>
                    </a:lnTo>
                    <a:lnTo>
                      <a:pt x="881" y="3726"/>
                    </a:lnTo>
                    <a:lnTo>
                      <a:pt x="964" y="3838"/>
                    </a:lnTo>
                    <a:lnTo>
                      <a:pt x="1048" y="3951"/>
                    </a:lnTo>
                    <a:lnTo>
                      <a:pt x="1135" y="4060"/>
                    </a:lnTo>
                    <a:lnTo>
                      <a:pt x="1222" y="4169"/>
                    </a:lnTo>
                    <a:lnTo>
                      <a:pt x="1312" y="4277"/>
                    </a:lnTo>
                    <a:lnTo>
                      <a:pt x="1493" y="4483"/>
                    </a:lnTo>
                    <a:cubicBezTo>
                      <a:pt x="1558" y="4552"/>
                      <a:pt x="1620" y="4617"/>
                      <a:pt x="1682" y="4686"/>
                    </a:cubicBezTo>
                    <a:cubicBezTo>
                      <a:pt x="1747" y="4751"/>
                      <a:pt x="1809" y="4817"/>
                      <a:pt x="1874" y="4882"/>
                    </a:cubicBezTo>
                    <a:cubicBezTo>
                      <a:pt x="1939" y="4943"/>
                      <a:pt x="2001" y="5005"/>
                      <a:pt x="2066" y="5067"/>
                    </a:cubicBezTo>
                    <a:cubicBezTo>
                      <a:pt x="2131" y="5129"/>
                      <a:pt x="2192" y="5190"/>
                      <a:pt x="2257" y="5248"/>
                    </a:cubicBezTo>
                    <a:cubicBezTo>
                      <a:pt x="2323" y="5306"/>
                      <a:pt x="2384" y="5364"/>
                      <a:pt x="2450" y="5422"/>
                    </a:cubicBezTo>
                    <a:lnTo>
                      <a:pt x="2453" y="5422"/>
                    </a:lnTo>
                    <a:lnTo>
                      <a:pt x="2457" y="5425"/>
                    </a:lnTo>
                    <a:lnTo>
                      <a:pt x="2468" y="5425"/>
                    </a:lnTo>
                    <a:cubicBezTo>
                      <a:pt x="2475" y="5437"/>
                      <a:pt x="2486" y="5447"/>
                      <a:pt x="2493" y="5458"/>
                    </a:cubicBezTo>
                    <a:lnTo>
                      <a:pt x="2501" y="5465"/>
                    </a:lnTo>
                    <a:lnTo>
                      <a:pt x="2504" y="5469"/>
                    </a:lnTo>
                    <a:lnTo>
                      <a:pt x="2508" y="5469"/>
                    </a:lnTo>
                    <a:lnTo>
                      <a:pt x="2515" y="5473"/>
                    </a:lnTo>
                    <a:lnTo>
                      <a:pt x="2518" y="5477"/>
                    </a:lnTo>
                    <a:lnTo>
                      <a:pt x="2526" y="5477"/>
                    </a:lnTo>
                    <a:lnTo>
                      <a:pt x="2537" y="5480"/>
                    </a:lnTo>
                    <a:lnTo>
                      <a:pt x="2548" y="5480"/>
                    </a:lnTo>
                    <a:lnTo>
                      <a:pt x="2558" y="5477"/>
                    </a:lnTo>
                    <a:lnTo>
                      <a:pt x="2570" y="5473"/>
                    </a:lnTo>
                    <a:lnTo>
                      <a:pt x="2580" y="5469"/>
                    </a:lnTo>
                    <a:lnTo>
                      <a:pt x="2591" y="5462"/>
                    </a:lnTo>
                    <a:lnTo>
                      <a:pt x="2598" y="5455"/>
                    </a:lnTo>
                    <a:lnTo>
                      <a:pt x="2605" y="5447"/>
                    </a:lnTo>
                    <a:lnTo>
                      <a:pt x="2610" y="5444"/>
                    </a:lnTo>
                    <a:lnTo>
                      <a:pt x="2613" y="5437"/>
                    </a:lnTo>
                    <a:lnTo>
                      <a:pt x="2617" y="5433"/>
                    </a:lnTo>
                    <a:lnTo>
                      <a:pt x="2617" y="5425"/>
                    </a:lnTo>
                    <a:lnTo>
                      <a:pt x="2617" y="5422"/>
                    </a:lnTo>
                    <a:lnTo>
                      <a:pt x="2617" y="5415"/>
                    </a:lnTo>
                    <a:lnTo>
                      <a:pt x="2617" y="5411"/>
                    </a:lnTo>
                    <a:lnTo>
                      <a:pt x="2617" y="5404"/>
                    </a:lnTo>
                    <a:lnTo>
                      <a:pt x="2617" y="5397"/>
                    </a:lnTo>
                    <a:lnTo>
                      <a:pt x="2613" y="5393"/>
                    </a:lnTo>
                    <a:lnTo>
                      <a:pt x="2584" y="5306"/>
                    </a:lnTo>
                    <a:lnTo>
                      <a:pt x="2555" y="5223"/>
                    </a:lnTo>
                    <a:lnTo>
                      <a:pt x="2530" y="5139"/>
                    </a:lnTo>
                    <a:lnTo>
                      <a:pt x="2508" y="5060"/>
                    </a:lnTo>
                    <a:lnTo>
                      <a:pt x="2486" y="4977"/>
                    </a:lnTo>
                    <a:lnTo>
                      <a:pt x="2464" y="4897"/>
                    </a:lnTo>
                    <a:lnTo>
                      <a:pt x="2450" y="4817"/>
                    </a:lnTo>
                    <a:lnTo>
                      <a:pt x="2436" y="4737"/>
                    </a:lnTo>
                    <a:lnTo>
                      <a:pt x="2421" y="4657"/>
                    </a:lnTo>
                    <a:lnTo>
                      <a:pt x="2410" y="4582"/>
                    </a:lnTo>
                    <a:lnTo>
                      <a:pt x="2392" y="4422"/>
                    </a:lnTo>
                    <a:lnTo>
                      <a:pt x="2381" y="4266"/>
                    </a:lnTo>
                    <a:lnTo>
                      <a:pt x="2377" y="4110"/>
                    </a:lnTo>
                    <a:lnTo>
                      <a:pt x="2381" y="3955"/>
                    </a:lnTo>
                    <a:lnTo>
                      <a:pt x="2384" y="3799"/>
                    </a:lnTo>
                    <a:cubicBezTo>
                      <a:pt x="2388" y="3748"/>
                      <a:pt x="2392" y="3694"/>
                      <a:pt x="2396" y="3639"/>
                    </a:cubicBezTo>
                    <a:cubicBezTo>
                      <a:pt x="2403" y="3588"/>
                      <a:pt x="2406" y="3534"/>
                      <a:pt x="2414" y="3480"/>
                    </a:cubicBezTo>
                    <a:cubicBezTo>
                      <a:pt x="2424" y="3371"/>
                      <a:pt x="2439" y="3262"/>
                      <a:pt x="2450" y="3150"/>
                    </a:cubicBezTo>
                    <a:cubicBezTo>
                      <a:pt x="2468" y="3038"/>
                      <a:pt x="2483" y="2925"/>
                      <a:pt x="2501" y="2809"/>
                    </a:cubicBezTo>
                    <a:cubicBezTo>
                      <a:pt x="2508" y="2737"/>
                      <a:pt x="2518" y="2664"/>
                      <a:pt x="2530" y="2592"/>
                    </a:cubicBezTo>
                    <a:lnTo>
                      <a:pt x="2555" y="2374"/>
                    </a:lnTo>
                    <a:lnTo>
                      <a:pt x="2566" y="2262"/>
                    </a:lnTo>
                    <a:lnTo>
                      <a:pt x="2573" y="2153"/>
                    </a:lnTo>
                    <a:lnTo>
                      <a:pt x="2577" y="2045"/>
                    </a:lnTo>
                    <a:lnTo>
                      <a:pt x="2580" y="1933"/>
                    </a:lnTo>
                    <a:lnTo>
                      <a:pt x="2580" y="1824"/>
                    </a:lnTo>
                    <a:lnTo>
                      <a:pt x="2577" y="1715"/>
                    </a:lnTo>
                    <a:lnTo>
                      <a:pt x="2570" y="1606"/>
                    </a:lnTo>
                    <a:lnTo>
                      <a:pt x="2555" y="1498"/>
                    </a:lnTo>
                    <a:lnTo>
                      <a:pt x="2540" y="1389"/>
                    </a:lnTo>
                    <a:lnTo>
                      <a:pt x="2518" y="1280"/>
                    </a:lnTo>
                    <a:lnTo>
                      <a:pt x="2490" y="1175"/>
                    </a:lnTo>
                    <a:lnTo>
                      <a:pt x="2475" y="1120"/>
                    </a:lnTo>
                    <a:lnTo>
                      <a:pt x="2457" y="1070"/>
                    </a:lnTo>
                    <a:lnTo>
                      <a:pt x="2436" y="1016"/>
                    </a:lnTo>
                    <a:lnTo>
                      <a:pt x="2414" y="958"/>
                    </a:lnTo>
                    <a:lnTo>
                      <a:pt x="2388" y="903"/>
                    </a:lnTo>
                    <a:lnTo>
                      <a:pt x="2363" y="852"/>
                    </a:lnTo>
                    <a:lnTo>
                      <a:pt x="2330" y="798"/>
                    </a:lnTo>
                    <a:lnTo>
                      <a:pt x="2301" y="747"/>
                    </a:lnTo>
                    <a:lnTo>
                      <a:pt x="2269" y="697"/>
                    </a:lnTo>
                    <a:lnTo>
                      <a:pt x="2232" y="646"/>
                    </a:lnTo>
                    <a:lnTo>
                      <a:pt x="2197" y="598"/>
                    </a:lnTo>
                    <a:lnTo>
                      <a:pt x="2156" y="551"/>
                    </a:lnTo>
                    <a:lnTo>
                      <a:pt x="2116" y="508"/>
                    </a:lnTo>
                    <a:lnTo>
                      <a:pt x="2076" y="464"/>
                    </a:lnTo>
                    <a:lnTo>
                      <a:pt x="2033" y="421"/>
                    </a:lnTo>
                    <a:lnTo>
                      <a:pt x="1990" y="381"/>
                    </a:lnTo>
                    <a:lnTo>
                      <a:pt x="1943" y="345"/>
                    </a:lnTo>
                    <a:lnTo>
                      <a:pt x="1899" y="309"/>
                    </a:lnTo>
                    <a:lnTo>
                      <a:pt x="1874" y="287"/>
                    </a:lnTo>
                    <a:lnTo>
                      <a:pt x="1852" y="265"/>
                    </a:lnTo>
                    <a:lnTo>
                      <a:pt x="1827" y="244"/>
                    </a:lnTo>
                    <a:lnTo>
                      <a:pt x="1801" y="225"/>
                    </a:lnTo>
                    <a:lnTo>
                      <a:pt x="1750" y="190"/>
                    </a:lnTo>
                    <a:lnTo>
                      <a:pt x="1696" y="153"/>
                    </a:lnTo>
                    <a:lnTo>
                      <a:pt x="1638" y="124"/>
                    </a:lnTo>
                    <a:lnTo>
                      <a:pt x="1583" y="98"/>
                    </a:lnTo>
                    <a:cubicBezTo>
                      <a:pt x="1562" y="88"/>
                      <a:pt x="1544" y="81"/>
                      <a:pt x="1526" y="73"/>
                    </a:cubicBezTo>
                    <a:cubicBezTo>
                      <a:pt x="1508" y="66"/>
                      <a:pt x="1489" y="59"/>
                      <a:pt x="1471" y="55"/>
                    </a:cubicBezTo>
                    <a:lnTo>
                      <a:pt x="1436" y="41"/>
                    </a:lnTo>
                    <a:lnTo>
                      <a:pt x="1396" y="30"/>
                    </a:lnTo>
                    <a:lnTo>
                      <a:pt x="1359" y="23"/>
                    </a:lnTo>
                    <a:lnTo>
                      <a:pt x="1319" y="16"/>
                    </a:lnTo>
                    <a:lnTo>
                      <a:pt x="1283" y="8"/>
                    </a:lnTo>
                    <a:lnTo>
                      <a:pt x="1243" y="4"/>
                    </a:lnTo>
                    <a:lnTo>
                      <a:pt x="1207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654513" y="545775"/>
                <a:ext cx="39425" cy="41800"/>
              </a:xfrm>
              <a:custGeom>
                <a:avLst/>
                <a:gdLst/>
                <a:ahLst/>
                <a:cxnLst/>
                <a:rect l="l" t="t" r="r" b="b"/>
                <a:pathLst>
                  <a:path w="1577" h="1672" extrusionOk="0">
                    <a:moveTo>
                      <a:pt x="815" y="457"/>
                    </a:moveTo>
                    <a:lnTo>
                      <a:pt x="848" y="461"/>
                    </a:lnTo>
                    <a:lnTo>
                      <a:pt x="877" y="464"/>
                    </a:lnTo>
                    <a:lnTo>
                      <a:pt x="910" y="468"/>
                    </a:lnTo>
                    <a:lnTo>
                      <a:pt x="939" y="475"/>
                    </a:lnTo>
                    <a:lnTo>
                      <a:pt x="968" y="486"/>
                    </a:lnTo>
                    <a:lnTo>
                      <a:pt x="989" y="504"/>
                    </a:lnTo>
                    <a:lnTo>
                      <a:pt x="1008" y="519"/>
                    </a:lnTo>
                    <a:lnTo>
                      <a:pt x="1026" y="537"/>
                    </a:lnTo>
                    <a:lnTo>
                      <a:pt x="1044" y="559"/>
                    </a:lnTo>
                    <a:lnTo>
                      <a:pt x="1062" y="576"/>
                    </a:lnTo>
                    <a:lnTo>
                      <a:pt x="1076" y="598"/>
                    </a:lnTo>
                    <a:lnTo>
                      <a:pt x="1091" y="620"/>
                    </a:lnTo>
                    <a:lnTo>
                      <a:pt x="1106" y="642"/>
                    </a:lnTo>
                    <a:lnTo>
                      <a:pt x="1116" y="668"/>
                    </a:lnTo>
                    <a:lnTo>
                      <a:pt x="1128" y="689"/>
                    </a:lnTo>
                    <a:lnTo>
                      <a:pt x="1138" y="715"/>
                    </a:lnTo>
                    <a:lnTo>
                      <a:pt x="1149" y="740"/>
                    </a:lnTo>
                    <a:lnTo>
                      <a:pt x="1156" y="762"/>
                    </a:lnTo>
                    <a:lnTo>
                      <a:pt x="1160" y="787"/>
                    </a:lnTo>
                    <a:lnTo>
                      <a:pt x="1167" y="812"/>
                    </a:lnTo>
                    <a:lnTo>
                      <a:pt x="1171" y="837"/>
                    </a:lnTo>
                    <a:lnTo>
                      <a:pt x="1171" y="867"/>
                    </a:lnTo>
                    <a:lnTo>
                      <a:pt x="1175" y="892"/>
                    </a:lnTo>
                    <a:lnTo>
                      <a:pt x="1175" y="917"/>
                    </a:lnTo>
                    <a:lnTo>
                      <a:pt x="1171" y="942"/>
                    </a:lnTo>
                    <a:lnTo>
                      <a:pt x="1167" y="968"/>
                    </a:lnTo>
                    <a:lnTo>
                      <a:pt x="1163" y="989"/>
                    </a:lnTo>
                    <a:lnTo>
                      <a:pt x="1156" y="1016"/>
                    </a:lnTo>
                    <a:lnTo>
                      <a:pt x="1149" y="1041"/>
                    </a:lnTo>
                    <a:lnTo>
                      <a:pt x="1138" y="1063"/>
                    </a:lnTo>
                    <a:lnTo>
                      <a:pt x="1128" y="1088"/>
                    </a:lnTo>
                    <a:lnTo>
                      <a:pt x="1116" y="1109"/>
                    </a:lnTo>
                    <a:lnTo>
                      <a:pt x="1102" y="1131"/>
                    </a:lnTo>
                    <a:lnTo>
                      <a:pt x="1084" y="1149"/>
                    </a:lnTo>
                    <a:lnTo>
                      <a:pt x="1066" y="1171"/>
                    </a:lnTo>
                    <a:lnTo>
                      <a:pt x="1048" y="1189"/>
                    </a:lnTo>
                    <a:lnTo>
                      <a:pt x="1026" y="1207"/>
                    </a:lnTo>
                    <a:lnTo>
                      <a:pt x="1015" y="1211"/>
                    </a:lnTo>
                    <a:lnTo>
                      <a:pt x="986" y="1222"/>
                    </a:lnTo>
                    <a:lnTo>
                      <a:pt x="957" y="1233"/>
                    </a:lnTo>
                    <a:lnTo>
                      <a:pt x="928" y="1240"/>
                    </a:lnTo>
                    <a:lnTo>
                      <a:pt x="899" y="1243"/>
                    </a:lnTo>
                    <a:lnTo>
                      <a:pt x="870" y="1250"/>
                    </a:lnTo>
                    <a:lnTo>
                      <a:pt x="841" y="1250"/>
                    </a:lnTo>
                    <a:lnTo>
                      <a:pt x="812" y="1255"/>
                    </a:lnTo>
                    <a:lnTo>
                      <a:pt x="783" y="1250"/>
                    </a:lnTo>
                    <a:lnTo>
                      <a:pt x="754" y="1250"/>
                    </a:lnTo>
                    <a:lnTo>
                      <a:pt x="725" y="1247"/>
                    </a:lnTo>
                    <a:lnTo>
                      <a:pt x="696" y="1240"/>
                    </a:lnTo>
                    <a:lnTo>
                      <a:pt x="671" y="1233"/>
                    </a:lnTo>
                    <a:lnTo>
                      <a:pt x="641" y="1225"/>
                    </a:lnTo>
                    <a:lnTo>
                      <a:pt x="616" y="1215"/>
                    </a:lnTo>
                    <a:lnTo>
                      <a:pt x="591" y="1203"/>
                    </a:lnTo>
                    <a:lnTo>
                      <a:pt x="569" y="1193"/>
                    </a:lnTo>
                    <a:lnTo>
                      <a:pt x="548" y="1178"/>
                    </a:lnTo>
                    <a:lnTo>
                      <a:pt x="526" y="1160"/>
                    </a:lnTo>
                    <a:lnTo>
                      <a:pt x="504" y="1146"/>
                    </a:lnTo>
                    <a:lnTo>
                      <a:pt x="486" y="1124"/>
                    </a:lnTo>
                    <a:lnTo>
                      <a:pt x="468" y="1106"/>
                    </a:lnTo>
                    <a:lnTo>
                      <a:pt x="454" y="1084"/>
                    </a:lnTo>
                    <a:lnTo>
                      <a:pt x="439" y="1059"/>
                    </a:lnTo>
                    <a:lnTo>
                      <a:pt x="428" y="1037"/>
                    </a:lnTo>
                    <a:lnTo>
                      <a:pt x="417" y="1008"/>
                    </a:lnTo>
                    <a:lnTo>
                      <a:pt x="410" y="982"/>
                    </a:lnTo>
                    <a:lnTo>
                      <a:pt x="402" y="954"/>
                    </a:lnTo>
                    <a:lnTo>
                      <a:pt x="399" y="924"/>
                    </a:lnTo>
                    <a:lnTo>
                      <a:pt x="399" y="892"/>
                    </a:lnTo>
                    <a:lnTo>
                      <a:pt x="399" y="859"/>
                    </a:lnTo>
                    <a:lnTo>
                      <a:pt x="402" y="823"/>
                    </a:lnTo>
                    <a:lnTo>
                      <a:pt x="406" y="787"/>
                    </a:lnTo>
                    <a:lnTo>
                      <a:pt x="417" y="776"/>
                    </a:lnTo>
                    <a:lnTo>
                      <a:pt x="428" y="765"/>
                    </a:lnTo>
                    <a:lnTo>
                      <a:pt x="442" y="743"/>
                    </a:lnTo>
                    <a:lnTo>
                      <a:pt x="454" y="722"/>
                    </a:lnTo>
                    <a:lnTo>
                      <a:pt x="464" y="696"/>
                    </a:lnTo>
                    <a:lnTo>
                      <a:pt x="475" y="675"/>
                    </a:lnTo>
                    <a:cubicBezTo>
                      <a:pt x="486" y="646"/>
                      <a:pt x="497" y="613"/>
                      <a:pt x="508" y="584"/>
                    </a:cubicBezTo>
                    <a:lnTo>
                      <a:pt x="533" y="562"/>
                    </a:lnTo>
                    <a:lnTo>
                      <a:pt x="554" y="544"/>
                    </a:lnTo>
                    <a:lnTo>
                      <a:pt x="580" y="526"/>
                    </a:lnTo>
                    <a:lnTo>
                      <a:pt x="609" y="508"/>
                    </a:lnTo>
                    <a:lnTo>
                      <a:pt x="635" y="497"/>
                    </a:lnTo>
                    <a:lnTo>
                      <a:pt x="663" y="482"/>
                    </a:lnTo>
                    <a:lnTo>
                      <a:pt x="696" y="475"/>
                    </a:lnTo>
                    <a:lnTo>
                      <a:pt x="725" y="468"/>
                    </a:lnTo>
                    <a:lnTo>
                      <a:pt x="754" y="461"/>
                    </a:lnTo>
                    <a:lnTo>
                      <a:pt x="787" y="461"/>
                    </a:lnTo>
                    <a:lnTo>
                      <a:pt x="815" y="457"/>
                    </a:lnTo>
                    <a:close/>
                    <a:moveTo>
                      <a:pt x="775" y="1"/>
                    </a:moveTo>
                    <a:lnTo>
                      <a:pt x="728" y="4"/>
                    </a:lnTo>
                    <a:lnTo>
                      <a:pt x="681" y="8"/>
                    </a:lnTo>
                    <a:lnTo>
                      <a:pt x="631" y="15"/>
                    </a:lnTo>
                    <a:lnTo>
                      <a:pt x="588" y="26"/>
                    </a:lnTo>
                    <a:lnTo>
                      <a:pt x="541" y="41"/>
                    </a:lnTo>
                    <a:lnTo>
                      <a:pt x="493" y="59"/>
                    </a:lnTo>
                    <a:lnTo>
                      <a:pt x="449" y="81"/>
                    </a:lnTo>
                    <a:lnTo>
                      <a:pt x="406" y="102"/>
                    </a:lnTo>
                    <a:lnTo>
                      <a:pt x="367" y="131"/>
                    </a:lnTo>
                    <a:lnTo>
                      <a:pt x="341" y="146"/>
                    </a:lnTo>
                    <a:lnTo>
                      <a:pt x="319" y="168"/>
                    </a:lnTo>
                    <a:lnTo>
                      <a:pt x="297" y="185"/>
                    </a:lnTo>
                    <a:lnTo>
                      <a:pt x="272" y="207"/>
                    </a:lnTo>
                    <a:lnTo>
                      <a:pt x="250" y="233"/>
                    </a:lnTo>
                    <a:lnTo>
                      <a:pt x="228" y="255"/>
                    </a:lnTo>
                    <a:lnTo>
                      <a:pt x="210" y="280"/>
                    </a:lnTo>
                    <a:lnTo>
                      <a:pt x="188" y="308"/>
                    </a:lnTo>
                    <a:lnTo>
                      <a:pt x="171" y="334"/>
                    </a:lnTo>
                    <a:lnTo>
                      <a:pt x="153" y="363"/>
                    </a:lnTo>
                    <a:lnTo>
                      <a:pt x="138" y="392"/>
                    </a:lnTo>
                    <a:lnTo>
                      <a:pt x="123" y="421"/>
                    </a:lnTo>
                    <a:lnTo>
                      <a:pt x="113" y="450"/>
                    </a:lnTo>
                    <a:lnTo>
                      <a:pt x="101" y="482"/>
                    </a:lnTo>
                    <a:lnTo>
                      <a:pt x="94" y="511"/>
                    </a:lnTo>
                    <a:lnTo>
                      <a:pt x="87" y="541"/>
                    </a:lnTo>
                    <a:lnTo>
                      <a:pt x="76" y="559"/>
                    </a:lnTo>
                    <a:lnTo>
                      <a:pt x="66" y="573"/>
                    </a:lnTo>
                    <a:lnTo>
                      <a:pt x="54" y="591"/>
                    </a:lnTo>
                    <a:lnTo>
                      <a:pt x="47" y="609"/>
                    </a:lnTo>
                    <a:lnTo>
                      <a:pt x="36" y="628"/>
                    </a:lnTo>
                    <a:lnTo>
                      <a:pt x="29" y="646"/>
                    </a:lnTo>
                    <a:lnTo>
                      <a:pt x="19" y="685"/>
                    </a:lnTo>
                    <a:lnTo>
                      <a:pt x="11" y="722"/>
                    </a:lnTo>
                    <a:lnTo>
                      <a:pt x="4" y="762"/>
                    </a:lnTo>
                    <a:lnTo>
                      <a:pt x="0" y="805"/>
                    </a:lnTo>
                    <a:lnTo>
                      <a:pt x="0" y="845"/>
                    </a:lnTo>
                    <a:lnTo>
                      <a:pt x="4" y="889"/>
                    </a:lnTo>
                    <a:lnTo>
                      <a:pt x="7" y="929"/>
                    </a:lnTo>
                    <a:lnTo>
                      <a:pt x="14" y="968"/>
                    </a:lnTo>
                    <a:lnTo>
                      <a:pt x="22" y="1008"/>
                    </a:lnTo>
                    <a:lnTo>
                      <a:pt x="33" y="1048"/>
                    </a:lnTo>
                    <a:lnTo>
                      <a:pt x="44" y="1088"/>
                    </a:lnTo>
                    <a:lnTo>
                      <a:pt x="58" y="1124"/>
                    </a:lnTo>
                    <a:lnTo>
                      <a:pt x="73" y="1160"/>
                    </a:lnTo>
                    <a:lnTo>
                      <a:pt x="84" y="1178"/>
                    </a:lnTo>
                    <a:lnTo>
                      <a:pt x="87" y="1185"/>
                    </a:lnTo>
                    <a:lnTo>
                      <a:pt x="106" y="1233"/>
                    </a:lnTo>
                    <a:lnTo>
                      <a:pt x="127" y="1276"/>
                    </a:lnTo>
                    <a:lnTo>
                      <a:pt x="153" y="1320"/>
                    </a:lnTo>
                    <a:lnTo>
                      <a:pt x="178" y="1359"/>
                    </a:lnTo>
                    <a:lnTo>
                      <a:pt x="207" y="1396"/>
                    </a:lnTo>
                    <a:lnTo>
                      <a:pt x="236" y="1432"/>
                    </a:lnTo>
                    <a:lnTo>
                      <a:pt x="268" y="1464"/>
                    </a:lnTo>
                    <a:lnTo>
                      <a:pt x="305" y="1497"/>
                    </a:lnTo>
                    <a:lnTo>
                      <a:pt x="341" y="1523"/>
                    </a:lnTo>
                    <a:lnTo>
                      <a:pt x="377" y="1548"/>
                    </a:lnTo>
                    <a:lnTo>
                      <a:pt x="417" y="1573"/>
                    </a:lnTo>
                    <a:lnTo>
                      <a:pt x="457" y="1595"/>
                    </a:lnTo>
                    <a:lnTo>
                      <a:pt x="501" y="1613"/>
                    </a:lnTo>
                    <a:lnTo>
                      <a:pt x="544" y="1628"/>
                    </a:lnTo>
                    <a:lnTo>
                      <a:pt x="588" y="1642"/>
                    </a:lnTo>
                    <a:lnTo>
                      <a:pt x="631" y="1653"/>
                    </a:lnTo>
                    <a:lnTo>
                      <a:pt x="675" y="1660"/>
                    </a:lnTo>
                    <a:lnTo>
                      <a:pt x="721" y="1668"/>
                    </a:lnTo>
                    <a:lnTo>
                      <a:pt x="765" y="1668"/>
                    </a:lnTo>
                    <a:lnTo>
                      <a:pt x="812" y="1671"/>
                    </a:lnTo>
                    <a:lnTo>
                      <a:pt x="855" y="1668"/>
                    </a:lnTo>
                    <a:lnTo>
                      <a:pt x="902" y="1663"/>
                    </a:lnTo>
                    <a:lnTo>
                      <a:pt x="949" y="1657"/>
                    </a:lnTo>
                    <a:lnTo>
                      <a:pt x="993" y="1646"/>
                    </a:lnTo>
                    <a:lnTo>
                      <a:pt x="1036" y="1631"/>
                    </a:lnTo>
                    <a:lnTo>
                      <a:pt x="1084" y="1617"/>
                    </a:lnTo>
                    <a:lnTo>
                      <a:pt x="1128" y="1598"/>
                    </a:lnTo>
                    <a:lnTo>
                      <a:pt x="1167" y="1576"/>
                    </a:lnTo>
                    <a:lnTo>
                      <a:pt x="1210" y="1555"/>
                    </a:lnTo>
                    <a:lnTo>
                      <a:pt x="1250" y="1530"/>
                    </a:lnTo>
                    <a:lnTo>
                      <a:pt x="1290" y="1501"/>
                    </a:lnTo>
                    <a:lnTo>
                      <a:pt x="1327" y="1468"/>
                    </a:lnTo>
                    <a:lnTo>
                      <a:pt x="1367" y="1429"/>
                    </a:lnTo>
                    <a:lnTo>
                      <a:pt x="1402" y="1392"/>
                    </a:lnTo>
                    <a:lnTo>
                      <a:pt x="1432" y="1349"/>
                    </a:lnTo>
                    <a:lnTo>
                      <a:pt x="1461" y="1305"/>
                    </a:lnTo>
                    <a:lnTo>
                      <a:pt x="1486" y="1262"/>
                    </a:lnTo>
                    <a:lnTo>
                      <a:pt x="1508" y="1218"/>
                    </a:lnTo>
                    <a:lnTo>
                      <a:pt x="1529" y="1171"/>
                    </a:lnTo>
                    <a:lnTo>
                      <a:pt x="1544" y="1124"/>
                    </a:lnTo>
                    <a:lnTo>
                      <a:pt x="1558" y="1073"/>
                    </a:lnTo>
                    <a:lnTo>
                      <a:pt x="1566" y="1026"/>
                    </a:lnTo>
                    <a:lnTo>
                      <a:pt x="1573" y="976"/>
                    </a:lnTo>
                    <a:lnTo>
                      <a:pt x="1576" y="924"/>
                    </a:lnTo>
                    <a:lnTo>
                      <a:pt x="1576" y="874"/>
                    </a:lnTo>
                    <a:lnTo>
                      <a:pt x="1576" y="823"/>
                    </a:lnTo>
                    <a:lnTo>
                      <a:pt x="1573" y="776"/>
                    </a:lnTo>
                    <a:lnTo>
                      <a:pt x="1566" y="725"/>
                    </a:lnTo>
                    <a:lnTo>
                      <a:pt x="1555" y="675"/>
                    </a:lnTo>
                    <a:lnTo>
                      <a:pt x="1541" y="628"/>
                    </a:lnTo>
                    <a:lnTo>
                      <a:pt x="1526" y="576"/>
                    </a:lnTo>
                    <a:lnTo>
                      <a:pt x="1508" y="529"/>
                    </a:lnTo>
                    <a:lnTo>
                      <a:pt x="1486" y="482"/>
                    </a:lnTo>
                    <a:lnTo>
                      <a:pt x="1464" y="439"/>
                    </a:lnTo>
                    <a:lnTo>
                      <a:pt x="1439" y="395"/>
                    </a:lnTo>
                    <a:lnTo>
                      <a:pt x="1410" y="352"/>
                    </a:lnTo>
                    <a:lnTo>
                      <a:pt x="1381" y="312"/>
                    </a:lnTo>
                    <a:lnTo>
                      <a:pt x="1349" y="272"/>
                    </a:lnTo>
                    <a:lnTo>
                      <a:pt x="1312" y="236"/>
                    </a:lnTo>
                    <a:lnTo>
                      <a:pt x="1275" y="200"/>
                    </a:lnTo>
                    <a:lnTo>
                      <a:pt x="1236" y="168"/>
                    </a:lnTo>
                    <a:lnTo>
                      <a:pt x="1193" y="135"/>
                    </a:lnTo>
                    <a:lnTo>
                      <a:pt x="1149" y="109"/>
                    </a:lnTo>
                    <a:lnTo>
                      <a:pt x="1106" y="84"/>
                    </a:lnTo>
                    <a:lnTo>
                      <a:pt x="1058" y="62"/>
                    </a:lnTo>
                    <a:lnTo>
                      <a:pt x="1011" y="44"/>
                    </a:lnTo>
                    <a:lnTo>
                      <a:pt x="968" y="29"/>
                    </a:lnTo>
                    <a:lnTo>
                      <a:pt x="921" y="15"/>
                    </a:lnTo>
                    <a:lnTo>
                      <a:pt x="870" y="8"/>
                    </a:lnTo>
                    <a:lnTo>
                      <a:pt x="823" y="4"/>
                    </a:lnTo>
                    <a:lnTo>
                      <a:pt x="775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728888" y="447400"/>
                <a:ext cx="45575" cy="91700"/>
              </a:xfrm>
              <a:custGeom>
                <a:avLst/>
                <a:gdLst/>
                <a:ahLst/>
                <a:cxnLst/>
                <a:rect l="l" t="t" r="r" b="b"/>
                <a:pathLst>
                  <a:path w="1823" h="3668" extrusionOk="0">
                    <a:moveTo>
                      <a:pt x="1410" y="0"/>
                    </a:moveTo>
                    <a:lnTo>
                      <a:pt x="1396" y="4"/>
                    </a:lnTo>
                    <a:lnTo>
                      <a:pt x="1381" y="7"/>
                    </a:lnTo>
                    <a:lnTo>
                      <a:pt x="1366" y="11"/>
                    </a:lnTo>
                    <a:lnTo>
                      <a:pt x="1352" y="15"/>
                    </a:lnTo>
                    <a:lnTo>
                      <a:pt x="1337" y="22"/>
                    </a:lnTo>
                    <a:lnTo>
                      <a:pt x="1323" y="29"/>
                    </a:lnTo>
                    <a:lnTo>
                      <a:pt x="1312" y="37"/>
                    </a:lnTo>
                    <a:lnTo>
                      <a:pt x="1301" y="47"/>
                    </a:lnTo>
                    <a:lnTo>
                      <a:pt x="1287" y="54"/>
                    </a:lnTo>
                    <a:lnTo>
                      <a:pt x="1279" y="69"/>
                    </a:lnTo>
                    <a:lnTo>
                      <a:pt x="1269" y="80"/>
                    </a:lnTo>
                    <a:lnTo>
                      <a:pt x="1262" y="94"/>
                    </a:lnTo>
                    <a:lnTo>
                      <a:pt x="1254" y="105"/>
                    </a:lnTo>
                    <a:lnTo>
                      <a:pt x="1247" y="124"/>
                    </a:lnTo>
                    <a:lnTo>
                      <a:pt x="1244" y="138"/>
                    </a:lnTo>
                    <a:lnTo>
                      <a:pt x="1240" y="156"/>
                    </a:lnTo>
                    <a:lnTo>
                      <a:pt x="1236" y="171"/>
                    </a:lnTo>
                    <a:lnTo>
                      <a:pt x="1236" y="192"/>
                    </a:lnTo>
                    <a:lnTo>
                      <a:pt x="1236" y="293"/>
                    </a:lnTo>
                    <a:lnTo>
                      <a:pt x="1240" y="398"/>
                    </a:lnTo>
                    <a:lnTo>
                      <a:pt x="1247" y="500"/>
                    </a:lnTo>
                    <a:lnTo>
                      <a:pt x="1257" y="602"/>
                    </a:lnTo>
                    <a:cubicBezTo>
                      <a:pt x="1272" y="732"/>
                      <a:pt x="1287" y="866"/>
                      <a:pt x="1301" y="997"/>
                    </a:cubicBezTo>
                    <a:lnTo>
                      <a:pt x="1309" y="1094"/>
                    </a:lnTo>
                    <a:lnTo>
                      <a:pt x="1316" y="1196"/>
                    </a:lnTo>
                    <a:lnTo>
                      <a:pt x="1319" y="1293"/>
                    </a:lnTo>
                    <a:lnTo>
                      <a:pt x="1316" y="1395"/>
                    </a:lnTo>
                    <a:lnTo>
                      <a:pt x="1312" y="1497"/>
                    </a:lnTo>
                    <a:cubicBezTo>
                      <a:pt x="1309" y="1529"/>
                      <a:pt x="1305" y="1566"/>
                      <a:pt x="1301" y="1598"/>
                    </a:cubicBezTo>
                    <a:lnTo>
                      <a:pt x="1294" y="1653"/>
                    </a:lnTo>
                    <a:lnTo>
                      <a:pt x="1287" y="1703"/>
                    </a:lnTo>
                    <a:lnTo>
                      <a:pt x="1276" y="1758"/>
                    </a:lnTo>
                    <a:lnTo>
                      <a:pt x="1265" y="1808"/>
                    </a:lnTo>
                    <a:lnTo>
                      <a:pt x="1247" y="1873"/>
                    </a:lnTo>
                    <a:lnTo>
                      <a:pt x="1229" y="1939"/>
                    </a:lnTo>
                    <a:lnTo>
                      <a:pt x="1207" y="2004"/>
                    </a:lnTo>
                    <a:lnTo>
                      <a:pt x="1185" y="2066"/>
                    </a:lnTo>
                    <a:lnTo>
                      <a:pt x="1164" y="2131"/>
                    </a:lnTo>
                    <a:lnTo>
                      <a:pt x="1138" y="2193"/>
                    </a:lnTo>
                    <a:lnTo>
                      <a:pt x="1113" y="2254"/>
                    </a:lnTo>
                    <a:lnTo>
                      <a:pt x="1084" y="2315"/>
                    </a:lnTo>
                    <a:lnTo>
                      <a:pt x="1023" y="2439"/>
                    </a:lnTo>
                    <a:lnTo>
                      <a:pt x="953" y="2559"/>
                    </a:lnTo>
                    <a:lnTo>
                      <a:pt x="881" y="2675"/>
                    </a:lnTo>
                    <a:lnTo>
                      <a:pt x="805" y="2787"/>
                    </a:lnTo>
                    <a:lnTo>
                      <a:pt x="722" y="2895"/>
                    </a:lnTo>
                    <a:lnTo>
                      <a:pt x="635" y="3001"/>
                    </a:lnTo>
                    <a:lnTo>
                      <a:pt x="544" y="3102"/>
                    </a:lnTo>
                    <a:lnTo>
                      <a:pt x="446" y="3200"/>
                    </a:lnTo>
                    <a:lnTo>
                      <a:pt x="349" y="3294"/>
                    </a:lnTo>
                    <a:lnTo>
                      <a:pt x="247" y="3381"/>
                    </a:lnTo>
                    <a:lnTo>
                      <a:pt x="138" y="3464"/>
                    </a:lnTo>
                    <a:lnTo>
                      <a:pt x="33" y="3544"/>
                    </a:lnTo>
                    <a:lnTo>
                      <a:pt x="26" y="3548"/>
                    </a:lnTo>
                    <a:lnTo>
                      <a:pt x="18" y="3551"/>
                    </a:lnTo>
                    <a:lnTo>
                      <a:pt x="15" y="3559"/>
                    </a:lnTo>
                    <a:lnTo>
                      <a:pt x="11" y="3562"/>
                    </a:lnTo>
                    <a:lnTo>
                      <a:pt x="8" y="3569"/>
                    </a:lnTo>
                    <a:lnTo>
                      <a:pt x="4" y="3576"/>
                    </a:lnTo>
                    <a:lnTo>
                      <a:pt x="4" y="3581"/>
                    </a:lnTo>
                    <a:lnTo>
                      <a:pt x="1" y="3588"/>
                    </a:lnTo>
                    <a:lnTo>
                      <a:pt x="1" y="3595"/>
                    </a:lnTo>
                    <a:lnTo>
                      <a:pt x="1" y="3598"/>
                    </a:lnTo>
                    <a:lnTo>
                      <a:pt x="1" y="3606"/>
                    </a:lnTo>
                    <a:lnTo>
                      <a:pt x="1" y="3613"/>
                    </a:lnTo>
                    <a:lnTo>
                      <a:pt x="1" y="3616"/>
                    </a:lnTo>
                    <a:lnTo>
                      <a:pt x="4" y="3624"/>
                    </a:lnTo>
                    <a:lnTo>
                      <a:pt x="8" y="3628"/>
                    </a:lnTo>
                    <a:lnTo>
                      <a:pt x="8" y="3635"/>
                    </a:lnTo>
                    <a:lnTo>
                      <a:pt x="11" y="3638"/>
                    </a:lnTo>
                    <a:lnTo>
                      <a:pt x="15" y="3642"/>
                    </a:lnTo>
                    <a:lnTo>
                      <a:pt x="18" y="3649"/>
                    </a:lnTo>
                    <a:lnTo>
                      <a:pt x="22" y="3653"/>
                    </a:lnTo>
                    <a:lnTo>
                      <a:pt x="29" y="3656"/>
                    </a:lnTo>
                    <a:lnTo>
                      <a:pt x="33" y="3660"/>
                    </a:lnTo>
                    <a:lnTo>
                      <a:pt x="40" y="3660"/>
                    </a:lnTo>
                    <a:lnTo>
                      <a:pt x="44" y="3663"/>
                    </a:lnTo>
                    <a:lnTo>
                      <a:pt x="51" y="3668"/>
                    </a:lnTo>
                    <a:lnTo>
                      <a:pt x="76" y="3668"/>
                    </a:lnTo>
                    <a:lnTo>
                      <a:pt x="83" y="3663"/>
                    </a:lnTo>
                    <a:lnTo>
                      <a:pt x="91" y="3663"/>
                    </a:lnTo>
                    <a:lnTo>
                      <a:pt x="98" y="3660"/>
                    </a:lnTo>
                    <a:cubicBezTo>
                      <a:pt x="142" y="3638"/>
                      <a:pt x="185" y="3616"/>
                      <a:pt x="229" y="3591"/>
                    </a:cubicBezTo>
                    <a:cubicBezTo>
                      <a:pt x="269" y="3569"/>
                      <a:pt x="312" y="3548"/>
                      <a:pt x="352" y="3522"/>
                    </a:cubicBezTo>
                    <a:cubicBezTo>
                      <a:pt x="392" y="3501"/>
                      <a:pt x="431" y="3476"/>
                      <a:pt x="471" y="3450"/>
                    </a:cubicBezTo>
                    <a:lnTo>
                      <a:pt x="588" y="3374"/>
                    </a:lnTo>
                    <a:lnTo>
                      <a:pt x="700" y="3294"/>
                    </a:lnTo>
                    <a:lnTo>
                      <a:pt x="805" y="3211"/>
                    </a:lnTo>
                    <a:lnTo>
                      <a:pt x="856" y="3168"/>
                    </a:lnTo>
                    <a:lnTo>
                      <a:pt x="906" y="3124"/>
                    </a:lnTo>
                    <a:lnTo>
                      <a:pt x="953" y="3076"/>
                    </a:lnTo>
                    <a:lnTo>
                      <a:pt x="1004" y="3029"/>
                    </a:lnTo>
                    <a:lnTo>
                      <a:pt x="1048" y="2982"/>
                    </a:lnTo>
                    <a:lnTo>
                      <a:pt x="1095" y="2935"/>
                    </a:lnTo>
                    <a:lnTo>
                      <a:pt x="1138" y="2885"/>
                    </a:lnTo>
                    <a:lnTo>
                      <a:pt x="1182" y="2830"/>
                    </a:lnTo>
                    <a:lnTo>
                      <a:pt x="1222" y="2780"/>
                    </a:lnTo>
                    <a:lnTo>
                      <a:pt x="1262" y="2725"/>
                    </a:lnTo>
                    <a:lnTo>
                      <a:pt x="1301" y="2671"/>
                    </a:lnTo>
                    <a:lnTo>
                      <a:pt x="1341" y="2613"/>
                    </a:lnTo>
                    <a:lnTo>
                      <a:pt x="1377" y="2554"/>
                    </a:lnTo>
                    <a:lnTo>
                      <a:pt x="1410" y="2494"/>
                    </a:lnTo>
                    <a:lnTo>
                      <a:pt x="1446" y="2432"/>
                    </a:lnTo>
                    <a:lnTo>
                      <a:pt x="1479" y="2370"/>
                    </a:lnTo>
                    <a:lnTo>
                      <a:pt x="1511" y="2305"/>
                    </a:lnTo>
                    <a:lnTo>
                      <a:pt x="1540" y="2240"/>
                    </a:lnTo>
                    <a:lnTo>
                      <a:pt x="1570" y="2171"/>
                    </a:lnTo>
                    <a:lnTo>
                      <a:pt x="1598" y="2102"/>
                    </a:lnTo>
                    <a:cubicBezTo>
                      <a:pt x="1613" y="2066"/>
                      <a:pt x="1627" y="2026"/>
                      <a:pt x="1642" y="1989"/>
                    </a:cubicBezTo>
                    <a:cubicBezTo>
                      <a:pt x="1653" y="1950"/>
                      <a:pt x="1667" y="1910"/>
                      <a:pt x="1678" y="1870"/>
                    </a:cubicBezTo>
                    <a:cubicBezTo>
                      <a:pt x="1692" y="1830"/>
                      <a:pt x="1704" y="1787"/>
                      <a:pt x="1714" y="1747"/>
                    </a:cubicBezTo>
                    <a:lnTo>
                      <a:pt x="1747" y="1616"/>
                    </a:lnTo>
                    <a:lnTo>
                      <a:pt x="1776" y="1486"/>
                    </a:lnTo>
                    <a:lnTo>
                      <a:pt x="1798" y="1355"/>
                    </a:lnTo>
                    <a:lnTo>
                      <a:pt x="1812" y="1221"/>
                    </a:lnTo>
                    <a:lnTo>
                      <a:pt x="1819" y="1153"/>
                    </a:lnTo>
                    <a:lnTo>
                      <a:pt x="1823" y="1087"/>
                    </a:lnTo>
                    <a:lnTo>
                      <a:pt x="1823" y="1019"/>
                    </a:lnTo>
                    <a:lnTo>
                      <a:pt x="1823" y="953"/>
                    </a:lnTo>
                    <a:lnTo>
                      <a:pt x="1823" y="888"/>
                    </a:lnTo>
                    <a:lnTo>
                      <a:pt x="1819" y="819"/>
                    </a:lnTo>
                    <a:lnTo>
                      <a:pt x="1816" y="754"/>
                    </a:lnTo>
                    <a:lnTo>
                      <a:pt x="1809" y="689"/>
                    </a:lnTo>
                    <a:lnTo>
                      <a:pt x="1798" y="624"/>
                    </a:lnTo>
                    <a:lnTo>
                      <a:pt x="1787" y="562"/>
                    </a:lnTo>
                    <a:lnTo>
                      <a:pt x="1772" y="500"/>
                    </a:lnTo>
                    <a:lnTo>
                      <a:pt x="1754" y="438"/>
                    </a:lnTo>
                    <a:lnTo>
                      <a:pt x="1736" y="377"/>
                    </a:lnTo>
                    <a:lnTo>
                      <a:pt x="1714" y="319"/>
                    </a:lnTo>
                    <a:lnTo>
                      <a:pt x="1689" y="258"/>
                    </a:lnTo>
                    <a:lnTo>
                      <a:pt x="1664" y="203"/>
                    </a:lnTo>
                    <a:lnTo>
                      <a:pt x="1635" y="149"/>
                    </a:lnTo>
                    <a:lnTo>
                      <a:pt x="1602" y="94"/>
                    </a:lnTo>
                    <a:lnTo>
                      <a:pt x="1591" y="80"/>
                    </a:lnTo>
                    <a:lnTo>
                      <a:pt x="1580" y="65"/>
                    </a:lnTo>
                    <a:lnTo>
                      <a:pt x="1570" y="54"/>
                    </a:lnTo>
                    <a:lnTo>
                      <a:pt x="1555" y="44"/>
                    </a:lnTo>
                    <a:lnTo>
                      <a:pt x="1544" y="32"/>
                    </a:lnTo>
                    <a:lnTo>
                      <a:pt x="1530" y="25"/>
                    </a:lnTo>
                    <a:lnTo>
                      <a:pt x="1515" y="18"/>
                    </a:lnTo>
                    <a:lnTo>
                      <a:pt x="1501" y="15"/>
                    </a:lnTo>
                    <a:lnTo>
                      <a:pt x="1486" y="7"/>
                    </a:lnTo>
                    <a:lnTo>
                      <a:pt x="1471" y="4"/>
                    </a:lnTo>
                    <a:lnTo>
                      <a:pt x="1453" y="4"/>
                    </a:lnTo>
                    <a:lnTo>
                      <a:pt x="1439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809138" y="572050"/>
                <a:ext cx="147000" cy="135550"/>
              </a:xfrm>
              <a:custGeom>
                <a:avLst/>
                <a:gdLst/>
                <a:ahLst/>
                <a:cxnLst/>
                <a:rect l="l" t="t" r="r" b="b"/>
                <a:pathLst>
                  <a:path w="5880" h="5422" extrusionOk="0">
                    <a:moveTo>
                      <a:pt x="1896" y="4718"/>
                    </a:moveTo>
                    <a:lnTo>
                      <a:pt x="2001" y="4780"/>
                    </a:lnTo>
                    <a:lnTo>
                      <a:pt x="2110" y="4835"/>
                    </a:lnTo>
                    <a:lnTo>
                      <a:pt x="1998" y="4784"/>
                    </a:lnTo>
                    <a:lnTo>
                      <a:pt x="1889" y="4726"/>
                    </a:lnTo>
                    <a:lnTo>
                      <a:pt x="1892" y="4722"/>
                    </a:lnTo>
                    <a:lnTo>
                      <a:pt x="1896" y="4718"/>
                    </a:lnTo>
                    <a:close/>
                    <a:moveTo>
                      <a:pt x="556" y="533"/>
                    </a:moveTo>
                    <a:lnTo>
                      <a:pt x="556" y="642"/>
                    </a:lnTo>
                    <a:lnTo>
                      <a:pt x="556" y="747"/>
                    </a:lnTo>
                    <a:lnTo>
                      <a:pt x="559" y="856"/>
                    </a:lnTo>
                    <a:lnTo>
                      <a:pt x="566" y="965"/>
                    </a:lnTo>
                    <a:lnTo>
                      <a:pt x="577" y="1069"/>
                    </a:lnTo>
                    <a:lnTo>
                      <a:pt x="588" y="1174"/>
                    </a:lnTo>
                    <a:lnTo>
                      <a:pt x="606" y="1283"/>
                    </a:lnTo>
                    <a:lnTo>
                      <a:pt x="621" y="1388"/>
                    </a:lnTo>
                    <a:lnTo>
                      <a:pt x="643" y="1490"/>
                    </a:lnTo>
                    <a:lnTo>
                      <a:pt x="664" y="1595"/>
                    </a:lnTo>
                    <a:lnTo>
                      <a:pt x="690" y="1700"/>
                    </a:lnTo>
                    <a:lnTo>
                      <a:pt x="715" y="1801"/>
                    </a:lnTo>
                    <a:lnTo>
                      <a:pt x="748" y="1903"/>
                    </a:lnTo>
                    <a:lnTo>
                      <a:pt x="777" y="2004"/>
                    </a:lnTo>
                    <a:lnTo>
                      <a:pt x="813" y="2106"/>
                    </a:lnTo>
                    <a:lnTo>
                      <a:pt x="849" y="2204"/>
                    </a:lnTo>
                    <a:lnTo>
                      <a:pt x="885" y="2301"/>
                    </a:lnTo>
                    <a:lnTo>
                      <a:pt x="929" y="2400"/>
                    </a:lnTo>
                    <a:lnTo>
                      <a:pt x="969" y="2494"/>
                    </a:lnTo>
                    <a:lnTo>
                      <a:pt x="1016" y="2588"/>
                    </a:lnTo>
                    <a:lnTo>
                      <a:pt x="1063" y="2682"/>
                    </a:lnTo>
                    <a:lnTo>
                      <a:pt x="1110" y="2773"/>
                    </a:lnTo>
                    <a:lnTo>
                      <a:pt x="1165" y="2867"/>
                    </a:lnTo>
                    <a:lnTo>
                      <a:pt x="1215" y="2954"/>
                    </a:lnTo>
                    <a:lnTo>
                      <a:pt x="1270" y="3044"/>
                    </a:lnTo>
                    <a:lnTo>
                      <a:pt x="1327" y="3131"/>
                    </a:lnTo>
                    <a:lnTo>
                      <a:pt x="1389" y="3215"/>
                    </a:lnTo>
                    <a:lnTo>
                      <a:pt x="1447" y="3298"/>
                    </a:lnTo>
                    <a:lnTo>
                      <a:pt x="1512" y="3382"/>
                    </a:lnTo>
                    <a:lnTo>
                      <a:pt x="1574" y="3461"/>
                    </a:lnTo>
                    <a:lnTo>
                      <a:pt x="1643" y="3541"/>
                    </a:lnTo>
                    <a:lnTo>
                      <a:pt x="1708" y="3617"/>
                    </a:lnTo>
                    <a:lnTo>
                      <a:pt x="1780" y="3693"/>
                    </a:lnTo>
                    <a:lnTo>
                      <a:pt x="1849" y="3765"/>
                    </a:lnTo>
                    <a:lnTo>
                      <a:pt x="1922" y="3835"/>
                    </a:lnTo>
                    <a:lnTo>
                      <a:pt x="1998" y="3907"/>
                    </a:lnTo>
                    <a:lnTo>
                      <a:pt x="2074" y="3972"/>
                    </a:lnTo>
                    <a:lnTo>
                      <a:pt x="2153" y="4037"/>
                    </a:lnTo>
                    <a:lnTo>
                      <a:pt x="2230" y="4099"/>
                    </a:lnTo>
                    <a:lnTo>
                      <a:pt x="2313" y="4161"/>
                    </a:lnTo>
                    <a:lnTo>
                      <a:pt x="2393" y="4222"/>
                    </a:lnTo>
                    <a:lnTo>
                      <a:pt x="2476" y="4277"/>
                    </a:lnTo>
                    <a:lnTo>
                      <a:pt x="2563" y="4330"/>
                    </a:lnTo>
                    <a:lnTo>
                      <a:pt x="2650" y="4382"/>
                    </a:lnTo>
                    <a:lnTo>
                      <a:pt x="2737" y="4432"/>
                    </a:lnTo>
                    <a:lnTo>
                      <a:pt x="2824" y="4479"/>
                    </a:lnTo>
                    <a:lnTo>
                      <a:pt x="2914" y="4523"/>
                    </a:lnTo>
                    <a:lnTo>
                      <a:pt x="3005" y="4566"/>
                    </a:lnTo>
                    <a:lnTo>
                      <a:pt x="3100" y="4603"/>
                    </a:lnTo>
                    <a:lnTo>
                      <a:pt x="3194" y="4639"/>
                    </a:lnTo>
                    <a:lnTo>
                      <a:pt x="3287" y="4675"/>
                    </a:lnTo>
                    <a:lnTo>
                      <a:pt x="3382" y="4704"/>
                    </a:lnTo>
                    <a:lnTo>
                      <a:pt x="3480" y="4733"/>
                    </a:lnTo>
                    <a:lnTo>
                      <a:pt x="3578" y="4758"/>
                    </a:lnTo>
                    <a:lnTo>
                      <a:pt x="3675" y="4780"/>
                    </a:lnTo>
                    <a:lnTo>
                      <a:pt x="3777" y="4798"/>
                    </a:lnTo>
                    <a:lnTo>
                      <a:pt x="3879" y="4817"/>
                    </a:lnTo>
                    <a:lnTo>
                      <a:pt x="3980" y="4827"/>
                    </a:lnTo>
                    <a:lnTo>
                      <a:pt x="4082" y="4838"/>
                    </a:lnTo>
                    <a:lnTo>
                      <a:pt x="4183" y="4845"/>
                    </a:lnTo>
                    <a:lnTo>
                      <a:pt x="4288" y="4849"/>
                    </a:lnTo>
                    <a:lnTo>
                      <a:pt x="4393" y="4849"/>
                    </a:lnTo>
                    <a:lnTo>
                      <a:pt x="4498" y="4845"/>
                    </a:lnTo>
                    <a:lnTo>
                      <a:pt x="4603" y="4842"/>
                    </a:lnTo>
                    <a:lnTo>
                      <a:pt x="4455" y="4882"/>
                    </a:lnTo>
                    <a:lnTo>
                      <a:pt x="4270" y="4911"/>
                    </a:lnTo>
                    <a:lnTo>
                      <a:pt x="4179" y="4922"/>
                    </a:lnTo>
                    <a:lnTo>
                      <a:pt x="4088" y="4932"/>
                    </a:lnTo>
                    <a:lnTo>
                      <a:pt x="3998" y="4939"/>
                    </a:lnTo>
                    <a:lnTo>
                      <a:pt x="3908" y="4944"/>
                    </a:lnTo>
                    <a:lnTo>
                      <a:pt x="3814" y="4947"/>
                    </a:lnTo>
                    <a:lnTo>
                      <a:pt x="3632" y="4947"/>
                    </a:lnTo>
                    <a:lnTo>
                      <a:pt x="3541" y="4944"/>
                    </a:lnTo>
                    <a:lnTo>
                      <a:pt x="3451" y="4936"/>
                    </a:lnTo>
                    <a:lnTo>
                      <a:pt x="3361" y="4929"/>
                    </a:lnTo>
                    <a:lnTo>
                      <a:pt x="3274" y="4918"/>
                    </a:lnTo>
                    <a:lnTo>
                      <a:pt x="3183" y="4904"/>
                    </a:lnTo>
                    <a:lnTo>
                      <a:pt x="3092" y="4889"/>
                    </a:lnTo>
                    <a:lnTo>
                      <a:pt x="3005" y="4871"/>
                    </a:lnTo>
                    <a:lnTo>
                      <a:pt x="2914" y="4849"/>
                    </a:lnTo>
                    <a:lnTo>
                      <a:pt x="2827" y="4827"/>
                    </a:lnTo>
                    <a:lnTo>
                      <a:pt x="2740" y="4798"/>
                    </a:lnTo>
                    <a:lnTo>
                      <a:pt x="2653" y="4773"/>
                    </a:lnTo>
                    <a:lnTo>
                      <a:pt x="2566" y="4740"/>
                    </a:lnTo>
                    <a:lnTo>
                      <a:pt x="2480" y="4704"/>
                    </a:lnTo>
                    <a:lnTo>
                      <a:pt x="2393" y="4668"/>
                    </a:lnTo>
                    <a:lnTo>
                      <a:pt x="2309" y="4628"/>
                    </a:lnTo>
                    <a:lnTo>
                      <a:pt x="2222" y="4584"/>
                    </a:lnTo>
                    <a:lnTo>
                      <a:pt x="2139" y="4537"/>
                    </a:lnTo>
                    <a:lnTo>
                      <a:pt x="2056" y="4487"/>
                    </a:lnTo>
                    <a:lnTo>
                      <a:pt x="1972" y="4436"/>
                    </a:lnTo>
                    <a:lnTo>
                      <a:pt x="1892" y="4382"/>
                    </a:lnTo>
                    <a:lnTo>
                      <a:pt x="1809" y="4320"/>
                    </a:lnTo>
                    <a:lnTo>
                      <a:pt x="1730" y="4258"/>
                    </a:lnTo>
                    <a:lnTo>
                      <a:pt x="1650" y="4193"/>
                    </a:lnTo>
                    <a:lnTo>
                      <a:pt x="1556" y="4110"/>
                    </a:lnTo>
                    <a:lnTo>
                      <a:pt x="1465" y="4026"/>
                    </a:lnTo>
                    <a:lnTo>
                      <a:pt x="1382" y="3936"/>
                    </a:lnTo>
                    <a:lnTo>
                      <a:pt x="1298" y="3845"/>
                    </a:lnTo>
                    <a:lnTo>
                      <a:pt x="1218" y="3755"/>
                    </a:lnTo>
                    <a:lnTo>
                      <a:pt x="1143" y="3656"/>
                    </a:lnTo>
                    <a:lnTo>
                      <a:pt x="1074" y="3559"/>
                    </a:lnTo>
                    <a:lnTo>
                      <a:pt x="1004" y="3461"/>
                    </a:lnTo>
                    <a:lnTo>
                      <a:pt x="944" y="3360"/>
                    </a:lnTo>
                    <a:lnTo>
                      <a:pt x="882" y="3255"/>
                    </a:lnTo>
                    <a:lnTo>
                      <a:pt x="827" y="3149"/>
                    </a:lnTo>
                    <a:lnTo>
                      <a:pt x="773" y="3041"/>
                    </a:lnTo>
                    <a:lnTo>
                      <a:pt x="726" y="2932"/>
                    </a:lnTo>
                    <a:lnTo>
                      <a:pt x="678" y="2823"/>
                    </a:lnTo>
                    <a:lnTo>
                      <a:pt x="639" y="2711"/>
                    </a:lnTo>
                    <a:lnTo>
                      <a:pt x="603" y="2599"/>
                    </a:lnTo>
                    <a:lnTo>
                      <a:pt x="566" y="2482"/>
                    </a:lnTo>
                    <a:lnTo>
                      <a:pt x="537" y="2367"/>
                    </a:lnTo>
                    <a:lnTo>
                      <a:pt x="512" y="2251"/>
                    </a:lnTo>
                    <a:lnTo>
                      <a:pt x="490" y="2134"/>
                    </a:lnTo>
                    <a:lnTo>
                      <a:pt x="469" y="2015"/>
                    </a:lnTo>
                    <a:lnTo>
                      <a:pt x="454" y="1895"/>
                    </a:lnTo>
                    <a:lnTo>
                      <a:pt x="444" y="1780"/>
                    </a:lnTo>
                    <a:lnTo>
                      <a:pt x="436" y="1660"/>
                    </a:lnTo>
                    <a:lnTo>
                      <a:pt x="432" y="1540"/>
                    </a:lnTo>
                    <a:lnTo>
                      <a:pt x="432" y="1417"/>
                    </a:lnTo>
                    <a:lnTo>
                      <a:pt x="436" y="1298"/>
                    </a:lnTo>
                    <a:lnTo>
                      <a:pt x="444" y="1178"/>
                    </a:lnTo>
                    <a:lnTo>
                      <a:pt x="454" y="1059"/>
                    </a:lnTo>
                    <a:lnTo>
                      <a:pt x="469" y="939"/>
                    </a:lnTo>
                    <a:lnTo>
                      <a:pt x="487" y="819"/>
                    </a:lnTo>
                    <a:lnTo>
                      <a:pt x="509" y="699"/>
                    </a:lnTo>
                    <a:lnTo>
                      <a:pt x="556" y="533"/>
                    </a:lnTo>
                    <a:close/>
                    <a:moveTo>
                      <a:pt x="624" y="0"/>
                    </a:moveTo>
                    <a:lnTo>
                      <a:pt x="617" y="4"/>
                    </a:lnTo>
                    <a:lnTo>
                      <a:pt x="610" y="8"/>
                    </a:lnTo>
                    <a:lnTo>
                      <a:pt x="606" y="12"/>
                    </a:lnTo>
                    <a:lnTo>
                      <a:pt x="603" y="15"/>
                    </a:lnTo>
                    <a:lnTo>
                      <a:pt x="599" y="18"/>
                    </a:lnTo>
                    <a:lnTo>
                      <a:pt x="599" y="22"/>
                    </a:lnTo>
                    <a:lnTo>
                      <a:pt x="596" y="25"/>
                    </a:lnTo>
                    <a:lnTo>
                      <a:pt x="596" y="30"/>
                    </a:lnTo>
                    <a:lnTo>
                      <a:pt x="596" y="33"/>
                    </a:lnTo>
                    <a:lnTo>
                      <a:pt x="591" y="55"/>
                    </a:lnTo>
                    <a:lnTo>
                      <a:pt x="584" y="58"/>
                    </a:lnTo>
                    <a:lnTo>
                      <a:pt x="577" y="62"/>
                    </a:lnTo>
                    <a:lnTo>
                      <a:pt x="577" y="65"/>
                    </a:lnTo>
                    <a:lnTo>
                      <a:pt x="574" y="69"/>
                    </a:lnTo>
                    <a:lnTo>
                      <a:pt x="570" y="73"/>
                    </a:lnTo>
                    <a:lnTo>
                      <a:pt x="570" y="77"/>
                    </a:lnTo>
                    <a:lnTo>
                      <a:pt x="523" y="182"/>
                    </a:lnTo>
                    <a:lnTo>
                      <a:pt x="483" y="291"/>
                    </a:lnTo>
                    <a:lnTo>
                      <a:pt x="444" y="395"/>
                    </a:lnTo>
                    <a:lnTo>
                      <a:pt x="410" y="504"/>
                    </a:lnTo>
                    <a:lnTo>
                      <a:pt x="374" y="562"/>
                    </a:lnTo>
                    <a:lnTo>
                      <a:pt x="338" y="620"/>
                    </a:lnTo>
                    <a:lnTo>
                      <a:pt x="305" y="682"/>
                    </a:lnTo>
                    <a:lnTo>
                      <a:pt x="277" y="743"/>
                    </a:lnTo>
                    <a:lnTo>
                      <a:pt x="248" y="805"/>
                    </a:lnTo>
                    <a:lnTo>
                      <a:pt x="218" y="866"/>
                    </a:lnTo>
                    <a:lnTo>
                      <a:pt x="193" y="928"/>
                    </a:lnTo>
                    <a:lnTo>
                      <a:pt x="171" y="993"/>
                    </a:lnTo>
                    <a:lnTo>
                      <a:pt x="146" y="1055"/>
                    </a:lnTo>
                    <a:lnTo>
                      <a:pt x="128" y="1120"/>
                    </a:lnTo>
                    <a:lnTo>
                      <a:pt x="106" y="1186"/>
                    </a:lnTo>
                    <a:lnTo>
                      <a:pt x="91" y="1251"/>
                    </a:lnTo>
                    <a:lnTo>
                      <a:pt x="74" y="1316"/>
                    </a:lnTo>
                    <a:lnTo>
                      <a:pt x="59" y="1385"/>
                    </a:lnTo>
                    <a:lnTo>
                      <a:pt x="37" y="1519"/>
                    </a:lnTo>
                    <a:lnTo>
                      <a:pt x="19" y="1653"/>
                    </a:lnTo>
                    <a:lnTo>
                      <a:pt x="9" y="1791"/>
                    </a:lnTo>
                    <a:lnTo>
                      <a:pt x="1" y="1928"/>
                    </a:lnTo>
                    <a:lnTo>
                      <a:pt x="4" y="2066"/>
                    </a:lnTo>
                    <a:lnTo>
                      <a:pt x="9" y="2204"/>
                    </a:lnTo>
                    <a:lnTo>
                      <a:pt x="23" y="2341"/>
                    </a:lnTo>
                    <a:lnTo>
                      <a:pt x="37" y="2482"/>
                    </a:lnTo>
                    <a:lnTo>
                      <a:pt x="63" y="2621"/>
                    </a:lnTo>
                    <a:lnTo>
                      <a:pt x="91" y="2755"/>
                    </a:lnTo>
                    <a:lnTo>
                      <a:pt x="124" y="2892"/>
                    </a:lnTo>
                    <a:lnTo>
                      <a:pt x="161" y="3026"/>
                    </a:lnTo>
                    <a:lnTo>
                      <a:pt x="204" y="3161"/>
                    </a:lnTo>
                    <a:lnTo>
                      <a:pt x="255" y="3291"/>
                    </a:lnTo>
                    <a:lnTo>
                      <a:pt x="305" y="3417"/>
                    </a:lnTo>
                    <a:lnTo>
                      <a:pt x="364" y="3544"/>
                    </a:lnTo>
                    <a:lnTo>
                      <a:pt x="429" y="3668"/>
                    </a:lnTo>
                    <a:lnTo>
                      <a:pt x="494" y="3791"/>
                    </a:lnTo>
                    <a:lnTo>
                      <a:pt x="566" y="3907"/>
                    </a:lnTo>
                    <a:lnTo>
                      <a:pt x="643" y="4023"/>
                    </a:lnTo>
                    <a:lnTo>
                      <a:pt x="718" y="4131"/>
                    </a:lnTo>
                    <a:lnTo>
                      <a:pt x="805" y="4240"/>
                    </a:lnTo>
                    <a:lnTo>
                      <a:pt x="892" y="4342"/>
                    </a:lnTo>
                    <a:lnTo>
                      <a:pt x="983" y="4439"/>
                    </a:lnTo>
                    <a:lnTo>
                      <a:pt x="1078" y="4534"/>
                    </a:lnTo>
                    <a:lnTo>
                      <a:pt x="1168" y="4610"/>
                    </a:lnTo>
                    <a:lnTo>
                      <a:pt x="1262" y="4690"/>
                    </a:lnTo>
                    <a:lnTo>
                      <a:pt x="1357" y="4762"/>
                    </a:lnTo>
                    <a:lnTo>
                      <a:pt x="1461" y="4831"/>
                    </a:lnTo>
                    <a:lnTo>
                      <a:pt x="1566" y="4896"/>
                    </a:lnTo>
                    <a:lnTo>
                      <a:pt x="1675" y="4961"/>
                    </a:lnTo>
                    <a:lnTo>
                      <a:pt x="1787" y="5019"/>
                    </a:lnTo>
                    <a:lnTo>
                      <a:pt x="1900" y="5074"/>
                    </a:lnTo>
                    <a:lnTo>
                      <a:pt x="2019" y="5125"/>
                    </a:lnTo>
                    <a:lnTo>
                      <a:pt x="2139" y="5175"/>
                    </a:lnTo>
                    <a:lnTo>
                      <a:pt x="2262" y="5218"/>
                    </a:lnTo>
                    <a:lnTo>
                      <a:pt x="2386" y="5258"/>
                    </a:lnTo>
                    <a:lnTo>
                      <a:pt x="2513" y="5295"/>
                    </a:lnTo>
                    <a:lnTo>
                      <a:pt x="2640" y="5324"/>
                    </a:lnTo>
                    <a:lnTo>
                      <a:pt x="2766" y="5352"/>
                    </a:lnTo>
                    <a:lnTo>
                      <a:pt x="2896" y="5374"/>
                    </a:lnTo>
                    <a:lnTo>
                      <a:pt x="3027" y="5392"/>
                    </a:lnTo>
                    <a:lnTo>
                      <a:pt x="3157" y="5407"/>
                    </a:lnTo>
                    <a:lnTo>
                      <a:pt x="3287" y="5418"/>
                    </a:lnTo>
                    <a:lnTo>
                      <a:pt x="3418" y="5422"/>
                    </a:lnTo>
                    <a:lnTo>
                      <a:pt x="3548" y="5422"/>
                    </a:lnTo>
                    <a:lnTo>
                      <a:pt x="3679" y="5418"/>
                    </a:lnTo>
                    <a:lnTo>
                      <a:pt x="3806" y="5407"/>
                    </a:lnTo>
                    <a:lnTo>
                      <a:pt x="3936" y="5392"/>
                    </a:lnTo>
                    <a:lnTo>
                      <a:pt x="4060" y="5374"/>
                    </a:lnTo>
                    <a:lnTo>
                      <a:pt x="4187" y="5349"/>
                    </a:lnTo>
                    <a:lnTo>
                      <a:pt x="4309" y="5317"/>
                    </a:lnTo>
                    <a:lnTo>
                      <a:pt x="4429" y="5284"/>
                    </a:lnTo>
                    <a:lnTo>
                      <a:pt x="4549" y="5240"/>
                    </a:lnTo>
                    <a:lnTo>
                      <a:pt x="4665" y="5193"/>
                    </a:lnTo>
                    <a:lnTo>
                      <a:pt x="4722" y="5168"/>
                    </a:lnTo>
                    <a:lnTo>
                      <a:pt x="4777" y="5143"/>
                    </a:lnTo>
                    <a:lnTo>
                      <a:pt x="4836" y="5113"/>
                    </a:lnTo>
                    <a:lnTo>
                      <a:pt x="4889" y="5085"/>
                    </a:lnTo>
                    <a:lnTo>
                      <a:pt x="4955" y="5063"/>
                    </a:lnTo>
                    <a:lnTo>
                      <a:pt x="5020" y="5038"/>
                    </a:lnTo>
                    <a:lnTo>
                      <a:pt x="5089" y="5012"/>
                    </a:lnTo>
                    <a:lnTo>
                      <a:pt x="5154" y="4987"/>
                    </a:lnTo>
                    <a:lnTo>
                      <a:pt x="5216" y="4958"/>
                    </a:lnTo>
                    <a:lnTo>
                      <a:pt x="5281" y="4929"/>
                    </a:lnTo>
                    <a:lnTo>
                      <a:pt x="5343" y="4896"/>
                    </a:lnTo>
                    <a:lnTo>
                      <a:pt x="5404" y="4864"/>
                    </a:lnTo>
                    <a:lnTo>
                      <a:pt x="5466" y="4827"/>
                    </a:lnTo>
                    <a:lnTo>
                      <a:pt x="5523" y="4791"/>
                    </a:lnTo>
                    <a:lnTo>
                      <a:pt x="5585" y="4755"/>
                    </a:lnTo>
                    <a:lnTo>
                      <a:pt x="5643" y="4715"/>
                    </a:lnTo>
                    <a:lnTo>
                      <a:pt x="5701" y="4675"/>
                    </a:lnTo>
                    <a:lnTo>
                      <a:pt x="5756" y="4631"/>
                    </a:lnTo>
                    <a:lnTo>
                      <a:pt x="5810" y="4588"/>
                    </a:lnTo>
                    <a:lnTo>
                      <a:pt x="5864" y="4541"/>
                    </a:lnTo>
                    <a:lnTo>
                      <a:pt x="5871" y="4534"/>
                    </a:lnTo>
                    <a:lnTo>
                      <a:pt x="5875" y="4526"/>
                    </a:lnTo>
                    <a:lnTo>
                      <a:pt x="5875" y="4523"/>
                    </a:lnTo>
                    <a:lnTo>
                      <a:pt x="5879" y="4516"/>
                    </a:lnTo>
                    <a:lnTo>
                      <a:pt x="5879" y="4509"/>
                    </a:lnTo>
                    <a:lnTo>
                      <a:pt x="5875" y="4501"/>
                    </a:lnTo>
                    <a:lnTo>
                      <a:pt x="5875" y="4497"/>
                    </a:lnTo>
                    <a:lnTo>
                      <a:pt x="5871" y="4491"/>
                    </a:lnTo>
                    <a:lnTo>
                      <a:pt x="5871" y="4487"/>
                    </a:lnTo>
                    <a:lnTo>
                      <a:pt x="5871" y="4479"/>
                    </a:lnTo>
                    <a:lnTo>
                      <a:pt x="5871" y="4476"/>
                    </a:lnTo>
                    <a:lnTo>
                      <a:pt x="5871" y="4469"/>
                    </a:lnTo>
                    <a:lnTo>
                      <a:pt x="5871" y="4465"/>
                    </a:lnTo>
                    <a:lnTo>
                      <a:pt x="5868" y="4457"/>
                    </a:lnTo>
                    <a:lnTo>
                      <a:pt x="5868" y="4454"/>
                    </a:lnTo>
                    <a:lnTo>
                      <a:pt x="5864" y="4451"/>
                    </a:lnTo>
                    <a:lnTo>
                      <a:pt x="5861" y="4447"/>
                    </a:lnTo>
                    <a:lnTo>
                      <a:pt x="5857" y="4444"/>
                    </a:lnTo>
                    <a:lnTo>
                      <a:pt x="5853" y="4439"/>
                    </a:lnTo>
                    <a:lnTo>
                      <a:pt x="5850" y="4436"/>
                    </a:lnTo>
                    <a:lnTo>
                      <a:pt x="5846" y="4432"/>
                    </a:lnTo>
                    <a:lnTo>
                      <a:pt x="5828" y="4432"/>
                    </a:lnTo>
                    <a:cubicBezTo>
                      <a:pt x="5752" y="4439"/>
                      <a:pt x="5672" y="4451"/>
                      <a:pt x="5597" y="4457"/>
                    </a:cubicBezTo>
                    <a:cubicBezTo>
                      <a:pt x="5517" y="4465"/>
                      <a:pt x="5440" y="4469"/>
                      <a:pt x="5361" y="4476"/>
                    </a:cubicBezTo>
                    <a:lnTo>
                      <a:pt x="5132" y="4487"/>
                    </a:lnTo>
                    <a:lnTo>
                      <a:pt x="4788" y="4487"/>
                    </a:lnTo>
                    <a:lnTo>
                      <a:pt x="4672" y="4483"/>
                    </a:lnTo>
                    <a:lnTo>
                      <a:pt x="4560" y="4476"/>
                    </a:lnTo>
                    <a:lnTo>
                      <a:pt x="4448" y="4465"/>
                    </a:lnTo>
                    <a:lnTo>
                      <a:pt x="4335" y="4454"/>
                    </a:lnTo>
                    <a:lnTo>
                      <a:pt x="4222" y="4439"/>
                    </a:lnTo>
                    <a:lnTo>
                      <a:pt x="4110" y="4422"/>
                    </a:lnTo>
                    <a:lnTo>
                      <a:pt x="3998" y="4404"/>
                    </a:lnTo>
                    <a:lnTo>
                      <a:pt x="3889" y="4382"/>
                    </a:lnTo>
                    <a:lnTo>
                      <a:pt x="3781" y="4357"/>
                    </a:lnTo>
                    <a:lnTo>
                      <a:pt x="3668" y="4330"/>
                    </a:lnTo>
                    <a:lnTo>
                      <a:pt x="3560" y="4302"/>
                    </a:lnTo>
                    <a:lnTo>
                      <a:pt x="3454" y="4265"/>
                    </a:lnTo>
                    <a:lnTo>
                      <a:pt x="3346" y="4230"/>
                    </a:lnTo>
                    <a:lnTo>
                      <a:pt x="3240" y="4193"/>
                    </a:lnTo>
                    <a:lnTo>
                      <a:pt x="3132" y="4150"/>
                    </a:lnTo>
                    <a:lnTo>
                      <a:pt x="3027" y="4106"/>
                    </a:lnTo>
                    <a:lnTo>
                      <a:pt x="2922" y="4056"/>
                    </a:lnTo>
                    <a:lnTo>
                      <a:pt x="2820" y="4004"/>
                    </a:lnTo>
                    <a:lnTo>
                      <a:pt x="2715" y="3950"/>
                    </a:lnTo>
                    <a:lnTo>
                      <a:pt x="2613" y="3892"/>
                    </a:lnTo>
                    <a:lnTo>
                      <a:pt x="2513" y="3830"/>
                    </a:lnTo>
                    <a:lnTo>
                      <a:pt x="2411" y="3765"/>
                    </a:lnTo>
                    <a:lnTo>
                      <a:pt x="2313" y="3696"/>
                    </a:lnTo>
                    <a:lnTo>
                      <a:pt x="2205" y="3621"/>
                    </a:lnTo>
                    <a:lnTo>
                      <a:pt x="2103" y="3537"/>
                    </a:lnTo>
                    <a:lnTo>
                      <a:pt x="2001" y="3450"/>
                    </a:lnTo>
                    <a:lnTo>
                      <a:pt x="1904" y="3363"/>
                    </a:lnTo>
                    <a:lnTo>
                      <a:pt x="1809" y="3273"/>
                    </a:lnTo>
                    <a:lnTo>
                      <a:pt x="1719" y="3175"/>
                    </a:lnTo>
                    <a:lnTo>
                      <a:pt x="1632" y="3077"/>
                    </a:lnTo>
                    <a:lnTo>
                      <a:pt x="1548" y="2979"/>
                    </a:lnTo>
                    <a:lnTo>
                      <a:pt x="1469" y="2874"/>
                    </a:lnTo>
                    <a:lnTo>
                      <a:pt x="1392" y="2769"/>
                    </a:lnTo>
                    <a:lnTo>
                      <a:pt x="1320" y="2661"/>
                    </a:lnTo>
                    <a:lnTo>
                      <a:pt x="1251" y="2548"/>
                    </a:lnTo>
                    <a:lnTo>
                      <a:pt x="1186" y="2435"/>
                    </a:lnTo>
                    <a:lnTo>
                      <a:pt x="1125" y="2323"/>
                    </a:lnTo>
                    <a:lnTo>
                      <a:pt x="1066" y="2204"/>
                    </a:lnTo>
                    <a:lnTo>
                      <a:pt x="1012" y="2088"/>
                    </a:lnTo>
                    <a:lnTo>
                      <a:pt x="961" y="1965"/>
                    </a:lnTo>
                    <a:lnTo>
                      <a:pt x="918" y="1845"/>
                    </a:lnTo>
                    <a:lnTo>
                      <a:pt x="874" y="1721"/>
                    </a:lnTo>
                    <a:lnTo>
                      <a:pt x="835" y="1595"/>
                    </a:lnTo>
                    <a:lnTo>
                      <a:pt x="798" y="1472"/>
                    </a:lnTo>
                    <a:lnTo>
                      <a:pt x="770" y="1345"/>
                    </a:lnTo>
                    <a:lnTo>
                      <a:pt x="740" y="1214"/>
                    </a:lnTo>
                    <a:lnTo>
                      <a:pt x="718" y="1087"/>
                    </a:lnTo>
                    <a:lnTo>
                      <a:pt x="700" y="957"/>
                    </a:lnTo>
                    <a:lnTo>
                      <a:pt x="686" y="826"/>
                    </a:lnTo>
                    <a:lnTo>
                      <a:pt x="675" y="699"/>
                    </a:lnTo>
                    <a:lnTo>
                      <a:pt x="668" y="569"/>
                    </a:lnTo>
                    <a:lnTo>
                      <a:pt x="664" y="435"/>
                    </a:lnTo>
                    <a:lnTo>
                      <a:pt x="664" y="305"/>
                    </a:lnTo>
                    <a:lnTo>
                      <a:pt x="671" y="174"/>
                    </a:lnTo>
                    <a:lnTo>
                      <a:pt x="683" y="44"/>
                    </a:lnTo>
                    <a:lnTo>
                      <a:pt x="683" y="40"/>
                    </a:lnTo>
                    <a:lnTo>
                      <a:pt x="683" y="37"/>
                    </a:lnTo>
                    <a:lnTo>
                      <a:pt x="683" y="33"/>
                    </a:lnTo>
                    <a:lnTo>
                      <a:pt x="678" y="30"/>
                    </a:lnTo>
                    <a:lnTo>
                      <a:pt x="678" y="25"/>
                    </a:lnTo>
                    <a:lnTo>
                      <a:pt x="675" y="22"/>
                    </a:lnTo>
                    <a:lnTo>
                      <a:pt x="675" y="18"/>
                    </a:lnTo>
                    <a:lnTo>
                      <a:pt x="671" y="15"/>
                    </a:lnTo>
                    <a:lnTo>
                      <a:pt x="664" y="12"/>
                    </a:lnTo>
                    <a:lnTo>
                      <a:pt x="657" y="8"/>
                    </a:lnTo>
                    <a:lnTo>
                      <a:pt x="650" y="4"/>
                    </a:ln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372488" y="523750"/>
                <a:ext cx="137100" cy="65450"/>
              </a:xfrm>
              <a:custGeom>
                <a:avLst/>
                <a:gdLst/>
                <a:ahLst/>
                <a:cxnLst/>
                <a:rect l="l" t="t" r="r" b="b"/>
                <a:pathLst>
                  <a:path w="5484" h="2618" extrusionOk="0">
                    <a:moveTo>
                      <a:pt x="1642" y="795"/>
                    </a:moveTo>
                    <a:lnTo>
                      <a:pt x="1703" y="798"/>
                    </a:lnTo>
                    <a:lnTo>
                      <a:pt x="1765" y="802"/>
                    </a:lnTo>
                    <a:lnTo>
                      <a:pt x="1859" y="813"/>
                    </a:lnTo>
                    <a:lnTo>
                      <a:pt x="1957" y="823"/>
                    </a:lnTo>
                    <a:lnTo>
                      <a:pt x="2055" y="842"/>
                    </a:lnTo>
                    <a:lnTo>
                      <a:pt x="2150" y="860"/>
                    </a:lnTo>
                    <a:lnTo>
                      <a:pt x="2345" y="907"/>
                    </a:lnTo>
                    <a:lnTo>
                      <a:pt x="2537" y="954"/>
                    </a:lnTo>
                    <a:cubicBezTo>
                      <a:pt x="2606" y="983"/>
                      <a:pt x="2678" y="1012"/>
                      <a:pt x="2755" y="1041"/>
                    </a:cubicBezTo>
                    <a:cubicBezTo>
                      <a:pt x="2827" y="1074"/>
                      <a:pt x="2899" y="1106"/>
                      <a:pt x="2972" y="1139"/>
                    </a:cubicBezTo>
                    <a:lnTo>
                      <a:pt x="3193" y="1244"/>
                    </a:lnTo>
                    <a:lnTo>
                      <a:pt x="3411" y="1349"/>
                    </a:lnTo>
                    <a:cubicBezTo>
                      <a:pt x="3479" y="1389"/>
                      <a:pt x="3552" y="1425"/>
                      <a:pt x="3620" y="1462"/>
                    </a:cubicBezTo>
                    <a:cubicBezTo>
                      <a:pt x="3693" y="1501"/>
                      <a:pt x="3762" y="1537"/>
                      <a:pt x="3831" y="1577"/>
                    </a:cubicBezTo>
                    <a:cubicBezTo>
                      <a:pt x="3899" y="1614"/>
                      <a:pt x="3965" y="1653"/>
                      <a:pt x="4030" y="1690"/>
                    </a:cubicBezTo>
                    <a:cubicBezTo>
                      <a:pt x="4095" y="1730"/>
                      <a:pt x="4160" y="1766"/>
                      <a:pt x="4222" y="1802"/>
                    </a:cubicBezTo>
                    <a:lnTo>
                      <a:pt x="4113" y="1777"/>
                    </a:lnTo>
                    <a:lnTo>
                      <a:pt x="4001" y="1755"/>
                    </a:lnTo>
                    <a:lnTo>
                      <a:pt x="3889" y="1740"/>
                    </a:lnTo>
                    <a:lnTo>
                      <a:pt x="3777" y="1726"/>
                    </a:lnTo>
                    <a:lnTo>
                      <a:pt x="3664" y="1718"/>
                    </a:lnTo>
                    <a:cubicBezTo>
                      <a:pt x="3628" y="1715"/>
                      <a:pt x="3592" y="1715"/>
                      <a:pt x="3555" y="1711"/>
                    </a:cubicBezTo>
                    <a:cubicBezTo>
                      <a:pt x="3483" y="1708"/>
                      <a:pt x="3411" y="1708"/>
                      <a:pt x="3345" y="1704"/>
                    </a:cubicBezTo>
                    <a:lnTo>
                      <a:pt x="3178" y="1704"/>
                    </a:lnTo>
                    <a:lnTo>
                      <a:pt x="3011" y="1708"/>
                    </a:lnTo>
                    <a:lnTo>
                      <a:pt x="2845" y="1711"/>
                    </a:lnTo>
                    <a:lnTo>
                      <a:pt x="2678" y="1723"/>
                    </a:lnTo>
                    <a:lnTo>
                      <a:pt x="2516" y="1733"/>
                    </a:lnTo>
                    <a:lnTo>
                      <a:pt x="2349" y="1748"/>
                    </a:lnTo>
                    <a:lnTo>
                      <a:pt x="2019" y="1788"/>
                    </a:lnTo>
                    <a:lnTo>
                      <a:pt x="2016" y="1788"/>
                    </a:lnTo>
                    <a:lnTo>
                      <a:pt x="2011" y="1791"/>
                    </a:lnTo>
                    <a:lnTo>
                      <a:pt x="2008" y="1791"/>
                    </a:lnTo>
                    <a:lnTo>
                      <a:pt x="2004" y="1795"/>
                    </a:lnTo>
                    <a:lnTo>
                      <a:pt x="2004" y="1798"/>
                    </a:lnTo>
                    <a:lnTo>
                      <a:pt x="2001" y="1802"/>
                    </a:lnTo>
                    <a:lnTo>
                      <a:pt x="2001" y="1805"/>
                    </a:lnTo>
                    <a:lnTo>
                      <a:pt x="2001" y="1810"/>
                    </a:lnTo>
                    <a:lnTo>
                      <a:pt x="2004" y="1813"/>
                    </a:lnTo>
                    <a:lnTo>
                      <a:pt x="2004" y="1817"/>
                    </a:lnTo>
                    <a:lnTo>
                      <a:pt x="2008" y="1820"/>
                    </a:lnTo>
                    <a:lnTo>
                      <a:pt x="2008" y="1823"/>
                    </a:lnTo>
                    <a:lnTo>
                      <a:pt x="2011" y="1827"/>
                    </a:lnTo>
                    <a:lnTo>
                      <a:pt x="2016" y="1827"/>
                    </a:lnTo>
                    <a:lnTo>
                      <a:pt x="2019" y="1831"/>
                    </a:lnTo>
                    <a:lnTo>
                      <a:pt x="2023" y="1831"/>
                    </a:lnTo>
                    <a:lnTo>
                      <a:pt x="2193" y="1845"/>
                    </a:lnTo>
                    <a:lnTo>
                      <a:pt x="2364" y="1863"/>
                    </a:lnTo>
                    <a:lnTo>
                      <a:pt x="2533" y="1885"/>
                    </a:lnTo>
                    <a:lnTo>
                      <a:pt x="2700" y="1907"/>
                    </a:lnTo>
                    <a:lnTo>
                      <a:pt x="2867" y="1936"/>
                    </a:lnTo>
                    <a:lnTo>
                      <a:pt x="3033" y="1965"/>
                    </a:lnTo>
                    <a:lnTo>
                      <a:pt x="3200" y="1997"/>
                    </a:lnTo>
                    <a:lnTo>
                      <a:pt x="3367" y="2034"/>
                    </a:lnTo>
                    <a:cubicBezTo>
                      <a:pt x="3381" y="2037"/>
                      <a:pt x="3399" y="2041"/>
                      <a:pt x="3414" y="2044"/>
                    </a:cubicBezTo>
                    <a:cubicBezTo>
                      <a:pt x="3200" y="2049"/>
                      <a:pt x="2986" y="2052"/>
                      <a:pt x="2777" y="2056"/>
                    </a:cubicBezTo>
                    <a:lnTo>
                      <a:pt x="2617" y="2052"/>
                    </a:lnTo>
                    <a:lnTo>
                      <a:pt x="2461" y="2049"/>
                    </a:lnTo>
                    <a:lnTo>
                      <a:pt x="2309" y="2041"/>
                    </a:lnTo>
                    <a:lnTo>
                      <a:pt x="2153" y="2027"/>
                    </a:lnTo>
                    <a:lnTo>
                      <a:pt x="2004" y="2009"/>
                    </a:lnTo>
                    <a:lnTo>
                      <a:pt x="1929" y="1997"/>
                    </a:lnTo>
                    <a:lnTo>
                      <a:pt x="1856" y="1984"/>
                    </a:lnTo>
                    <a:lnTo>
                      <a:pt x="1783" y="1965"/>
                    </a:lnTo>
                    <a:lnTo>
                      <a:pt x="1711" y="1947"/>
                    </a:lnTo>
                    <a:lnTo>
                      <a:pt x="1638" y="1929"/>
                    </a:lnTo>
                    <a:lnTo>
                      <a:pt x="1566" y="1903"/>
                    </a:lnTo>
                    <a:lnTo>
                      <a:pt x="1497" y="1882"/>
                    </a:lnTo>
                    <a:lnTo>
                      <a:pt x="1424" y="1853"/>
                    </a:lnTo>
                    <a:lnTo>
                      <a:pt x="1356" y="1823"/>
                    </a:lnTo>
                    <a:lnTo>
                      <a:pt x="1287" y="1788"/>
                    </a:lnTo>
                    <a:lnTo>
                      <a:pt x="1222" y="1755"/>
                    </a:lnTo>
                    <a:lnTo>
                      <a:pt x="1156" y="1715"/>
                    </a:lnTo>
                    <a:lnTo>
                      <a:pt x="1088" y="1671"/>
                    </a:lnTo>
                    <a:lnTo>
                      <a:pt x="1026" y="1628"/>
                    </a:lnTo>
                    <a:lnTo>
                      <a:pt x="1004" y="1603"/>
                    </a:lnTo>
                    <a:lnTo>
                      <a:pt x="989" y="1577"/>
                    </a:lnTo>
                    <a:lnTo>
                      <a:pt x="975" y="1552"/>
                    </a:lnTo>
                    <a:lnTo>
                      <a:pt x="961" y="1527"/>
                    </a:lnTo>
                    <a:lnTo>
                      <a:pt x="950" y="1497"/>
                    </a:lnTo>
                    <a:lnTo>
                      <a:pt x="942" y="1469"/>
                    </a:lnTo>
                    <a:lnTo>
                      <a:pt x="935" y="1440"/>
                    </a:lnTo>
                    <a:lnTo>
                      <a:pt x="932" y="1410"/>
                    </a:lnTo>
                    <a:lnTo>
                      <a:pt x="929" y="1382"/>
                    </a:lnTo>
                    <a:lnTo>
                      <a:pt x="924" y="1353"/>
                    </a:lnTo>
                    <a:lnTo>
                      <a:pt x="924" y="1320"/>
                    </a:lnTo>
                    <a:lnTo>
                      <a:pt x="929" y="1291"/>
                    </a:lnTo>
                    <a:lnTo>
                      <a:pt x="932" y="1262"/>
                    </a:lnTo>
                    <a:lnTo>
                      <a:pt x="935" y="1229"/>
                    </a:lnTo>
                    <a:lnTo>
                      <a:pt x="942" y="1201"/>
                    </a:lnTo>
                    <a:lnTo>
                      <a:pt x="954" y="1171"/>
                    </a:lnTo>
                    <a:lnTo>
                      <a:pt x="961" y="1142"/>
                    </a:lnTo>
                    <a:lnTo>
                      <a:pt x="972" y="1114"/>
                    </a:lnTo>
                    <a:lnTo>
                      <a:pt x="986" y="1084"/>
                    </a:lnTo>
                    <a:lnTo>
                      <a:pt x="1001" y="1059"/>
                    </a:lnTo>
                    <a:lnTo>
                      <a:pt x="1015" y="1034"/>
                    </a:lnTo>
                    <a:lnTo>
                      <a:pt x="1033" y="1009"/>
                    </a:lnTo>
                    <a:lnTo>
                      <a:pt x="1051" y="983"/>
                    </a:lnTo>
                    <a:lnTo>
                      <a:pt x="1073" y="962"/>
                    </a:lnTo>
                    <a:lnTo>
                      <a:pt x="1091" y="940"/>
                    </a:lnTo>
                    <a:lnTo>
                      <a:pt x="1116" y="918"/>
                    </a:lnTo>
                    <a:lnTo>
                      <a:pt x="1138" y="900"/>
                    </a:lnTo>
                    <a:lnTo>
                      <a:pt x="1163" y="882"/>
                    </a:lnTo>
                    <a:lnTo>
                      <a:pt x="1189" y="867"/>
                    </a:lnTo>
                    <a:lnTo>
                      <a:pt x="1215" y="853"/>
                    </a:lnTo>
                    <a:lnTo>
                      <a:pt x="1243" y="842"/>
                    </a:lnTo>
                    <a:lnTo>
                      <a:pt x="1272" y="835"/>
                    </a:lnTo>
                    <a:lnTo>
                      <a:pt x="1334" y="820"/>
                    </a:lnTo>
                    <a:lnTo>
                      <a:pt x="1392" y="809"/>
                    </a:lnTo>
                    <a:lnTo>
                      <a:pt x="1454" y="798"/>
                    </a:lnTo>
                    <a:lnTo>
                      <a:pt x="1516" y="795"/>
                    </a:lnTo>
                    <a:close/>
                    <a:moveTo>
                      <a:pt x="1255" y="1"/>
                    </a:moveTo>
                    <a:lnTo>
                      <a:pt x="1149" y="12"/>
                    </a:lnTo>
                    <a:lnTo>
                      <a:pt x="1048" y="22"/>
                    </a:lnTo>
                    <a:lnTo>
                      <a:pt x="1001" y="34"/>
                    </a:lnTo>
                    <a:lnTo>
                      <a:pt x="950" y="41"/>
                    </a:lnTo>
                    <a:lnTo>
                      <a:pt x="902" y="55"/>
                    </a:lnTo>
                    <a:lnTo>
                      <a:pt x="855" y="66"/>
                    </a:lnTo>
                    <a:lnTo>
                      <a:pt x="808" y="81"/>
                    </a:lnTo>
                    <a:lnTo>
                      <a:pt x="762" y="95"/>
                    </a:lnTo>
                    <a:lnTo>
                      <a:pt x="715" y="114"/>
                    </a:lnTo>
                    <a:lnTo>
                      <a:pt x="671" y="131"/>
                    </a:lnTo>
                    <a:lnTo>
                      <a:pt x="628" y="153"/>
                    </a:lnTo>
                    <a:lnTo>
                      <a:pt x="584" y="175"/>
                    </a:lnTo>
                    <a:lnTo>
                      <a:pt x="541" y="201"/>
                    </a:lnTo>
                    <a:lnTo>
                      <a:pt x="501" y="222"/>
                    </a:lnTo>
                    <a:lnTo>
                      <a:pt x="461" y="251"/>
                    </a:lnTo>
                    <a:lnTo>
                      <a:pt x="421" y="280"/>
                    </a:lnTo>
                    <a:lnTo>
                      <a:pt x="385" y="309"/>
                    </a:lnTo>
                    <a:lnTo>
                      <a:pt x="348" y="341"/>
                    </a:lnTo>
                    <a:lnTo>
                      <a:pt x="323" y="367"/>
                    </a:lnTo>
                    <a:lnTo>
                      <a:pt x="298" y="392"/>
                    </a:lnTo>
                    <a:lnTo>
                      <a:pt x="272" y="422"/>
                    </a:lnTo>
                    <a:lnTo>
                      <a:pt x="250" y="447"/>
                    </a:lnTo>
                    <a:lnTo>
                      <a:pt x="228" y="475"/>
                    </a:lnTo>
                    <a:lnTo>
                      <a:pt x="207" y="505"/>
                    </a:lnTo>
                    <a:lnTo>
                      <a:pt x="185" y="534"/>
                    </a:lnTo>
                    <a:lnTo>
                      <a:pt x="168" y="566"/>
                    </a:lnTo>
                    <a:lnTo>
                      <a:pt x="149" y="595"/>
                    </a:lnTo>
                    <a:lnTo>
                      <a:pt x="131" y="628"/>
                    </a:lnTo>
                    <a:lnTo>
                      <a:pt x="113" y="661"/>
                    </a:lnTo>
                    <a:lnTo>
                      <a:pt x="98" y="693"/>
                    </a:lnTo>
                    <a:lnTo>
                      <a:pt x="69" y="762"/>
                    </a:lnTo>
                    <a:lnTo>
                      <a:pt x="47" y="831"/>
                    </a:lnTo>
                    <a:lnTo>
                      <a:pt x="29" y="900"/>
                    </a:lnTo>
                    <a:lnTo>
                      <a:pt x="22" y="936"/>
                    </a:lnTo>
                    <a:lnTo>
                      <a:pt x="15" y="972"/>
                    </a:lnTo>
                    <a:lnTo>
                      <a:pt x="11" y="1009"/>
                    </a:lnTo>
                    <a:lnTo>
                      <a:pt x="7" y="1044"/>
                    </a:lnTo>
                    <a:lnTo>
                      <a:pt x="4" y="1077"/>
                    </a:lnTo>
                    <a:lnTo>
                      <a:pt x="1" y="1114"/>
                    </a:lnTo>
                    <a:lnTo>
                      <a:pt x="1" y="1149"/>
                    </a:lnTo>
                    <a:lnTo>
                      <a:pt x="4" y="1186"/>
                    </a:lnTo>
                    <a:lnTo>
                      <a:pt x="4" y="1223"/>
                    </a:lnTo>
                    <a:lnTo>
                      <a:pt x="7" y="1258"/>
                    </a:lnTo>
                    <a:lnTo>
                      <a:pt x="11" y="1295"/>
                    </a:lnTo>
                    <a:lnTo>
                      <a:pt x="19" y="1331"/>
                    </a:lnTo>
                    <a:lnTo>
                      <a:pt x="26" y="1367"/>
                    </a:lnTo>
                    <a:lnTo>
                      <a:pt x="33" y="1403"/>
                    </a:lnTo>
                    <a:cubicBezTo>
                      <a:pt x="41" y="1422"/>
                      <a:pt x="47" y="1443"/>
                      <a:pt x="54" y="1465"/>
                    </a:cubicBezTo>
                    <a:lnTo>
                      <a:pt x="76" y="1530"/>
                    </a:lnTo>
                    <a:cubicBezTo>
                      <a:pt x="87" y="1552"/>
                      <a:pt x="94" y="1574"/>
                      <a:pt x="106" y="1596"/>
                    </a:cubicBezTo>
                    <a:lnTo>
                      <a:pt x="138" y="1661"/>
                    </a:lnTo>
                    <a:lnTo>
                      <a:pt x="174" y="1723"/>
                    </a:lnTo>
                    <a:lnTo>
                      <a:pt x="196" y="1755"/>
                    </a:lnTo>
                    <a:lnTo>
                      <a:pt x="218" y="1783"/>
                    </a:lnTo>
                    <a:lnTo>
                      <a:pt x="240" y="1813"/>
                    </a:lnTo>
                    <a:lnTo>
                      <a:pt x="261" y="1842"/>
                    </a:lnTo>
                    <a:lnTo>
                      <a:pt x="287" y="1867"/>
                    </a:lnTo>
                    <a:lnTo>
                      <a:pt x="312" y="1892"/>
                    </a:lnTo>
                    <a:lnTo>
                      <a:pt x="345" y="1940"/>
                    </a:lnTo>
                    <a:lnTo>
                      <a:pt x="385" y="1987"/>
                    </a:lnTo>
                    <a:lnTo>
                      <a:pt x="424" y="2030"/>
                    </a:lnTo>
                    <a:lnTo>
                      <a:pt x="464" y="2074"/>
                    </a:lnTo>
                    <a:lnTo>
                      <a:pt x="508" y="2114"/>
                    </a:lnTo>
                    <a:lnTo>
                      <a:pt x="555" y="2153"/>
                    </a:lnTo>
                    <a:lnTo>
                      <a:pt x="602" y="2193"/>
                    </a:lnTo>
                    <a:lnTo>
                      <a:pt x="649" y="2230"/>
                    </a:lnTo>
                    <a:lnTo>
                      <a:pt x="700" y="2266"/>
                    </a:lnTo>
                    <a:lnTo>
                      <a:pt x="750" y="2298"/>
                    </a:lnTo>
                    <a:lnTo>
                      <a:pt x="802" y="2331"/>
                    </a:lnTo>
                    <a:lnTo>
                      <a:pt x="855" y="2360"/>
                    </a:lnTo>
                    <a:lnTo>
                      <a:pt x="910" y="2389"/>
                    </a:lnTo>
                    <a:lnTo>
                      <a:pt x="964" y="2411"/>
                    </a:lnTo>
                    <a:lnTo>
                      <a:pt x="1019" y="2436"/>
                    </a:lnTo>
                    <a:lnTo>
                      <a:pt x="1073" y="2454"/>
                    </a:lnTo>
                    <a:lnTo>
                      <a:pt x="1171" y="2487"/>
                    </a:lnTo>
                    <a:lnTo>
                      <a:pt x="1269" y="2512"/>
                    </a:lnTo>
                    <a:lnTo>
                      <a:pt x="1367" y="2534"/>
                    </a:lnTo>
                    <a:lnTo>
                      <a:pt x="1468" y="2549"/>
                    </a:lnTo>
                    <a:lnTo>
                      <a:pt x="1566" y="2563"/>
                    </a:lnTo>
                    <a:lnTo>
                      <a:pt x="1668" y="2571"/>
                    </a:lnTo>
                    <a:lnTo>
                      <a:pt x="1769" y="2578"/>
                    </a:lnTo>
                    <a:lnTo>
                      <a:pt x="1870" y="2581"/>
                    </a:lnTo>
                    <a:lnTo>
                      <a:pt x="1972" y="2578"/>
                    </a:lnTo>
                    <a:lnTo>
                      <a:pt x="2073" y="2578"/>
                    </a:lnTo>
                    <a:lnTo>
                      <a:pt x="2171" y="2571"/>
                    </a:lnTo>
                    <a:lnTo>
                      <a:pt x="2272" y="2563"/>
                    </a:lnTo>
                    <a:lnTo>
                      <a:pt x="2476" y="2541"/>
                    </a:lnTo>
                    <a:cubicBezTo>
                      <a:pt x="2541" y="2534"/>
                      <a:pt x="2610" y="2527"/>
                      <a:pt x="2675" y="2516"/>
                    </a:cubicBezTo>
                    <a:cubicBezTo>
                      <a:pt x="2798" y="2501"/>
                      <a:pt x="2918" y="2484"/>
                      <a:pt x="3033" y="2469"/>
                    </a:cubicBezTo>
                    <a:cubicBezTo>
                      <a:pt x="3153" y="2454"/>
                      <a:pt x="3269" y="2440"/>
                      <a:pt x="3381" y="2425"/>
                    </a:cubicBezTo>
                    <a:cubicBezTo>
                      <a:pt x="3436" y="2422"/>
                      <a:pt x="3494" y="2414"/>
                      <a:pt x="3548" y="2407"/>
                    </a:cubicBezTo>
                    <a:cubicBezTo>
                      <a:pt x="3606" y="2404"/>
                      <a:pt x="3660" y="2400"/>
                      <a:pt x="3715" y="2397"/>
                    </a:cubicBezTo>
                    <a:lnTo>
                      <a:pt x="3881" y="2385"/>
                    </a:lnTo>
                    <a:lnTo>
                      <a:pt x="4045" y="2382"/>
                    </a:lnTo>
                    <a:lnTo>
                      <a:pt x="4212" y="2382"/>
                    </a:lnTo>
                    <a:lnTo>
                      <a:pt x="4374" y="2392"/>
                    </a:lnTo>
                    <a:lnTo>
                      <a:pt x="4458" y="2397"/>
                    </a:lnTo>
                    <a:lnTo>
                      <a:pt x="4541" y="2407"/>
                    </a:lnTo>
                    <a:lnTo>
                      <a:pt x="4625" y="2418"/>
                    </a:lnTo>
                    <a:lnTo>
                      <a:pt x="4707" y="2429"/>
                    </a:lnTo>
                    <a:lnTo>
                      <a:pt x="4791" y="2444"/>
                    </a:lnTo>
                    <a:lnTo>
                      <a:pt x="4874" y="2462"/>
                    </a:lnTo>
                    <a:lnTo>
                      <a:pt x="4961" y="2479"/>
                    </a:lnTo>
                    <a:lnTo>
                      <a:pt x="5045" y="2501"/>
                    </a:lnTo>
                    <a:lnTo>
                      <a:pt x="5132" y="2527"/>
                    </a:lnTo>
                    <a:lnTo>
                      <a:pt x="5219" y="2552"/>
                    </a:lnTo>
                    <a:lnTo>
                      <a:pt x="5306" y="2581"/>
                    </a:lnTo>
                    <a:lnTo>
                      <a:pt x="5396" y="2614"/>
                    </a:lnTo>
                    <a:lnTo>
                      <a:pt x="5403" y="2614"/>
                    </a:lnTo>
                    <a:lnTo>
                      <a:pt x="5407" y="2618"/>
                    </a:lnTo>
                    <a:lnTo>
                      <a:pt x="5433" y="2618"/>
                    </a:lnTo>
                    <a:lnTo>
                      <a:pt x="5436" y="2614"/>
                    </a:lnTo>
                    <a:lnTo>
                      <a:pt x="5443" y="2610"/>
                    </a:lnTo>
                    <a:lnTo>
                      <a:pt x="5447" y="2610"/>
                    </a:lnTo>
                    <a:lnTo>
                      <a:pt x="5451" y="2606"/>
                    </a:lnTo>
                    <a:lnTo>
                      <a:pt x="5461" y="2599"/>
                    </a:lnTo>
                    <a:lnTo>
                      <a:pt x="5468" y="2592"/>
                    </a:lnTo>
                    <a:lnTo>
                      <a:pt x="5473" y="2581"/>
                    </a:lnTo>
                    <a:lnTo>
                      <a:pt x="5480" y="2571"/>
                    </a:lnTo>
                    <a:lnTo>
                      <a:pt x="5483" y="2559"/>
                    </a:lnTo>
                    <a:lnTo>
                      <a:pt x="5483" y="2549"/>
                    </a:lnTo>
                    <a:lnTo>
                      <a:pt x="5483" y="2538"/>
                    </a:lnTo>
                    <a:lnTo>
                      <a:pt x="5483" y="2523"/>
                    </a:lnTo>
                    <a:lnTo>
                      <a:pt x="5480" y="2519"/>
                    </a:lnTo>
                    <a:lnTo>
                      <a:pt x="5480" y="2512"/>
                    </a:lnTo>
                    <a:lnTo>
                      <a:pt x="5476" y="2509"/>
                    </a:lnTo>
                    <a:lnTo>
                      <a:pt x="5473" y="2505"/>
                    </a:lnTo>
                    <a:lnTo>
                      <a:pt x="5468" y="2498"/>
                    </a:lnTo>
                    <a:lnTo>
                      <a:pt x="5465" y="2494"/>
                    </a:lnTo>
                    <a:lnTo>
                      <a:pt x="5447" y="2479"/>
                    </a:lnTo>
                    <a:lnTo>
                      <a:pt x="5433" y="2465"/>
                    </a:lnTo>
                    <a:lnTo>
                      <a:pt x="5433" y="2462"/>
                    </a:lnTo>
                    <a:lnTo>
                      <a:pt x="5429" y="2457"/>
                    </a:lnTo>
                    <a:lnTo>
                      <a:pt x="5429" y="2451"/>
                    </a:lnTo>
                    <a:lnTo>
                      <a:pt x="5425" y="2447"/>
                    </a:lnTo>
                    <a:cubicBezTo>
                      <a:pt x="5367" y="2385"/>
                      <a:pt x="5313" y="2320"/>
                      <a:pt x="5255" y="2258"/>
                    </a:cubicBezTo>
                    <a:cubicBezTo>
                      <a:pt x="5194" y="2193"/>
                      <a:pt x="5135" y="2128"/>
                      <a:pt x="5074" y="2063"/>
                    </a:cubicBezTo>
                    <a:cubicBezTo>
                      <a:pt x="5012" y="2001"/>
                      <a:pt x="4947" y="1936"/>
                      <a:pt x="4886" y="1870"/>
                    </a:cubicBezTo>
                    <a:cubicBezTo>
                      <a:pt x="4820" y="1810"/>
                      <a:pt x="4755" y="1744"/>
                      <a:pt x="4690" y="1679"/>
                    </a:cubicBezTo>
                    <a:lnTo>
                      <a:pt x="4490" y="1494"/>
                    </a:lnTo>
                    <a:lnTo>
                      <a:pt x="4280" y="1309"/>
                    </a:lnTo>
                    <a:lnTo>
                      <a:pt x="4175" y="1218"/>
                    </a:lnTo>
                    <a:lnTo>
                      <a:pt x="4066" y="1131"/>
                    </a:lnTo>
                    <a:lnTo>
                      <a:pt x="3954" y="1044"/>
                    </a:lnTo>
                    <a:lnTo>
                      <a:pt x="3845" y="962"/>
                    </a:lnTo>
                    <a:lnTo>
                      <a:pt x="3733" y="882"/>
                    </a:lnTo>
                    <a:lnTo>
                      <a:pt x="3617" y="802"/>
                    </a:lnTo>
                    <a:lnTo>
                      <a:pt x="3501" y="726"/>
                    </a:lnTo>
                    <a:lnTo>
                      <a:pt x="3385" y="649"/>
                    </a:lnTo>
                    <a:lnTo>
                      <a:pt x="3265" y="581"/>
                    </a:lnTo>
                    <a:lnTo>
                      <a:pt x="3146" y="512"/>
                    </a:lnTo>
                    <a:lnTo>
                      <a:pt x="3026" y="447"/>
                    </a:lnTo>
                    <a:lnTo>
                      <a:pt x="2903" y="388"/>
                    </a:lnTo>
                    <a:lnTo>
                      <a:pt x="2780" y="331"/>
                    </a:lnTo>
                    <a:lnTo>
                      <a:pt x="2657" y="276"/>
                    </a:lnTo>
                    <a:lnTo>
                      <a:pt x="2530" y="229"/>
                    </a:lnTo>
                    <a:lnTo>
                      <a:pt x="2403" y="186"/>
                    </a:lnTo>
                    <a:lnTo>
                      <a:pt x="2277" y="146"/>
                    </a:lnTo>
                    <a:lnTo>
                      <a:pt x="2146" y="109"/>
                    </a:lnTo>
                    <a:lnTo>
                      <a:pt x="2016" y="81"/>
                    </a:lnTo>
                    <a:lnTo>
                      <a:pt x="1885" y="55"/>
                    </a:lnTo>
                    <a:lnTo>
                      <a:pt x="1780" y="34"/>
                    </a:lnTo>
                    <a:lnTo>
                      <a:pt x="1675" y="19"/>
                    </a:lnTo>
                    <a:lnTo>
                      <a:pt x="1566" y="8"/>
                    </a:lnTo>
                    <a:lnTo>
                      <a:pt x="1461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382363" y="606275"/>
                <a:ext cx="234475" cy="478575"/>
              </a:xfrm>
              <a:custGeom>
                <a:avLst/>
                <a:gdLst/>
                <a:ahLst/>
                <a:cxnLst/>
                <a:rect l="l" t="t" r="r" b="b"/>
                <a:pathLst>
                  <a:path w="9379" h="19143" extrusionOk="0">
                    <a:moveTo>
                      <a:pt x="3964" y="4614"/>
                    </a:moveTo>
                    <a:lnTo>
                      <a:pt x="3958" y="4676"/>
                    </a:lnTo>
                    <a:lnTo>
                      <a:pt x="3947" y="4741"/>
                    </a:lnTo>
                    <a:lnTo>
                      <a:pt x="3936" y="4803"/>
                    </a:lnTo>
                    <a:lnTo>
                      <a:pt x="3921" y="4861"/>
                    </a:lnTo>
                    <a:lnTo>
                      <a:pt x="3907" y="4923"/>
                    </a:lnTo>
                    <a:lnTo>
                      <a:pt x="3889" y="4980"/>
                    </a:lnTo>
                    <a:lnTo>
                      <a:pt x="3871" y="5038"/>
                    </a:lnTo>
                    <a:lnTo>
                      <a:pt x="3849" y="5097"/>
                    </a:lnTo>
                    <a:lnTo>
                      <a:pt x="3827" y="5151"/>
                    </a:lnTo>
                    <a:lnTo>
                      <a:pt x="3802" y="5205"/>
                    </a:lnTo>
                    <a:lnTo>
                      <a:pt x="3773" y="5256"/>
                    </a:lnTo>
                    <a:lnTo>
                      <a:pt x="3740" y="5306"/>
                    </a:lnTo>
                    <a:lnTo>
                      <a:pt x="3708" y="5358"/>
                    </a:lnTo>
                    <a:lnTo>
                      <a:pt x="3675" y="5405"/>
                    </a:lnTo>
                    <a:lnTo>
                      <a:pt x="3635" y="5448"/>
                    </a:lnTo>
                    <a:lnTo>
                      <a:pt x="3595" y="5491"/>
                    </a:lnTo>
                    <a:lnTo>
                      <a:pt x="3556" y="5535"/>
                    </a:lnTo>
                    <a:lnTo>
                      <a:pt x="3508" y="5575"/>
                    </a:lnTo>
                    <a:lnTo>
                      <a:pt x="3461" y="5614"/>
                    </a:lnTo>
                    <a:lnTo>
                      <a:pt x="3410" y="5647"/>
                    </a:lnTo>
                    <a:lnTo>
                      <a:pt x="3356" y="5684"/>
                    </a:lnTo>
                    <a:lnTo>
                      <a:pt x="3302" y="5712"/>
                    </a:lnTo>
                    <a:lnTo>
                      <a:pt x="3244" y="5745"/>
                    </a:lnTo>
                    <a:lnTo>
                      <a:pt x="3182" y="5771"/>
                    </a:lnTo>
                    <a:lnTo>
                      <a:pt x="3117" y="5796"/>
                    </a:lnTo>
                    <a:cubicBezTo>
                      <a:pt x="3095" y="5803"/>
                      <a:pt x="3073" y="5810"/>
                      <a:pt x="3051" y="5818"/>
                    </a:cubicBezTo>
                    <a:cubicBezTo>
                      <a:pt x="3026" y="5821"/>
                      <a:pt x="3004" y="5828"/>
                      <a:pt x="2979" y="5836"/>
                    </a:cubicBezTo>
                    <a:cubicBezTo>
                      <a:pt x="2957" y="5839"/>
                      <a:pt x="2932" y="5846"/>
                      <a:pt x="2907" y="5850"/>
                    </a:cubicBezTo>
                    <a:cubicBezTo>
                      <a:pt x="2882" y="5858"/>
                      <a:pt x="2856" y="5861"/>
                      <a:pt x="2830" y="5865"/>
                    </a:cubicBezTo>
                    <a:cubicBezTo>
                      <a:pt x="2805" y="5868"/>
                      <a:pt x="2780" y="5872"/>
                      <a:pt x="2751" y="5875"/>
                    </a:cubicBezTo>
                    <a:cubicBezTo>
                      <a:pt x="2725" y="5879"/>
                      <a:pt x="2696" y="5883"/>
                      <a:pt x="2668" y="5883"/>
                    </a:cubicBezTo>
                    <a:cubicBezTo>
                      <a:pt x="2643" y="5886"/>
                      <a:pt x="2613" y="5886"/>
                      <a:pt x="2584" y="5890"/>
                    </a:cubicBezTo>
                    <a:lnTo>
                      <a:pt x="2490" y="5890"/>
                    </a:lnTo>
                    <a:cubicBezTo>
                      <a:pt x="2457" y="5890"/>
                      <a:pt x="2429" y="5890"/>
                      <a:pt x="2399" y="5886"/>
                    </a:cubicBezTo>
                    <a:cubicBezTo>
                      <a:pt x="2367" y="5886"/>
                      <a:pt x="2338" y="5883"/>
                      <a:pt x="2309" y="5883"/>
                    </a:cubicBezTo>
                    <a:cubicBezTo>
                      <a:pt x="2280" y="5879"/>
                      <a:pt x="2255" y="5875"/>
                      <a:pt x="2225" y="5872"/>
                    </a:cubicBezTo>
                    <a:cubicBezTo>
                      <a:pt x="2196" y="5865"/>
                      <a:pt x="2168" y="5861"/>
                      <a:pt x="2142" y="5853"/>
                    </a:cubicBezTo>
                    <a:lnTo>
                      <a:pt x="2062" y="5836"/>
                    </a:lnTo>
                    <a:lnTo>
                      <a:pt x="1982" y="5814"/>
                    </a:lnTo>
                    <a:lnTo>
                      <a:pt x="1910" y="5788"/>
                    </a:lnTo>
                    <a:lnTo>
                      <a:pt x="1838" y="5759"/>
                    </a:lnTo>
                    <a:lnTo>
                      <a:pt x="1765" y="5727"/>
                    </a:lnTo>
                    <a:lnTo>
                      <a:pt x="1700" y="5691"/>
                    </a:lnTo>
                    <a:lnTo>
                      <a:pt x="1635" y="5651"/>
                    </a:lnTo>
                    <a:lnTo>
                      <a:pt x="1573" y="5611"/>
                    </a:lnTo>
                    <a:lnTo>
                      <a:pt x="1512" y="5567"/>
                    </a:lnTo>
                    <a:lnTo>
                      <a:pt x="1454" y="5517"/>
                    </a:lnTo>
                    <a:lnTo>
                      <a:pt x="1399" y="5470"/>
                    </a:lnTo>
                    <a:lnTo>
                      <a:pt x="1447" y="5491"/>
                    </a:lnTo>
                    <a:lnTo>
                      <a:pt x="1490" y="5517"/>
                    </a:lnTo>
                    <a:lnTo>
                      <a:pt x="1537" y="5538"/>
                    </a:lnTo>
                    <a:lnTo>
                      <a:pt x="1584" y="5557"/>
                    </a:lnTo>
                    <a:lnTo>
                      <a:pt x="1678" y="5592"/>
                    </a:lnTo>
                    <a:lnTo>
                      <a:pt x="1768" y="5625"/>
                    </a:lnTo>
                    <a:lnTo>
                      <a:pt x="1867" y="5651"/>
                    </a:lnTo>
                    <a:lnTo>
                      <a:pt x="1961" y="5669"/>
                    </a:lnTo>
                    <a:lnTo>
                      <a:pt x="2055" y="5687"/>
                    </a:lnTo>
                    <a:lnTo>
                      <a:pt x="2149" y="5694"/>
                    </a:lnTo>
                    <a:lnTo>
                      <a:pt x="2243" y="5698"/>
                    </a:lnTo>
                    <a:lnTo>
                      <a:pt x="2338" y="5698"/>
                    </a:lnTo>
                    <a:lnTo>
                      <a:pt x="2432" y="5694"/>
                    </a:lnTo>
                    <a:lnTo>
                      <a:pt x="2526" y="5684"/>
                    </a:lnTo>
                    <a:lnTo>
                      <a:pt x="2616" y="5669"/>
                    </a:lnTo>
                    <a:lnTo>
                      <a:pt x="2708" y="5651"/>
                    </a:lnTo>
                    <a:lnTo>
                      <a:pt x="2798" y="5625"/>
                    </a:lnTo>
                    <a:lnTo>
                      <a:pt x="2889" y="5597"/>
                    </a:lnTo>
                    <a:lnTo>
                      <a:pt x="2972" y="5564"/>
                    </a:lnTo>
                    <a:lnTo>
                      <a:pt x="3059" y="5527"/>
                    </a:lnTo>
                    <a:lnTo>
                      <a:pt x="3143" y="5484"/>
                    </a:lnTo>
                    <a:lnTo>
                      <a:pt x="3222" y="5440"/>
                    </a:lnTo>
                    <a:lnTo>
                      <a:pt x="3302" y="5390"/>
                    </a:lnTo>
                    <a:lnTo>
                      <a:pt x="3377" y="5339"/>
                    </a:lnTo>
                    <a:lnTo>
                      <a:pt x="3450" y="5281"/>
                    </a:lnTo>
                    <a:lnTo>
                      <a:pt x="3523" y="5219"/>
                    </a:lnTo>
                    <a:lnTo>
                      <a:pt x="3588" y="5158"/>
                    </a:lnTo>
                    <a:lnTo>
                      <a:pt x="3653" y="5089"/>
                    </a:lnTo>
                    <a:lnTo>
                      <a:pt x="3715" y="5017"/>
                    </a:lnTo>
                    <a:lnTo>
                      <a:pt x="3773" y="4944"/>
                    </a:lnTo>
                    <a:lnTo>
                      <a:pt x="3827" y="4864"/>
                    </a:lnTo>
                    <a:lnTo>
                      <a:pt x="3878" y="4784"/>
                    </a:lnTo>
                    <a:lnTo>
                      <a:pt x="3921" y="4701"/>
                    </a:lnTo>
                    <a:lnTo>
                      <a:pt x="3964" y="4614"/>
                    </a:lnTo>
                    <a:close/>
                    <a:moveTo>
                      <a:pt x="8291" y="3495"/>
                    </a:moveTo>
                    <a:lnTo>
                      <a:pt x="8324" y="3582"/>
                    </a:lnTo>
                    <a:lnTo>
                      <a:pt x="8357" y="3672"/>
                    </a:lnTo>
                    <a:lnTo>
                      <a:pt x="8390" y="3762"/>
                    </a:lnTo>
                    <a:lnTo>
                      <a:pt x="8418" y="3853"/>
                    </a:lnTo>
                    <a:lnTo>
                      <a:pt x="8443" y="3944"/>
                    </a:lnTo>
                    <a:lnTo>
                      <a:pt x="8465" y="4035"/>
                    </a:lnTo>
                    <a:lnTo>
                      <a:pt x="8487" y="4125"/>
                    </a:lnTo>
                    <a:lnTo>
                      <a:pt x="8505" y="4219"/>
                    </a:lnTo>
                    <a:lnTo>
                      <a:pt x="8523" y="4310"/>
                    </a:lnTo>
                    <a:lnTo>
                      <a:pt x="8538" y="4404"/>
                    </a:lnTo>
                    <a:lnTo>
                      <a:pt x="8549" y="4498"/>
                    </a:lnTo>
                    <a:lnTo>
                      <a:pt x="8557" y="4589"/>
                    </a:lnTo>
                    <a:lnTo>
                      <a:pt x="8564" y="4684"/>
                    </a:lnTo>
                    <a:lnTo>
                      <a:pt x="8567" y="4777"/>
                    </a:lnTo>
                    <a:lnTo>
                      <a:pt x="8567" y="4871"/>
                    </a:lnTo>
                    <a:lnTo>
                      <a:pt x="8564" y="4966"/>
                    </a:lnTo>
                    <a:lnTo>
                      <a:pt x="8557" y="5064"/>
                    </a:lnTo>
                    <a:lnTo>
                      <a:pt x="8549" y="5158"/>
                    </a:lnTo>
                    <a:lnTo>
                      <a:pt x="8538" y="5252"/>
                    </a:lnTo>
                    <a:lnTo>
                      <a:pt x="8523" y="5350"/>
                    </a:lnTo>
                    <a:lnTo>
                      <a:pt x="8502" y="5445"/>
                    </a:lnTo>
                    <a:lnTo>
                      <a:pt x="8483" y="5542"/>
                    </a:lnTo>
                    <a:lnTo>
                      <a:pt x="8458" y="5640"/>
                    </a:lnTo>
                    <a:lnTo>
                      <a:pt x="8430" y="5734"/>
                    </a:lnTo>
                    <a:lnTo>
                      <a:pt x="8397" y="5832"/>
                    </a:lnTo>
                    <a:lnTo>
                      <a:pt x="8361" y="5930"/>
                    </a:lnTo>
                    <a:lnTo>
                      <a:pt x="8324" y="6027"/>
                    </a:lnTo>
                    <a:lnTo>
                      <a:pt x="8281" y="6125"/>
                    </a:lnTo>
                    <a:lnTo>
                      <a:pt x="8234" y="6223"/>
                    </a:lnTo>
                    <a:lnTo>
                      <a:pt x="8183" y="6321"/>
                    </a:lnTo>
                    <a:lnTo>
                      <a:pt x="8129" y="6419"/>
                    </a:lnTo>
                    <a:lnTo>
                      <a:pt x="8074" y="6517"/>
                    </a:lnTo>
                    <a:lnTo>
                      <a:pt x="8020" y="6604"/>
                    </a:lnTo>
                    <a:lnTo>
                      <a:pt x="7962" y="6687"/>
                    </a:lnTo>
                    <a:lnTo>
                      <a:pt x="7904" y="6771"/>
                    </a:lnTo>
                    <a:lnTo>
                      <a:pt x="7846" y="6850"/>
                    </a:lnTo>
                    <a:lnTo>
                      <a:pt x="7788" y="6930"/>
                    </a:lnTo>
                    <a:lnTo>
                      <a:pt x="7722" y="7010"/>
                    </a:lnTo>
                    <a:lnTo>
                      <a:pt x="7661" y="7086"/>
                    </a:lnTo>
                    <a:lnTo>
                      <a:pt x="7596" y="7162"/>
                    </a:lnTo>
                    <a:lnTo>
                      <a:pt x="7530" y="7234"/>
                    </a:lnTo>
                    <a:lnTo>
                      <a:pt x="7462" y="7307"/>
                    </a:lnTo>
                    <a:lnTo>
                      <a:pt x="7324" y="7448"/>
                    </a:lnTo>
                    <a:lnTo>
                      <a:pt x="7179" y="7582"/>
                    </a:lnTo>
                    <a:lnTo>
                      <a:pt x="7030" y="7713"/>
                    </a:lnTo>
                    <a:lnTo>
                      <a:pt x="6875" y="7836"/>
                    </a:lnTo>
                    <a:lnTo>
                      <a:pt x="6719" y="7955"/>
                    </a:lnTo>
                    <a:lnTo>
                      <a:pt x="6560" y="8075"/>
                    </a:lnTo>
                    <a:lnTo>
                      <a:pt x="6393" y="8188"/>
                    </a:lnTo>
                    <a:lnTo>
                      <a:pt x="6226" y="8296"/>
                    </a:lnTo>
                    <a:lnTo>
                      <a:pt x="6060" y="8405"/>
                    </a:lnTo>
                    <a:lnTo>
                      <a:pt x="5886" y="8510"/>
                    </a:lnTo>
                    <a:lnTo>
                      <a:pt x="5712" y="8611"/>
                    </a:lnTo>
                    <a:lnTo>
                      <a:pt x="5360" y="8810"/>
                    </a:lnTo>
                    <a:lnTo>
                      <a:pt x="5005" y="9003"/>
                    </a:lnTo>
                    <a:cubicBezTo>
                      <a:pt x="4765" y="9133"/>
                      <a:pt x="4530" y="9260"/>
                      <a:pt x="4291" y="9387"/>
                    </a:cubicBezTo>
                    <a:cubicBezTo>
                      <a:pt x="4175" y="9452"/>
                      <a:pt x="4059" y="9517"/>
                      <a:pt x="3939" y="9583"/>
                    </a:cubicBezTo>
                    <a:cubicBezTo>
                      <a:pt x="3827" y="9651"/>
                      <a:pt x="3711" y="9717"/>
                      <a:pt x="3595" y="9782"/>
                    </a:cubicBezTo>
                    <a:lnTo>
                      <a:pt x="3429" y="9887"/>
                    </a:lnTo>
                    <a:lnTo>
                      <a:pt x="3262" y="9992"/>
                    </a:lnTo>
                    <a:lnTo>
                      <a:pt x="3099" y="10101"/>
                    </a:lnTo>
                    <a:lnTo>
                      <a:pt x="2939" y="10213"/>
                    </a:lnTo>
                    <a:lnTo>
                      <a:pt x="2740" y="10362"/>
                    </a:lnTo>
                    <a:lnTo>
                      <a:pt x="2643" y="10438"/>
                    </a:lnTo>
                    <a:lnTo>
                      <a:pt x="2548" y="10514"/>
                    </a:lnTo>
                    <a:lnTo>
                      <a:pt x="2457" y="10593"/>
                    </a:lnTo>
                    <a:lnTo>
                      <a:pt x="2363" y="10673"/>
                    </a:lnTo>
                    <a:lnTo>
                      <a:pt x="2276" y="10753"/>
                    </a:lnTo>
                    <a:lnTo>
                      <a:pt x="2189" y="10837"/>
                    </a:lnTo>
                    <a:lnTo>
                      <a:pt x="2102" y="10924"/>
                    </a:lnTo>
                    <a:lnTo>
                      <a:pt x="2019" y="11006"/>
                    </a:lnTo>
                    <a:lnTo>
                      <a:pt x="1939" y="11093"/>
                    </a:lnTo>
                    <a:lnTo>
                      <a:pt x="1860" y="11185"/>
                    </a:lnTo>
                    <a:lnTo>
                      <a:pt x="1780" y="11275"/>
                    </a:lnTo>
                    <a:lnTo>
                      <a:pt x="1708" y="11366"/>
                    </a:lnTo>
                    <a:lnTo>
                      <a:pt x="1635" y="11459"/>
                    </a:lnTo>
                    <a:lnTo>
                      <a:pt x="1562" y="11554"/>
                    </a:lnTo>
                    <a:lnTo>
                      <a:pt x="1642" y="11419"/>
                    </a:lnTo>
                    <a:lnTo>
                      <a:pt x="1686" y="11354"/>
                    </a:lnTo>
                    <a:lnTo>
                      <a:pt x="1729" y="11293"/>
                    </a:lnTo>
                    <a:lnTo>
                      <a:pt x="1816" y="11173"/>
                    </a:lnTo>
                    <a:lnTo>
                      <a:pt x="1907" y="11054"/>
                    </a:lnTo>
                    <a:lnTo>
                      <a:pt x="2001" y="10938"/>
                    </a:lnTo>
                    <a:lnTo>
                      <a:pt x="2102" y="10822"/>
                    </a:lnTo>
                    <a:lnTo>
                      <a:pt x="2208" y="10710"/>
                    </a:lnTo>
                    <a:lnTo>
                      <a:pt x="2316" y="10598"/>
                    </a:lnTo>
                    <a:lnTo>
                      <a:pt x="2429" y="10484"/>
                    </a:lnTo>
                    <a:lnTo>
                      <a:pt x="2544" y="10376"/>
                    </a:lnTo>
                    <a:lnTo>
                      <a:pt x="2668" y="10267"/>
                    </a:lnTo>
                    <a:lnTo>
                      <a:pt x="2790" y="10158"/>
                    </a:lnTo>
                    <a:cubicBezTo>
                      <a:pt x="2874" y="10086"/>
                      <a:pt x="2957" y="10017"/>
                      <a:pt x="3044" y="9945"/>
                    </a:cubicBezTo>
                    <a:cubicBezTo>
                      <a:pt x="3131" y="9876"/>
                      <a:pt x="3222" y="9804"/>
                      <a:pt x="3309" y="9735"/>
                    </a:cubicBezTo>
                    <a:cubicBezTo>
                      <a:pt x="3399" y="9666"/>
                      <a:pt x="3494" y="9597"/>
                      <a:pt x="3584" y="9524"/>
                    </a:cubicBezTo>
                    <a:cubicBezTo>
                      <a:pt x="3678" y="9456"/>
                      <a:pt x="3773" y="9387"/>
                      <a:pt x="3867" y="9318"/>
                    </a:cubicBezTo>
                    <a:cubicBezTo>
                      <a:pt x="3961" y="9250"/>
                      <a:pt x="4056" y="9180"/>
                      <a:pt x="4153" y="9111"/>
                    </a:cubicBezTo>
                    <a:cubicBezTo>
                      <a:pt x="4345" y="8977"/>
                      <a:pt x="4541" y="8840"/>
                      <a:pt x="4733" y="8702"/>
                    </a:cubicBezTo>
                    <a:cubicBezTo>
                      <a:pt x="4929" y="8564"/>
                      <a:pt x="5125" y="8423"/>
                      <a:pt x="5317" y="8285"/>
                    </a:cubicBezTo>
                    <a:lnTo>
                      <a:pt x="5603" y="8075"/>
                    </a:lnTo>
                    <a:cubicBezTo>
                      <a:pt x="5697" y="8002"/>
                      <a:pt x="5791" y="7930"/>
                      <a:pt x="5886" y="7861"/>
                    </a:cubicBezTo>
                    <a:cubicBezTo>
                      <a:pt x="5976" y="7788"/>
                      <a:pt x="6070" y="7716"/>
                      <a:pt x="6161" y="7644"/>
                    </a:cubicBezTo>
                    <a:cubicBezTo>
                      <a:pt x="6247" y="7567"/>
                      <a:pt x="6339" y="7495"/>
                      <a:pt x="6426" y="7419"/>
                    </a:cubicBezTo>
                    <a:lnTo>
                      <a:pt x="6556" y="7307"/>
                    </a:lnTo>
                    <a:lnTo>
                      <a:pt x="6682" y="7194"/>
                    </a:lnTo>
                    <a:lnTo>
                      <a:pt x="6806" y="7079"/>
                    </a:lnTo>
                    <a:lnTo>
                      <a:pt x="6926" y="6959"/>
                    </a:lnTo>
                    <a:lnTo>
                      <a:pt x="7042" y="6843"/>
                    </a:lnTo>
                    <a:lnTo>
                      <a:pt x="7157" y="6723"/>
                    </a:lnTo>
                    <a:lnTo>
                      <a:pt x="7266" y="6600"/>
                    </a:lnTo>
                    <a:lnTo>
                      <a:pt x="7371" y="6477"/>
                    </a:lnTo>
                    <a:lnTo>
                      <a:pt x="7473" y="6350"/>
                    </a:lnTo>
                    <a:lnTo>
                      <a:pt x="7570" y="6223"/>
                    </a:lnTo>
                    <a:lnTo>
                      <a:pt x="7661" y="6092"/>
                    </a:lnTo>
                    <a:lnTo>
                      <a:pt x="7748" y="5962"/>
                    </a:lnTo>
                    <a:lnTo>
                      <a:pt x="7828" y="5828"/>
                    </a:lnTo>
                    <a:lnTo>
                      <a:pt x="7904" y="5691"/>
                    </a:lnTo>
                    <a:lnTo>
                      <a:pt x="7976" y="5553"/>
                    </a:lnTo>
                    <a:lnTo>
                      <a:pt x="8042" y="5411"/>
                    </a:lnTo>
                    <a:lnTo>
                      <a:pt x="8100" y="5266"/>
                    </a:lnTo>
                    <a:lnTo>
                      <a:pt x="8154" y="5122"/>
                    </a:lnTo>
                    <a:lnTo>
                      <a:pt x="8176" y="5045"/>
                    </a:lnTo>
                    <a:lnTo>
                      <a:pt x="8201" y="4970"/>
                    </a:lnTo>
                    <a:lnTo>
                      <a:pt x="8219" y="4897"/>
                    </a:lnTo>
                    <a:lnTo>
                      <a:pt x="8237" y="4821"/>
                    </a:lnTo>
                    <a:lnTo>
                      <a:pt x="8256" y="4741"/>
                    </a:lnTo>
                    <a:lnTo>
                      <a:pt x="8270" y="4665"/>
                    </a:lnTo>
                    <a:lnTo>
                      <a:pt x="8284" y="4585"/>
                    </a:lnTo>
                    <a:lnTo>
                      <a:pt x="8299" y="4505"/>
                    </a:lnTo>
                    <a:lnTo>
                      <a:pt x="8306" y="4426"/>
                    </a:lnTo>
                    <a:lnTo>
                      <a:pt x="8317" y="4346"/>
                    </a:lnTo>
                    <a:lnTo>
                      <a:pt x="8321" y="4263"/>
                    </a:lnTo>
                    <a:lnTo>
                      <a:pt x="8328" y="4183"/>
                    </a:lnTo>
                    <a:lnTo>
                      <a:pt x="8328" y="4100"/>
                    </a:lnTo>
                    <a:lnTo>
                      <a:pt x="8328" y="4016"/>
                    </a:lnTo>
                    <a:lnTo>
                      <a:pt x="8328" y="3929"/>
                    </a:lnTo>
                    <a:lnTo>
                      <a:pt x="8324" y="3846"/>
                    </a:lnTo>
                    <a:lnTo>
                      <a:pt x="8321" y="3759"/>
                    </a:lnTo>
                    <a:lnTo>
                      <a:pt x="8313" y="3672"/>
                    </a:lnTo>
                    <a:lnTo>
                      <a:pt x="8303" y="3582"/>
                    </a:lnTo>
                    <a:lnTo>
                      <a:pt x="8291" y="3495"/>
                    </a:lnTo>
                    <a:close/>
                    <a:moveTo>
                      <a:pt x="5936" y="12083"/>
                    </a:moveTo>
                    <a:lnTo>
                      <a:pt x="6045" y="12087"/>
                    </a:lnTo>
                    <a:lnTo>
                      <a:pt x="6154" y="12093"/>
                    </a:lnTo>
                    <a:cubicBezTo>
                      <a:pt x="6190" y="12098"/>
                      <a:pt x="6230" y="12101"/>
                      <a:pt x="6269" y="12105"/>
                    </a:cubicBezTo>
                    <a:cubicBezTo>
                      <a:pt x="6306" y="12112"/>
                      <a:pt x="6346" y="12115"/>
                      <a:pt x="6382" y="12123"/>
                    </a:cubicBezTo>
                    <a:lnTo>
                      <a:pt x="6494" y="12145"/>
                    </a:lnTo>
                    <a:lnTo>
                      <a:pt x="6603" y="12170"/>
                    </a:lnTo>
                    <a:lnTo>
                      <a:pt x="6708" y="12195"/>
                    </a:lnTo>
                    <a:lnTo>
                      <a:pt x="6809" y="12228"/>
                    </a:lnTo>
                    <a:lnTo>
                      <a:pt x="6911" y="12264"/>
                    </a:lnTo>
                    <a:lnTo>
                      <a:pt x="7008" y="12304"/>
                    </a:lnTo>
                    <a:lnTo>
                      <a:pt x="7103" y="12347"/>
                    </a:lnTo>
                    <a:lnTo>
                      <a:pt x="7197" y="12394"/>
                    </a:lnTo>
                    <a:lnTo>
                      <a:pt x="7288" y="12446"/>
                    </a:lnTo>
                    <a:lnTo>
                      <a:pt x="7375" y="12500"/>
                    </a:lnTo>
                    <a:lnTo>
                      <a:pt x="7458" y="12554"/>
                    </a:lnTo>
                    <a:lnTo>
                      <a:pt x="7542" y="12615"/>
                    </a:lnTo>
                    <a:lnTo>
                      <a:pt x="7622" y="12677"/>
                    </a:lnTo>
                    <a:lnTo>
                      <a:pt x="7697" y="12742"/>
                    </a:lnTo>
                    <a:lnTo>
                      <a:pt x="7769" y="12807"/>
                    </a:lnTo>
                    <a:lnTo>
                      <a:pt x="7843" y="12881"/>
                    </a:lnTo>
                    <a:lnTo>
                      <a:pt x="7908" y="12953"/>
                    </a:lnTo>
                    <a:lnTo>
                      <a:pt x="7973" y="13028"/>
                    </a:lnTo>
                    <a:lnTo>
                      <a:pt x="8035" y="13105"/>
                    </a:lnTo>
                    <a:lnTo>
                      <a:pt x="8096" y="13185"/>
                    </a:lnTo>
                    <a:lnTo>
                      <a:pt x="8154" y="13264"/>
                    </a:lnTo>
                    <a:lnTo>
                      <a:pt x="8204" y="13351"/>
                    </a:lnTo>
                    <a:lnTo>
                      <a:pt x="8256" y="13435"/>
                    </a:lnTo>
                    <a:lnTo>
                      <a:pt x="8306" y="13522"/>
                    </a:lnTo>
                    <a:lnTo>
                      <a:pt x="8350" y="13612"/>
                    </a:lnTo>
                    <a:lnTo>
                      <a:pt x="8393" y="13702"/>
                    </a:lnTo>
                    <a:lnTo>
                      <a:pt x="8433" y="13794"/>
                    </a:lnTo>
                    <a:lnTo>
                      <a:pt x="8470" y="13888"/>
                    </a:lnTo>
                    <a:lnTo>
                      <a:pt x="8502" y="13982"/>
                    </a:lnTo>
                    <a:lnTo>
                      <a:pt x="8530" y="14080"/>
                    </a:lnTo>
                    <a:lnTo>
                      <a:pt x="8560" y="14177"/>
                    </a:lnTo>
                    <a:lnTo>
                      <a:pt x="8585" y="14276"/>
                    </a:lnTo>
                    <a:lnTo>
                      <a:pt x="8604" y="14373"/>
                    </a:lnTo>
                    <a:lnTo>
                      <a:pt x="8622" y="14475"/>
                    </a:lnTo>
                    <a:lnTo>
                      <a:pt x="8639" y="14572"/>
                    </a:lnTo>
                    <a:lnTo>
                      <a:pt x="8650" y="14674"/>
                    </a:lnTo>
                    <a:lnTo>
                      <a:pt x="8657" y="14776"/>
                    </a:lnTo>
                    <a:lnTo>
                      <a:pt x="8665" y="14877"/>
                    </a:lnTo>
                    <a:lnTo>
                      <a:pt x="8669" y="14982"/>
                    </a:lnTo>
                    <a:lnTo>
                      <a:pt x="8669" y="15084"/>
                    </a:lnTo>
                    <a:lnTo>
                      <a:pt x="8665" y="15185"/>
                    </a:lnTo>
                    <a:lnTo>
                      <a:pt x="8657" y="15286"/>
                    </a:lnTo>
                    <a:lnTo>
                      <a:pt x="8647" y="15391"/>
                    </a:lnTo>
                    <a:lnTo>
                      <a:pt x="8636" y="15493"/>
                    </a:lnTo>
                    <a:lnTo>
                      <a:pt x="8617" y="15594"/>
                    </a:lnTo>
                    <a:lnTo>
                      <a:pt x="8600" y="15696"/>
                    </a:lnTo>
                    <a:lnTo>
                      <a:pt x="8578" y="15798"/>
                    </a:lnTo>
                    <a:lnTo>
                      <a:pt x="8552" y="15895"/>
                    </a:lnTo>
                    <a:lnTo>
                      <a:pt x="8523" y="15997"/>
                    </a:lnTo>
                    <a:lnTo>
                      <a:pt x="8491" y="16094"/>
                    </a:lnTo>
                    <a:lnTo>
                      <a:pt x="8455" y="16192"/>
                    </a:lnTo>
                    <a:lnTo>
                      <a:pt x="8415" y="16286"/>
                    </a:lnTo>
                    <a:lnTo>
                      <a:pt x="8371" y="16385"/>
                    </a:lnTo>
                    <a:lnTo>
                      <a:pt x="8328" y="16479"/>
                    </a:lnTo>
                    <a:lnTo>
                      <a:pt x="8277" y="16569"/>
                    </a:lnTo>
                    <a:lnTo>
                      <a:pt x="8226" y="16659"/>
                    </a:lnTo>
                    <a:lnTo>
                      <a:pt x="8169" y="16751"/>
                    </a:lnTo>
                    <a:lnTo>
                      <a:pt x="8110" y="16838"/>
                    </a:lnTo>
                    <a:lnTo>
                      <a:pt x="8049" y="16925"/>
                    </a:lnTo>
                    <a:lnTo>
                      <a:pt x="7983" y="17012"/>
                    </a:lnTo>
                    <a:lnTo>
                      <a:pt x="7911" y="17091"/>
                    </a:lnTo>
                    <a:lnTo>
                      <a:pt x="7839" y="17174"/>
                    </a:lnTo>
                    <a:lnTo>
                      <a:pt x="7777" y="17236"/>
                    </a:lnTo>
                    <a:lnTo>
                      <a:pt x="7846" y="17142"/>
                    </a:lnTo>
                    <a:lnTo>
                      <a:pt x="7911" y="17047"/>
                    </a:lnTo>
                    <a:lnTo>
                      <a:pt x="7973" y="16953"/>
                    </a:lnTo>
                    <a:lnTo>
                      <a:pt x="8030" y="16855"/>
                    </a:lnTo>
                    <a:lnTo>
                      <a:pt x="8085" y="16754"/>
                    </a:lnTo>
                    <a:lnTo>
                      <a:pt x="8132" y="16652"/>
                    </a:lnTo>
                    <a:lnTo>
                      <a:pt x="8179" y="16551"/>
                    </a:lnTo>
                    <a:lnTo>
                      <a:pt x="8223" y="16446"/>
                    </a:lnTo>
                    <a:lnTo>
                      <a:pt x="8263" y="16341"/>
                    </a:lnTo>
                    <a:lnTo>
                      <a:pt x="8296" y="16232"/>
                    </a:lnTo>
                    <a:lnTo>
                      <a:pt x="8328" y="16124"/>
                    </a:lnTo>
                    <a:lnTo>
                      <a:pt x="8353" y="16015"/>
                    </a:lnTo>
                    <a:lnTo>
                      <a:pt x="8375" y="15906"/>
                    </a:lnTo>
                    <a:lnTo>
                      <a:pt x="8393" y="15798"/>
                    </a:lnTo>
                    <a:lnTo>
                      <a:pt x="8404" y="15689"/>
                    </a:lnTo>
                    <a:lnTo>
                      <a:pt x="8411" y="15577"/>
                    </a:lnTo>
                    <a:lnTo>
                      <a:pt x="8415" y="15468"/>
                    </a:lnTo>
                    <a:lnTo>
                      <a:pt x="8415" y="15355"/>
                    </a:lnTo>
                    <a:lnTo>
                      <a:pt x="8408" y="15243"/>
                    </a:lnTo>
                    <a:lnTo>
                      <a:pt x="8397" y="15134"/>
                    </a:lnTo>
                    <a:lnTo>
                      <a:pt x="8383" y="15022"/>
                    </a:lnTo>
                    <a:lnTo>
                      <a:pt x="8361" y="14913"/>
                    </a:lnTo>
                    <a:lnTo>
                      <a:pt x="8335" y="14804"/>
                    </a:lnTo>
                    <a:lnTo>
                      <a:pt x="8303" y="14696"/>
                    </a:lnTo>
                    <a:lnTo>
                      <a:pt x="8266" y="14587"/>
                    </a:lnTo>
                    <a:lnTo>
                      <a:pt x="8223" y="14482"/>
                    </a:lnTo>
                    <a:lnTo>
                      <a:pt x="8176" y="14376"/>
                    </a:lnTo>
                    <a:lnTo>
                      <a:pt x="8122" y="14272"/>
                    </a:lnTo>
                    <a:lnTo>
                      <a:pt x="8060" y="14167"/>
                    </a:lnTo>
                    <a:lnTo>
                      <a:pt x="7995" y="14065"/>
                    </a:lnTo>
                    <a:lnTo>
                      <a:pt x="7926" y="13968"/>
                    </a:lnTo>
                    <a:lnTo>
                      <a:pt x="7846" y="13869"/>
                    </a:lnTo>
                    <a:lnTo>
                      <a:pt x="7799" y="13815"/>
                    </a:lnTo>
                    <a:lnTo>
                      <a:pt x="7752" y="13761"/>
                    </a:lnTo>
                    <a:lnTo>
                      <a:pt x="7697" y="13710"/>
                    </a:lnTo>
                    <a:lnTo>
                      <a:pt x="7643" y="13659"/>
                    </a:lnTo>
                    <a:lnTo>
                      <a:pt x="7585" y="13608"/>
                    </a:lnTo>
                    <a:lnTo>
                      <a:pt x="7523" y="13562"/>
                    </a:lnTo>
                    <a:lnTo>
                      <a:pt x="7462" y="13518"/>
                    </a:lnTo>
                    <a:lnTo>
                      <a:pt x="7396" y="13475"/>
                    </a:lnTo>
                    <a:lnTo>
                      <a:pt x="7331" y="13431"/>
                    </a:lnTo>
                    <a:lnTo>
                      <a:pt x="7262" y="13388"/>
                    </a:lnTo>
                    <a:lnTo>
                      <a:pt x="7190" y="13351"/>
                    </a:lnTo>
                    <a:lnTo>
                      <a:pt x="7117" y="13311"/>
                    </a:lnTo>
                    <a:lnTo>
                      <a:pt x="7045" y="13275"/>
                    </a:lnTo>
                    <a:lnTo>
                      <a:pt x="6969" y="13242"/>
                    </a:lnTo>
                    <a:lnTo>
                      <a:pt x="6893" y="13210"/>
                    </a:lnTo>
                    <a:lnTo>
                      <a:pt x="6817" y="13177"/>
                    </a:lnTo>
                    <a:lnTo>
                      <a:pt x="6737" y="13148"/>
                    </a:lnTo>
                    <a:lnTo>
                      <a:pt x="6657" y="13123"/>
                    </a:lnTo>
                    <a:lnTo>
                      <a:pt x="6578" y="13098"/>
                    </a:lnTo>
                    <a:lnTo>
                      <a:pt x="6494" y="13076"/>
                    </a:lnTo>
                    <a:lnTo>
                      <a:pt x="6411" y="13054"/>
                    </a:lnTo>
                    <a:lnTo>
                      <a:pt x="6331" y="13036"/>
                    </a:lnTo>
                    <a:lnTo>
                      <a:pt x="6247" y="13018"/>
                    </a:lnTo>
                    <a:lnTo>
                      <a:pt x="6165" y="13003"/>
                    </a:lnTo>
                    <a:lnTo>
                      <a:pt x="6078" y="12993"/>
                    </a:lnTo>
                    <a:lnTo>
                      <a:pt x="5994" y="12981"/>
                    </a:lnTo>
                    <a:lnTo>
                      <a:pt x="5911" y="12971"/>
                    </a:lnTo>
                    <a:lnTo>
                      <a:pt x="5827" y="12968"/>
                    </a:lnTo>
                    <a:lnTo>
                      <a:pt x="5744" y="12963"/>
                    </a:lnTo>
                    <a:lnTo>
                      <a:pt x="5660" y="12960"/>
                    </a:lnTo>
                    <a:lnTo>
                      <a:pt x="5581" y="12963"/>
                    </a:lnTo>
                    <a:lnTo>
                      <a:pt x="5498" y="12968"/>
                    </a:lnTo>
                    <a:lnTo>
                      <a:pt x="5418" y="12971"/>
                    </a:lnTo>
                    <a:lnTo>
                      <a:pt x="5334" y="12978"/>
                    </a:lnTo>
                    <a:lnTo>
                      <a:pt x="5259" y="12989"/>
                    </a:lnTo>
                    <a:lnTo>
                      <a:pt x="5179" y="13003"/>
                    </a:lnTo>
                    <a:lnTo>
                      <a:pt x="5103" y="13018"/>
                    </a:lnTo>
                    <a:lnTo>
                      <a:pt x="5026" y="13040"/>
                    </a:lnTo>
                    <a:lnTo>
                      <a:pt x="4951" y="13058"/>
                    </a:lnTo>
                    <a:lnTo>
                      <a:pt x="4878" y="13083"/>
                    </a:lnTo>
                    <a:lnTo>
                      <a:pt x="4809" y="13108"/>
                    </a:lnTo>
                    <a:lnTo>
                      <a:pt x="4740" y="13137"/>
                    </a:lnTo>
                    <a:lnTo>
                      <a:pt x="4672" y="13170"/>
                    </a:lnTo>
                    <a:lnTo>
                      <a:pt x="4606" y="13207"/>
                    </a:lnTo>
                    <a:lnTo>
                      <a:pt x="4545" y="13242"/>
                    </a:lnTo>
                    <a:lnTo>
                      <a:pt x="4483" y="13282"/>
                    </a:lnTo>
                    <a:lnTo>
                      <a:pt x="4425" y="13326"/>
                    </a:lnTo>
                    <a:lnTo>
                      <a:pt x="4367" y="13373"/>
                    </a:lnTo>
                    <a:lnTo>
                      <a:pt x="4317" y="13424"/>
                    </a:lnTo>
                    <a:lnTo>
                      <a:pt x="4265" y="13475"/>
                    </a:lnTo>
                    <a:lnTo>
                      <a:pt x="4215" y="13528"/>
                    </a:lnTo>
                    <a:lnTo>
                      <a:pt x="4171" y="13587"/>
                    </a:lnTo>
                    <a:lnTo>
                      <a:pt x="4128" y="13649"/>
                    </a:lnTo>
                    <a:lnTo>
                      <a:pt x="4091" y="13714"/>
                    </a:lnTo>
                    <a:lnTo>
                      <a:pt x="4056" y="13782"/>
                    </a:lnTo>
                    <a:lnTo>
                      <a:pt x="4023" y="13855"/>
                    </a:lnTo>
                    <a:lnTo>
                      <a:pt x="3994" y="13928"/>
                    </a:lnTo>
                    <a:cubicBezTo>
                      <a:pt x="3986" y="13953"/>
                      <a:pt x="3979" y="13978"/>
                      <a:pt x="3969" y="14007"/>
                    </a:cubicBezTo>
                    <a:cubicBezTo>
                      <a:pt x="3961" y="14033"/>
                      <a:pt x="3954" y="14058"/>
                      <a:pt x="3947" y="14087"/>
                    </a:cubicBezTo>
                    <a:cubicBezTo>
                      <a:pt x="3943" y="14116"/>
                      <a:pt x="3936" y="14142"/>
                      <a:pt x="3932" y="14170"/>
                    </a:cubicBezTo>
                    <a:cubicBezTo>
                      <a:pt x="3929" y="14199"/>
                      <a:pt x="3921" y="14229"/>
                      <a:pt x="3918" y="14261"/>
                    </a:cubicBezTo>
                    <a:cubicBezTo>
                      <a:pt x="3914" y="14289"/>
                      <a:pt x="3911" y="14319"/>
                      <a:pt x="3911" y="14351"/>
                    </a:cubicBezTo>
                    <a:cubicBezTo>
                      <a:pt x="3907" y="14381"/>
                      <a:pt x="3907" y="14413"/>
                      <a:pt x="3904" y="14446"/>
                    </a:cubicBezTo>
                    <a:lnTo>
                      <a:pt x="3904" y="14543"/>
                    </a:lnTo>
                    <a:lnTo>
                      <a:pt x="3907" y="14605"/>
                    </a:lnTo>
                    <a:lnTo>
                      <a:pt x="3911" y="14667"/>
                    </a:lnTo>
                    <a:lnTo>
                      <a:pt x="3921" y="14724"/>
                    </a:lnTo>
                    <a:lnTo>
                      <a:pt x="3932" y="14786"/>
                    </a:lnTo>
                    <a:lnTo>
                      <a:pt x="3943" y="14844"/>
                    </a:lnTo>
                    <a:lnTo>
                      <a:pt x="3961" y="14898"/>
                    </a:lnTo>
                    <a:lnTo>
                      <a:pt x="3979" y="14957"/>
                    </a:lnTo>
                    <a:lnTo>
                      <a:pt x="4001" y="15011"/>
                    </a:lnTo>
                    <a:lnTo>
                      <a:pt x="4026" y="15065"/>
                    </a:lnTo>
                    <a:lnTo>
                      <a:pt x="4051" y="15120"/>
                    </a:lnTo>
                    <a:lnTo>
                      <a:pt x="4081" y="15174"/>
                    </a:lnTo>
                    <a:lnTo>
                      <a:pt x="4110" y="15224"/>
                    </a:lnTo>
                    <a:lnTo>
                      <a:pt x="4143" y="15272"/>
                    </a:lnTo>
                    <a:lnTo>
                      <a:pt x="4178" y="15323"/>
                    </a:lnTo>
                    <a:lnTo>
                      <a:pt x="4215" y="15370"/>
                    </a:lnTo>
                    <a:lnTo>
                      <a:pt x="4251" y="15413"/>
                    </a:lnTo>
                    <a:lnTo>
                      <a:pt x="4295" y="15460"/>
                    </a:lnTo>
                    <a:lnTo>
                      <a:pt x="4334" y="15500"/>
                    </a:lnTo>
                    <a:lnTo>
                      <a:pt x="4378" y="15544"/>
                    </a:lnTo>
                    <a:lnTo>
                      <a:pt x="4425" y="15584"/>
                    </a:lnTo>
                    <a:lnTo>
                      <a:pt x="4472" y="15620"/>
                    </a:lnTo>
                    <a:lnTo>
                      <a:pt x="4519" y="15656"/>
                    </a:lnTo>
                    <a:lnTo>
                      <a:pt x="4570" y="15689"/>
                    </a:lnTo>
                    <a:lnTo>
                      <a:pt x="4621" y="15721"/>
                    </a:lnTo>
                    <a:lnTo>
                      <a:pt x="4672" y="15751"/>
                    </a:lnTo>
                    <a:lnTo>
                      <a:pt x="4722" y="15779"/>
                    </a:lnTo>
                    <a:lnTo>
                      <a:pt x="4777" y="15805"/>
                    </a:lnTo>
                    <a:lnTo>
                      <a:pt x="4834" y="15830"/>
                    </a:lnTo>
                    <a:lnTo>
                      <a:pt x="4889" y="15851"/>
                    </a:lnTo>
                    <a:lnTo>
                      <a:pt x="4947" y="15873"/>
                    </a:lnTo>
                    <a:lnTo>
                      <a:pt x="5001" y="15888"/>
                    </a:lnTo>
                    <a:lnTo>
                      <a:pt x="5059" y="15906"/>
                    </a:lnTo>
                    <a:lnTo>
                      <a:pt x="4907" y="15906"/>
                    </a:lnTo>
                    <a:lnTo>
                      <a:pt x="4856" y="15903"/>
                    </a:lnTo>
                    <a:lnTo>
                      <a:pt x="4806" y="15898"/>
                    </a:lnTo>
                    <a:lnTo>
                      <a:pt x="4759" y="15895"/>
                    </a:lnTo>
                    <a:lnTo>
                      <a:pt x="4708" y="15888"/>
                    </a:lnTo>
                    <a:lnTo>
                      <a:pt x="4660" y="15877"/>
                    </a:lnTo>
                    <a:lnTo>
                      <a:pt x="4613" y="15870"/>
                    </a:lnTo>
                    <a:lnTo>
                      <a:pt x="4566" y="15855"/>
                    </a:lnTo>
                    <a:lnTo>
                      <a:pt x="4519" y="15845"/>
                    </a:lnTo>
                    <a:lnTo>
                      <a:pt x="4472" y="15830"/>
                    </a:lnTo>
                    <a:lnTo>
                      <a:pt x="4429" y="15816"/>
                    </a:lnTo>
                    <a:lnTo>
                      <a:pt x="4382" y="15798"/>
                    </a:lnTo>
                    <a:lnTo>
                      <a:pt x="4338" y="15779"/>
                    </a:lnTo>
                    <a:lnTo>
                      <a:pt x="4298" y="15761"/>
                    </a:lnTo>
                    <a:lnTo>
                      <a:pt x="4255" y="15739"/>
                    </a:lnTo>
                    <a:lnTo>
                      <a:pt x="4211" y="15718"/>
                    </a:lnTo>
                    <a:lnTo>
                      <a:pt x="4171" y="15696"/>
                    </a:lnTo>
                    <a:lnTo>
                      <a:pt x="4131" y="15671"/>
                    </a:lnTo>
                    <a:lnTo>
                      <a:pt x="4091" y="15645"/>
                    </a:lnTo>
                    <a:lnTo>
                      <a:pt x="4056" y="15620"/>
                    </a:lnTo>
                    <a:lnTo>
                      <a:pt x="4019" y="15591"/>
                    </a:lnTo>
                    <a:lnTo>
                      <a:pt x="3983" y="15565"/>
                    </a:lnTo>
                    <a:lnTo>
                      <a:pt x="3947" y="15533"/>
                    </a:lnTo>
                    <a:lnTo>
                      <a:pt x="3911" y="15504"/>
                    </a:lnTo>
                    <a:lnTo>
                      <a:pt x="3878" y="15471"/>
                    </a:lnTo>
                    <a:lnTo>
                      <a:pt x="3845" y="15438"/>
                    </a:lnTo>
                    <a:lnTo>
                      <a:pt x="3812" y="15406"/>
                    </a:lnTo>
                    <a:lnTo>
                      <a:pt x="3784" y="15370"/>
                    </a:lnTo>
                    <a:lnTo>
                      <a:pt x="3751" y="15337"/>
                    </a:lnTo>
                    <a:lnTo>
                      <a:pt x="3722" y="15301"/>
                    </a:lnTo>
                    <a:lnTo>
                      <a:pt x="3697" y="15261"/>
                    </a:lnTo>
                    <a:lnTo>
                      <a:pt x="3668" y="15224"/>
                    </a:lnTo>
                    <a:lnTo>
                      <a:pt x="3643" y="15185"/>
                    </a:lnTo>
                    <a:lnTo>
                      <a:pt x="3621" y="15145"/>
                    </a:lnTo>
                    <a:lnTo>
                      <a:pt x="3595" y="15105"/>
                    </a:lnTo>
                    <a:lnTo>
                      <a:pt x="3573" y="15062"/>
                    </a:lnTo>
                    <a:lnTo>
                      <a:pt x="3551" y="15022"/>
                    </a:lnTo>
                    <a:lnTo>
                      <a:pt x="3534" y="14978"/>
                    </a:lnTo>
                    <a:lnTo>
                      <a:pt x="3516" y="14935"/>
                    </a:lnTo>
                    <a:lnTo>
                      <a:pt x="3497" y="14891"/>
                    </a:lnTo>
                    <a:lnTo>
                      <a:pt x="3483" y="14844"/>
                    </a:lnTo>
                    <a:lnTo>
                      <a:pt x="3464" y="14801"/>
                    </a:lnTo>
                    <a:lnTo>
                      <a:pt x="3454" y="14754"/>
                    </a:lnTo>
                    <a:lnTo>
                      <a:pt x="3439" y="14707"/>
                    </a:lnTo>
                    <a:lnTo>
                      <a:pt x="3429" y="14659"/>
                    </a:lnTo>
                    <a:lnTo>
                      <a:pt x="3421" y="14612"/>
                    </a:lnTo>
                    <a:lnTo>
                      <a:pt x="3410" y="14562"/>
                    </a:lnTo>
                    <a:lnTo>
                      <a:pt x="3407" y="14515"/>
                    </a:lnTo>
                    <a:lnTo>
                      <a:pt x="3399" y="14463"/>
                    </a:lnTo>
                    <a:lnTo>
                      <a:pt x="3396" y="14413"/>
                    </a:lnTo>
                    <a:lnTo>
                      <a:pt x="3392" y="14363"/>
                    </a:lnTo>
                    <a:lnTo>
                      <a:pt x="3392" y="14311"/>
                    </a:lnTo>
                    <a:lnTo>
                      <a:pt x="3392" y="14261"/>
                    </a:lnTo>
                    <a:lnTo>
                      <a:pt x="3392" y="14210"/>
                    </a:lnTo>
                    <a:lnTo>
                      <a:pt x="3396" y="14159"/>
                    </a:lnTo>
                    <a:lnTo>
                      <a:pt x="3404" y="14105"/>
                    </a:lnTo>
                    <a:lnTo>
                      <a:pt x="3407" y="14055"/>
                    </a:lnTo>
                    <a:lnTo>
                      <a:pt x="3417" y="14000"/>
                    </a:lnTo>
                    <a:lnTo>
                      <a:pt x="3425" y="13946"/>
                    </a:lnTo>
                    <a:lnTo>
                      <a:pt x="3436" y="13895"/>
                    </a:lnTo>
                    <a:lnTo>
                      <a:pt x="3450" y="13841"/>
                    </a:lnTo>
                    <a:lnTo>
                      <a:pt x="3464" y="13786"/>
                    </a:lnTo>
                    <a:lnTo>
                      <a:pt x="3497" y="13677"/>
                    </a:lnTo>
                    <a:lnTo>
                      <a:pt x="3534" y="13576"/>
                    </a:lnTo>
                    <a:lnTo>
                      <a:pt x="3577" y="13475"/>
                    </a:lnTo>
                    <a:lnTo>
                      <a:pt x="3624" y="13376"/>
                    </a:lnTo>
                    <a:lnTo>
                      <a:pt x="3678" y="13282"/>
                    </a:lnTo>
                    <a:lnTo>
                      <a:pt x="3733" y="13188"/>
                    </a:lnTo>
                    <a:lnTo>
                      <a:pt x="3795" y="13101"/>
                    </a:lnTo>
                    <a:lnTo>
                      <a:pt x="3860" y="13018"/>
                    </a:lnTo>
                    <a:lnTo>
                      <a:pt x="3929" y="12934"/>
                    </a:lnTo>
                    <a:lnTo>
                      <a:pt x="3998" y="12859"/>
                    </a:lnTo>
                    <a:lnTo>
                      <a:pt x="4073" y="12782"/>
                    </a:lnTo>
                    <a:lnTo>
                      <a:pt x="4153" y="12714"/>
                    </a:lnTo>
                    <a:lnTo>
                      <a:pt x="4233" y="12645"/>
                    </a:lnTo>
                    <a:lnTo>
                      <a:pt x="4320" y="12583"/>
                    </a:lnTo>
                    <a:lnTo>
                      <a:pt x="4407" y="12521"/>
                    </a:lnTo>
                    <a:lnTo>
                      <a:pt x="4498" y="12467"/>
                    </a:lnTo>
                    <a:lnTo>
                      <a:pt x="4588" y="12413"/>
                    </a:lnTo>
                    <a:lnTo>
                      <a:pt x="4682" y="12366"/>
                    </a:lnTo>
                    <a:lnTo>
                      <a:pt x="4780" y="12319"/>
                    </a:lnTo>
                    <a:lnTo>
                      <a:pt x="4878" y="12279"/>
                    </a:lnTo>
                    <a:lnTo>
                      <a:pt x="4979" y="12242"/>
                    </a:lnTo>
                    <a:lnTo>
                      <a:pt x="5081" y="12207"/>
                    </a:lnTo>
                    <a:lnTo>
                      <a:pt x="5186" y="12177"/>
                    </a:lnTo>
                    <a:lnTo>
                      <a:pt x="5291" y="12152"/>
                    </a:lnTo>
                    <a:lnTo>
                      <a:pt x="5396" y="12130"/>
                    </a:lnTo>
                    <a:lnTo>
                      <a:pt x="5501" y="12112"/>
                    </a:lnTo>
                    <a:lnTo>
                      <a:pt x="5610" y="12101"/>
                    </a:lnTo>
                    <a:lnTo>
                      <a:pt x="5719" y="12090"/>
                    </a:lnTo>
                    <a:lnTo>
                      <a:pt x="5827" y="12083"/>
                    </a:lnTo>
                    <a:close/>
                    <a:moveTo>
                      <a:pt x="4012" y="1"/>
                    </a:moveTo>
                    <a:lnTo>
                      <a:pt x="3885" y="9"/>
                    </a:lnTo>
                    <a:lnTo>
                      <a:pt x="3755" y="19"/>
                    </a:lnTo>
                    <a:lnTo>
                      <a:pt x="3628" y="34"/>
                    </a:lnTo>
                    <a:lnTo>
                      <a:pt x="3501" y="52"/>
                    </a:lnTo>
                    <a:lnTo>
                      <a:pt x="3374" y="74"/>
                    </a:lnTo>
                    <a:lnTo>
                      <a:pt x="3247" y="99"/>
                    </a:lnTo>
                    <a:lnTo>
                      <a:pt x="3124" y="128"/>
                    </a:lnTo>
                    <a:lnTo>
                      <a:pt x="2997" y="161"/>
                    </a:lnTo>
                    <a:lnTo>
                      <a:pt x="2874" y="197"/>
                    </a:lnTo>
                    <a:lnTo>
                      <a:pt x="2751" y="237"/>
                    </a:lnTo>
                    <a:lnTo>
                      <a:pt x="2631" y="284"/>
                    </a:lnTo>
                    <a:lnTo>
                      <a:pt x="2512" y="331"/>
                    </a:lnTo>
                    <a:lnTo>
                      <a:pt x="2392" y="385"/>
                    </a:lnTo>
                    <a:lnTo>
                      <a:pt x="2276" y="439"/>
                    </a:lnTo>
                    <a:lnTo>
                      <a:pt x="2160" y="501"/>
                    </a:lnTo>
                    <a:lnTo>
                      <a:pt x="2044" y="563"/>
                    </a:lnTo>
                    <a:lnTo>
                      <a:pt x="1932" y="632"/>
                    </a:lnTo>
                    <a:lnTo>
                      <a:pt x="1823" y="705"/>
                    </a:lnTo>
                    <a:lnTo>
                      <a:pt x="1715" y="780"/>
                    </a:lnTo>
                    <a:lnTo>
                      <a:pt x="1606" y="860"/>
                    </a:lnTo>
                    <a:lnTo>
                      <a:pt x="1504" y="947"/>
                    </a:lnTo>
                    <a:lnTo>
                      <a:pt x="1403" y="1034"/>
                    </a:lnTo>
                    <a:lnTo>
                      <a:pt x="1301" y="1125"/>
                    </a:lnTo>
                    <a:lnTo>
                      <a:pt x="1203" y="1222"/>
                    </a:lnTo>
                    <a:lnTo>
                      <a:pt x="1109" y="1324"/>
                    </a:lnTo>
                    <a:lnTo>
                      <a:pt x="1019" y="1426"/>
                    </a:lnTo>
                    <a:lnTo>
                      <a:pt x="932" y="1534"/>
                    </a:lnTo>
                    <a:lnTo>
                      <a:pt x="881" y="1603"/>
                    </a:lnTo>
                    <a:lnTo>
                      <a:pt x="830" y="1672"/>
                    </a:lnTo>
                    <a:lnTo>
                      <a:pt x="783" y="1740"/>
                    </a:lnTo>
                    <a:lnTo>
                      <a:pt x="740" y="1809"/>
                    </a:lnTo>
                    <a:lnTo>
                      <a:pt x="696" y="1882"/>
                    </a:lnTo>
                    <a:lnTo>
                      <a:pt x="653" y="1954"/>
                    </a:lnTo>
                    <a:lnTo>
                      <a:pt x="613" y="2031"/>
                    </a:lnTo>
                    <a:lnTo>
                      <a:pt x="577" y="2107"/>
                    </a:lnTo>
                    <a:lnTo>
                      <a:pt x="540" y="2183"/>
                    </a:lnTo>
                    <a:lnTo>
                      <a:pt x="507" y="2259"/>
                    </a:lnTo>
                    <a:lnTo>
                      <a:pt x="475" y="2339"/>
                    </a:lnTo>
                    <a:lnTo>
                      <a:pt x="447" y="2414"/>
                    </a:lnTo>
                    <a:lnTo>
                      <a:pt x="420" y="2494"/>
                    </a:lnTo>
                    <a:lnTo>
                      <a:pt x="395" y="2574"/>
                    </a:lnTo>
                    <a:lnTo>
                      <a:pt x="370" y="2657"/>
                    </a:lnTo>
                    <a:lnTo>
                      <a:pt x="352" y="2737"/>
                    </a:lnTo>
                    <a:lnTo>
                      <a:pt x="333" y="2821"/>
                    </a:lnTo>
                    <a:lnTo>
                      <a:pt x="316" y="2901"/>
                    </a:lnTo>
                    <a:lnTo>
                      <a:pt x="301" y="2983"/>
                    </a:lnTo>
                    <a:lnTo>
                      <a:pt x="290" y="3067"/>
                    </a:lnTo>
                    <a:lnTo>
                      <a:pt x="280" y="3147"/>
                    </a:lnTo>
                    <a:lnTo>
                      <a:pt x="276" y="3230"/>
                    </a:lnTo>
                    <a:lnTo>
                      <a:pt x="268" y="3314"/>
                    </a:lnTo>
                    <a:lnTo>
                      <a:pt x="268" y="3396"/>
                    </a:lnTo>
                    <a:lnTo>
                      <a:pt x="268" y="3480"/>
                    </a:lnTo>
                    <a:lnTo>
                      <a:pt x="268" y="3560"/>
                    </a:lnTo>
                    <a:lnTo>
                      <a:pt x="276" y="3643"/>
                    </a:lnTo>
                    <a:lnTo>
                      <a:pt x="283" y="3722"/>
                    </a:lnTo>
                    <a:lnTo>
                      <a:pt x="290" y="3806"/>
                    </a:lnTo>
                    <a:lnTo>
                      <a:pt x="305" y="3886"/>
                    </a:lnTo>
                    <a:lnTo>
                      <a:pt x="320" y="3966"/>
                    </a:lnTo>
                    <a:lnTo>
                      <a:pt x="338" y="4045"/>
                    </a:lnTo>
                    <a:lnTo>
                      <a:pt x="348" y="4162"/>
                    </a:lnTo>
                    <a:lnTo>
                      <a:pt x="367" y="4277"/>
                    </a:lnTo>
                    <a:lnTo>
                      <a:pt x="392" y="4393"/>
                    </a:lnTo>
                    <a:lnTo>
                      <a:pt x="420" y="4505"/>
                    </a:lnTo>
                    <a:lnTo>
                      <a:pt x="453" y="4618"/>
                    </a:lnTo>
                    <a:lnTo>
                      <a:pt x="490" y="4730"/>
                    </a:lnTo>
                    <a:lnTo>
                      <a:pt x="534" y="4839"/>
                    </a:lnTo>
                    <a:lnTo>
                      <a:pt x="580" y="4948"/>
                    </a:lnTo>
                    <a:lnTo>
                      <a:pt x="634" y="5053"/>
                    </a:lnTo>
                    <a:lnTo>
                      <a:pt x="689" y="5154"/>
                    </a:lnTo>
                    <a:lnTo>
                      <a:pt x="751" y="5252"/>
                    </a:lnTo>
                    <a:lnTo>
                      <a:pt x="812" y="5350"/>
                    </a:lnTo>
                    <a:lnTo>
                      <a:pt x="881" y="5445"/>
                    </a:lnTo>
                    <a:lnTo>
                      <a:pt x="954" y="5531"/>
                    </a:lnTo>
                    <a:lnTo>
                      <a:pt x="1029" y="5618"/>
                    </a:lnTo>
                    <a:lnTo>
                      <a:pt x="1109" y="5701"/>
                    </a:lnTo>
                    <a:lnTo>
                      <a:pt x="1193" y="5778"/>
                    </a:lnTo>
                    <a:lnTo>
                      <a:pt x="1280" y="5850"/>
                    </a:lnTo>
                    <a:lnTo>
                      <a:pt x="1327" y="5886"/>
                    </a:lnTo>
                    <a:lnTo>
                      <a:pt x="1370" y="5919"/>
                    </a:lnTo>
                    <a:lnTo>
                      <a:pt x="1417" y="5952"/>
                    </a:lnTo>
                    <a:lnTo>
                      <a:pt x="1464" y="5980"/>
                    </a:lnTo>
                    <a:lnTo>
                      <a:pt x="1515" y="6010"/>
                    </a:lnTo>
                    <a:lnTo>
                      <a:pt x="1562" y="6039"/>
                    </a:lnTo>
                    <a:lnTo>
                      <a:pt x="1613" y="6067"/>
                    </a:lnTo>
                    <a:lnTo>
                      <a:pt x="1664" y="6092"/>
                    </a:lnTo>
                    <a:lnTo>
                      <a:pt x="1715" y="6114"/>
                    </a:lnTo>
                    <a:lnTo>
                      <a:pt x="1765" y="6140"/>
                    </a:lnTo>
                    <a:lnTo>
                      <a:pt x="1820" y="6162"/>
                    </a:lnTo>
                    <a:lnTo>
                      <a:pt x="1874" y="6179"/>
                    </a:lnTo>
                    <a:lnTo>
                      <a:pt x="1929" y="6198"/>
                    </a:lnTo>
                    <a:lnTo>
                      <a:pt x="1982" y="6216"/>
                    </a:lnTo>
                    <a:lnTo>
                      <a:pt x="2037" y="6231"/>
                    </a:lnTo>
                    <a:lnTo>
                      <a:pt x="2095" y="6241"/>
                    </a:lnTo>
                    <a:lnTo>
                      <a:pt x="2153" y="6256"/>
                    </a:lnTo>
                    <a:lnTo>
                      <a:pt x="2208" y="6263"/>
                    </a:lnTo>
                    <a:lnTo>
                      <a:pt x="2269" y="6274"/>
                    </a:lnTo>
                    <a:lnTo>
                      <a:pt x="2327" y="6278"/>
                    </a:lnTo>
                    <a:lnTo>
                      <a:pt x="2385" y="6285"/>
                    </a:lnTo>
                    <a:lnTo>
                      <a:pt x="2447" y="6285"/>
                    </a:lnTo>
                    <a:lnTo>
                      <a:pt x="2504" y="6288"/>
                    </a:lnTo>
                    <a:lnTo>
                      <a:pt x="2566" y="6285"/>
                    </a:lnTo>
                    <a:lnTo>
                      <a:pt x="2628" y="6285"/>
                    </a:lnTo>
                    <a:lnTo>
                      <a:pt x="2693" y="6278"/>
                    </a:lnTo>
                    <a:lnTo>
                      <a:pt x="2755" y="6271"/>
                    </a:lnTo>
                    <a:lnTo>
                      <a:pt x="2820" y="6263"/>
                    </a:lnTo>
                    <a:lnTo>
                      <a:pt x="2877" y="6252"/>
                    </a:lnTo>
                    <a:lnTo>
                      <a:pt x="2936" y="6241"/>
                    </a:lnTo>
                    <a:lnTo>
                      <a:pt x="2994" y="6227"/>
                    </a:lnTo>
                    <a:lnTo>
                      <a:pt x="3051" y="6212"/>
                    </a:lnTo>
                    <a:lnTo>
                      <a:pt x="3110" y="6194"/>
                    </a:lnTo>
                    <a:lnTo>
                      <a:pt x="3168" y="6172"/>
                    </a:lnTo>
                    <a:lnTo>
                      <a:pt x="3222" y="6154"/>
                    </a:lnTo>
                    <a:lnTo>
                      <a:pt x="3277" y="6129"/>
                    </a:lnTo>
                    <a:lnTo>
                      <a:pt x="3330" y="6104"/>
                    </a:lnTo>
                    <a:lnTo>
                      <a:pt x="3385" y="6079"/>
                    </a:lnTo>
                    <a:lnTo>
                      <a:pt x="3436" y="6053"/>
                    </a:lnTo>
                    <a:lnTo>
                      <a:pt x="3491" y="6020"/>
                    </a:lnTo>
                    <a:lnTo>
                      <a:pt x="3537" y="5992"/>
                    </a:lnTo>
                    <a:lnTo>
                      <a:pt x="3588" y="5959"/>
                    </a:lnTo>
                    <a:lnTo>
                      <a:pt x="3635" y="5923"/>
                    </a:lnTo>
                    <a:lnTo>
                      <a:pt x="3682" y="5886"/>
                    </a:lnTo>
                    <a:lnTo>
                      <a:pt x="3730" y="5850"/>
                    </a:lnTo>
                    <a:lnTo>
                      <a:pt x="3773" y="5810"/>
                    </a:lnTo>
                    <a:lnTo>
                      <a:pt x="3817" y="5771"/>
                    </a:lnTo>
                    <a:lnTo>
                      <a:pt x="3856" y="5731"/>
                    </a:lnTo>
                    <a:lnTo>
                      <a:pt x="3896" y="5687"/>
                    </a:lnTo>
                    <a:lnTo>
                      <a:pt x="3936" y="5640"/>
                    </a:lnTo>
                    <a:lnTo>
                      <a:pt x="3972" y="5597"/>
                    </a:lnTo>
                    <a:lnTo>
                      <a:pt x="4008" y="5549"/>
                    </a:lnTo>
                    <a:lnTo>
                      <a:pt x="4041" y="5498"/>
                    </a:lnTo>
                    <a:lnTo>
                      <a:pt x="4073" y="5448"/>
                    </a:lnTo>
                    <a:lnTo>
                      <a:pt x="4106" y="5397"/>
                    </a:lnTo>
                    <a:lnTo>
                      <a:pt x="4135" y="5346"/>
                    </a:lnTo>
                    <a:lnTo>
                      <a:pt x="4160" y="5292"/>
                    </a:lnTo>
                    <a:lnTo>
                      <a:pt x="4186" y="5238"/>
                    </a:lnTo>
                    <a:lnTo>
                      <a:pt x="4208" y="5179"/>
                    </a:lnTo>
                    <a:lnTo>
                      <a:pt x="4230" y="5122"/>
                    </a:lnTo>
                    <a:lnTo>
                      <a:pt x="4255" y="5045"/>
                    </a:lnTo>
                    <a:lnTo>
                      <a:pt x="4277" y="4966"/>
                    </a:lnTo>
                    <a:lnTo>
                      <a:pt x="4295" y="4886"/>
                    </a:lnTo>
                    <a:lnTo>
                      <a:pt x="4309" y="4810"/>
                    </a:lnTo>
                    <a:lnTo>
                      <a:pt x="4317" y="4730"/>
                    </a:lnTo>
                    <a:lnTo>
                      <a:pt x="4324" y="4650"/>
                    </a:lnTo>
                    <a:lnTo>
                      <a:pt x="4327" y="4575"/>
                    </a:lnTo>
                    <a:lnTo>
                      <a:pt x="4327" y="4495"/>
                    </a:lnTo>
                    <a:lnTo>
                      <a:pt x="4324" y="4418"/>
                    </a:lnTo>
                    <a:lnTo>
                      <a:pt x="4317" y="4339"/>
                    </a:lnTo>
                    <a:lnTo>
                      <a:pt x="4305" y="4263"/>
                    </a:lnTo>
                    <a:lnTo>
                      <a:pt x="4295" y="4187"/>
                    </a:lnTo>
                    <a:lnTo>
                      <a:pt x="4277" y="4107"/>
                    </a:lnTo>
                    <a:lnTo>
                      <a:pt x="4258" y="4031"/>
                    </a:lnTo>
                    <a:lnTo>
                      <a:pt x="4240" y="3955"/>
                    </a:lnTo>
                    <a:lnTo>
                      <a:pt x="4215" y="3883"/>
                    </a:lnTo>
                    <a:lnTo>
                      <a:pt x="4193" y="3806"/>
                    </a:lnTo>
                    <a:lnTo>
                      <a:pt x="4165" y="3730"/>
                    </a:lnTo>
                    <a:lnTo>
                      <a:pt x="4135" y="3657"/>
                    </a:lnTo>
                    <a:lnTo>
                      <a:pt x="4103" y="3585"/>
                    </a:lnTo>
                    <a:lnTo>
                      <a:pt x="4038" y="3440"/>
                    </a:lnTo>
                    <a:lnTo>
                      <a:pt x="3964" y="3295"/>
                    </a:lnTo>
                    <a:lnTo>
                      <a:pt x="3885" y="3157"/>
                    </a:lnTo>
                    <a:lnTo>
                      <a:pt x="3805" y="3020"/>
                    </a:lnTo>
                    <a:lnTo>
                      <a:pt x="3718" y="2889"/>
                    </a:lnTo>
                    <a:cubicBezTo>
                      <a:pt x="3690" y="2846"/>
                      <a:pt x="3660" y="2802"/>
                      <a:pt x="3631" y="2759"/>
                    </a:cubicBezTo>
                    <a:lnTo>
                      <a:pt x="3628" y="2755"/>
                    </a:lnTo>
                    <a:lnTo>
                      <a:pt x="3624" y="2752"/>
                    </a:lnTo>
                    <a:lnTo>
                      <a:pt x="3621" y="2748"/>
                    </a:lnTo>
                    <a:lnTo>
                      <a:pt x="3617" y="2748"/>
                    </a:lnTo>
                    <a:lnTo>
                      <a:pt x="3613" y="2744"/>
                    </a:lnTo>
                    <a:lnTo>
                      <a:pt x="3606" y="2744"/>
                    </a:lnTo>
                    <a:lnTo>
                      <a:pt x="3603" y="2741"/>
                    </a:lnTo>
                    <a:lnTo>
                      <a:pt x="3599" y="2741"/>
                    </a:lnTo>
                    <a:lnTo>
                      <a:pt x="3591" y="2744"/>
                    </a:lnTo>
                    <a:lnTo>
                      <a:pt x="3584" y="2744"/>
                    </a:lnTo>
                    <a:lnTo>
                      <a:pt x="3577" y="2748"/>
                    </a:lnTo>
                    <a:lnTo>
                      <a:pt x="3570" y="2752"/>
                    </a:lnTo>
                    <a:lnTo>
                      <a:pt x="3516" y="2690"/>
                    </a:lnTo>
                    <a:lnTo>
                      <a:pt x="3457" y="2625"/>
                    </a:lnTo>
                    <a:lnTo>
                      <a:pt x="3396" y="2560"/>
                    </a:lnTo>
                    <a:lnTo>
                      <a:pt x="3334" y="2498"/>
                    </a:lnTo>
                    <a:lnTo>
                      <a:pt x="3330" y="2494"/>
                    </a:lnTo>
                    <a:lnTo>
                      <a:pt x="3327" y="2491"/>
                    </a:lnTo>
                    <a:lnTo>
                      <a:pt x="3317" y="2491"/>
                    </a:lnTo>
                    <a:lnTo>
                      <a:pt x="3312" y="2494"/>
                    </a:lnTo>
                    <a:lnTo>
                      <a:pt x="3309" y="2498"/>
                    </a:lnTo>
                    <a:lnTo>
                      <a:pt x="3305" y="2501"/>
                    </a:lnTo>
                    <a:lnTo>
                      <a:pt x="3305" y="2505"/>
                    </a:lnTo>
                    <a:lnTo>
                      <a:pt x="3305" y="2509"/>
                    </a:lnTo>
                    <a:lnTo>
                      <a:pt x="3305" y="2513"/>
                    </a:lnTo>
                    <a:lnTo>
                      <a:pt x="3305" y="2516"/>
                    </a:lnTo>
                    <a:lnTo>
                      <a:pt x="3305" y="2520"/>
                    </a:lnTo>
                    <a:lnTo>
                      <a:pt x="3309" y="2520"/>
                    </a:lnTo>
                    <a:lnTo>
                      <a:pt x="3338" y="2556"/>
                    </a:lnTo>
                    <a:lnTo>
                      <a:pt x="3364" y="2588"/>
                    </a:lnTo>
                    <a:lnTo>
                      <a:pt x="3389" y="2625"/>
                    </a:lnTo>
                    <a:lnTo>
                      <a:pt x="3414" y="2665"/>
                    </a:lnTo>
                    <a:lnTo>
                      <a:pt x="3439" y="2701"/>
                    </a:lnTo>
                    <a:lnTo>
                      <a:pt x="3461" y="2741"/>
                    </a:lnTo>
                    <a:lnTo>
                      <a:pt x="3483" y="2781"/>
                    </a:lnTo>
                    <a:lnTo>
                      <a:pt x="3501" y="2824"/>
                    </a:lnTo>
                    <a:lnTo>
                      <a:pt x="3523" y="2864"/>
                    </a:lnTo>
                    <a:lnTo>
                      <a:pt x="3541" y="2908"/>
                    </a:lnTo>
                    <a:lnTo>
                      <a:pt x="3573" y="2995"/>
                    </a:lnTo>
                    <a:lnTo>
                      <a:pt x="3599" y="3085"/>
                    </a:lnTo>
                    <a:lnTo>
                      <a:pt x="3624" y="3175"/>
                    </a:lnTo>
                    <a:lnTo>
                      <a:pt x="3643" y="3270"/>
                    </a:lnTo>
                    <a:lnTo>
                      <a:pt x="3657" y="3364"/>
                    </a:lnTo>
                    <a:lnTo>
                      <a:pt x="3668" y="3458"/>
                    </a:lnTo>
                    <a:lnTo>
                      <a:pt x="3675" y="3556"/>
                    </a:lnTo>
                    <a:lnTo>
                      <a:pt x="3675" y="3650"/>
                    </a:lnTo>
                    <a:lnTo>
                      <a:pt x="3671" y="3744"/>
                    </a:lnTo>
                    <a:lnTo>
                      <a:pt x="3664" y="3839"/>
                    </a:lnTo>
                    <a:lnTo>
                      <a:pt x="3653" y="3929"/>
                    </a:lnTo>
                    <a:lnTo>
                      <a:pt x="3646" y="3944"/>
                    </a:lnTo>
                    <a:lnTo>
                      <a:pt x="3643" y="3958"/>
                    </a:lnTo>
                    <a:lnTo>
                      <a:pt x="3635" y="3973"/>
                    </a:lnTo>
                    <a:lnTo>
                      <a:pt x="3631" y="3991"/>
                    </a:lnTo>
                    <a:cubicBezTo>
                      <a:pt x="3631" y="4013"/>
                      <a:pt x="3628" y="4031"/>
                      <a:pt x="3624" y="4053"/>
                    </a:cubicBezTo>
                    <a:lnTo>
                      <a:pt x="3613" y="4107"/>
                    </a:lnTo>
                    <a:cubicBezTo>
                      <a:pt x="3610" y="4125"/>
                      <a:pt x="3606" y="4143"/>
                      <a:pt x="3603" y="4162"/>
                    </a:cubicBezTo>
                    <a:lnTo>
                      <a:pt x="3570" y="4252"/>
                    </a:lnTo>
                    <a:lnTo>
                      <a:pt x="3534" y="4343"/>
                    </a:lnTo>
                    <a:lnTo>
                      <a:pt x="3491" y="4433"/>
                    </a:lnTo>
                    <a:lnTo>
                      <a:pt x="3447" y="4520"/>
                    </a:lnTo>
                    <a:lnTo>
                      <a:pt x="3421" y="4563"/>
                    </a:lnTo>
                    <a:lnTo>
                      <a:pt x="3392" y="4604"/>
                    </a:lnTo>
                    <a:lnTo>
                      <a:pt x="3367" y="4644"/>
                    </a:lnTo>
                    <a:lnTo>
                      <a:pt x="3338" y="4684"/>
                    </a:lnTo>
                    <a:lnTo>
                      <a:pt x="3309" y="4723"/>
                    </a:lnTo>
                    <a:lnTo>
                      <a:pt x="3280" y="4763"/>
                    </a:lnTo>
                    <a:lnTo>
                      <a:pt x="3247" y="4799"/>
                    </a:lnTo>
                    <a:lnTo>
                      <a:pt x="3215" y="4836"/>
                    </a:lnTo>
                    <a:lnTo>
                      <a:pt x="3178" y="4875"/>
                    </a:lnTo>
                    <a:lnTo>
                      <a:pt x="3138" y="4908"/>
                    </a:lnTo>
                    <a:lnTo>
                      <a:pt x="3066" y="4980"/>
                    </a:lnTo>
                    <a:lnTo>
                      <a:pt x="3030" y="4998"/>
                    </a:lnTo>
                    <a:lnTo>
                      <a:pt x="2990" y="5017"/>
                    </a:lnTo>
                    <a:lnTo>
                      <a:pt x="2954" y="5035"/>
                    </a:lnTo>
                    <a:lnTo>
                      <a:pt x="2914" y="5053"/>
                    </a:lnTo>
                    <a:lnTo>
                      <a:pt x="2877" y="5067"/>
                    </a:lnTo>
                    <a:lnTo>
                      <a:pt x="2838" y="5078"/>
                    </a:lnTo>
                    <a:lnTo>
                      <a:pt x="2798" y="5089"/>
                    </a:lnTo>
                    <a:lnTo>
                      <a:pt x="2755" y="5100"/>
                    </a:lnTo>
                    <a:lnTo>
                      <a:pt x="2715" y="5107"/>
                    </a:lnTo>
                    <a:lnTo>
                      <a:pt x="2675" y="5114"/>
                    </a:lnTo>
                    <a:lnTo>
                      <a:pt x="2631" y="5122"/>
                    </a:lnTo>
                    <a:lnTo>
                      <a:pt x="2591" y="5125"/>
                    </a:lnTo>
                    <a:lnTo>
                      <a:pt x="2548" y="5129"/>
                    </a:lnTo>
                    <a:lnTo>
                      <a:pt x="2461" y="5129"/>
                    </a:lnTo>
                    <a:lnTo>
                      <a:pt x="2417" y="5125"/>
                    </a:lnTo>
                    <a:lnTo>
                      <a:pt x="2374" y="5125"/>
                    </a:lnTo>
                    <a:lnTo>
                      <a:pt x="2334" y="5118"/>
                    </a:lnTo>
                    <a:lnTo>
                      <a:pt x="2290" y="5114"/>
                    </a:lnTo>
                    <a:lnTo>
                      <a:pt x="2247" y="5107"/>
                    </a:lnTo>
                    <a:lnTo>
                      <a:pt x="2160" y="5089"/>
                    </a:lnTo>
                    <a:lnTo>
                      <a:pt x="2073" y="5067"/>
                    </a:lnTo>
                    <a:lnTo>
                      <a:pt x="1986" y="5038"/>
                    </a:lnTo>
                    <a:lnTo>
                      <a:pt x="1903" y="5005"/>
                    </a:lnTo>
                    <a:lnTo>
                      <a:pt x="1816" y="4970"/>
                    </a:lnTo>
                    <a:lnTo>
                      <a:pt x="1736" y="4926"/>
                    </a:lnTo>
                    <a:lnTo>
                      <a:pt x="1653" y="4879"/>
                    </a:lnTo>
                    <a:lnTo>
                      <a:pt x="1577" y="4828"/>
                    </a:lnTo>
                    <a:lnTo>
                      <a:pt x="1497" y="4770"/>
                    </a:lnTo>
                    <a:lnTo>
                      <a:pt x="1425" y="4712"/>
                    </a:lnTo>
                    <a:lnTo>
                      <a:pt x="1352" y="4647"/>
                    </a:lnTo>
                    <a:lnTo>
                      <a:pt x="1287" y="4578"/>
                    </a:lnTo>
                    <a:lnTo>
                      <a:pt x="1221" y="4510"/>
                    </a:lnTo>
                    <a:lnTo>
                      <a:pt x="1160" y="4433"/>
                    </a:lnTo>
                    <a:lnTo>
                      <a:pt x="1131" y="4393"/>
                    </a:lnTo>
                    <a:lnTo>
                      <a:pt x="1106" y="4353"/>
                    </a:lnTo>
                    <a:lnTo>
                      <a:pt x="1077" y="4310"/>
                    </a:lnTo>
                    <a:lnTo>
                      <a:pt x="1051" y="4270"/>
                    </a:lnTo>
                    <a:lnTo>
                      <a:pt x="1029" y="4227"/>
                    </a:lnTo>
                    <a:lnTo>
                      <a:pt x="1004" y="4183"/>
                    </a:lnTo>
                    <a:lnTo>
                      <a:pt x="982" y="4140"/>
                    </a:lnTo>
                    <a:lnTo>
                      <a:pt x="964" y="4092"/>
                    </a:lnTo>
                    <a:lnTo>
                      <a:pt x="942" y="4049"/>
                    </a:lnTo>
                    <a:lnTo>
                      <a:pt x="925" y="4002"/>
                    </a:lnTo>
                    <a:lnTo>
                      <a:pt x="910" y="3955"/>
                    </a:lnTo>
                    <a:lnTo>
                      <a:pt x="895" y="3904"/>
                    </a:lnTo>
                    <a:lnTo>
                      <a:pt x="881" y="3857"/>
                    </a:lnTo>
                    <a:lnTo>
                      <a:pt x="870" y="3806"/>
                    </a:lnTo>
                    <a:lnTo>
                      <a:pt x="860" y="3756"/>
                    </a:lnTo>
                    <a:lnTo>
                      <a:pt x="848" y="3705"/>
                    </a:lnTo>
                    <a:lnTo>
                      <a:pt x="841" y="3640"/>
                    </a:lnTo>
                    <a:lnTo>
                      <a:pt x="834" y="3578"/>
                    </a:lnTo>
                    <a:lnTo>
                      <a:pt x="827" y="3516"/>
                    </a:lnTo>
                    <a:lnTo>
                      <a:pt x="823" y="3451"/>
                    </a:lnTo>
                    <a:lnTo>
                      <a:pt x="823" y="3389"/>
                    </a:lnTo>
                    <a:lnTo>
                      <a:pt x="823" y="3328"/>
                    </a:lnTo>
                    <a:lnTo>
                      <a:pt x="827" y="3266"/>
                    </a:lnTo>
                    <a:lnTo>
                      <a:pt x="830" y="3208"/>
                    </a:lnTo>
                    <a:lnTo>
                      <a:pt x="838" y="3147"/>
                    </a:lnTo>
                    <a:lnTo>
                      <a:pt x="845" y="3085"/>
                    </a:lnTo>
                    <a:lnTo>
                      <a:pt x="852" y="3027"/>
                    </a:lnTo>
                    <a:lnTo>
                      <a:pt x="867" y="2966"/>
                    </a:lnTo>
                    <a:lnTo>
                      <a:pt x="877" y="2908"/>
                    </a:lnTo>
                    <a:lnTo>
                      <a:pt x="892" y="2849"/>
                    </a:lnTo>
                    <a:lnTo>
                      <a:pt x="910" y="2792"/>
                    </a:lnTo>
                    <a:lnTo>
                      <a:pt x="925" y="2734"/>
                    </a:lnTo>
                    <a:lnTo>
                      <a:pt x="947" y="2675"/>
                    </a:lnTo>
                    <a:lnTo>
                      <a:pt x="964" y="2621"/>
                    </a:lnTo>
                    <a:lnTo>
                      <a:pt x="986" y="2563"/>
                    </a:lnTo>
                    <a:lnTo>
                      <a:pt x="1012" y="2509"/>
                    </a:lnTo>
                    <a:lnTo>
                      <a:pt x="1062" y="2401"/>
                    </a:lnTo>
                    <a:lnTo>
                      <a:pt x="1121" y="2292"/>
                    </a:lnTo>
                    <a:lnTo>
                      <a:pt x="1181" y="2187"/>
                    </a:lnTo>
                    <a:lnTo>
                      <a:pt x="1247" y="2085"/>
                    </a:lnTo>
                    <a:lnTo>
                      <a:pt x="1320" y="1983"/>
                    </a:lnTo>
                    <a:lnTo>
                      <a:pt x="1395" y="1886"/>
                    </a:lnTo>
                    <a:lnTo>
                      <a:pt x="1475" y="1792"/>
                    </a:lnTo>
                    <a:lnTo>
                      <a:pt x="1559" y="1700"/>
                    </a:lnTo>
                    <a:lnTo>
                      <a:pt x="1646" y="1613"/>
                    </a:lnTo>
                    <a:lnTo>
                      <a:pt x="1736" y="1526"/>
                    </a:lnTo>
                    <a:lnTo>
                      <a:pt x="1830" y="1444"/>
                    </a:lnTo>
                    <a:lnTo>
                      <a:pt x="1925" y="1364"/>
                    </a:lnTo>
                    <a:lnTo>
                      <a:pt x="2026" y="1287"/>
                    </a:lnTo>
                    <a:lnTo>
                      <a:pt x="2128" y="1215"/>
                    </a:lnTo>
                    <a:lnTo>
                      <a:pt x="2229" y="1146"/>
                    </a:lnTo>
                    <a:lnTo>
                      <a:pt x="2334" y="1081"/>
                    </a:lnTo>
                    <a:lnTo>
                      <a:pt x="2443" y="1019"/>
                    </a:lnTo>
                    <a:lnTo>
                      <a:pt x="2551" y="961"/>
                    </a:lnTo>
                    <a:lnTo>
                      <a:pt x="2660" y="911"/>
                    </a:lnTo>
                    <a:lnTo>
                      <a:pt x="2769" y="860"/>
                    </a:lnTo>
                    <a:lnTo>
                      <a:pt x="2882" y="813"/>
                    </a:lnTo>
                    <a:lnTo>
                      <a:pt x="2990" y="773"/>
                    </a:lnTo>
                    <a:lnTo>
                      <a:pt x="3099" y="737"/>
                    </a:lnTo>
                    <a:lnTo>
                      <a:pt x="3204" y="705"/>
                    </a:lnTo>
                    <a:lnTo>
                      <a:pt x="3312" y="675"/>
                    </a:lnTo>
                    <a:lnTo>
                      <a:pt x="3421" y="650"/>
                    </a:lnTo>
                    <a:lnTo>
                      <a:pt x="3530" y="628"/>
                    </a:lnTo>
                    <a:lnTo>
                      <a:pt x="3635" y="610"/>
                    </a:lnTo>
                    <a:lnTo>
                      <a:pt x="3744" y="596"/>
                    </a:lnTo>
                    <a:lnTo>
                      <a:pt x="3852" y="585"/>
                    </a:lnTo>
                    <a:lnTo>
                      <a:pt x="3961" y="574"/>
                    </a:lnTo>
                    <a:lnTo>
                      <a:pt x="4070" y="570"/>
                    </a:lnTo>
                    <a:lnTo>
                      <a:pt x="4178" y="566"/>
                    </a:lnTo>
                    <a:lnTo>
                      <a:pt x="4287" y="570"/>
                    </a:lnTo>
                    <a:lnTo>
                      <a:pt x="4396" y="574"/>
                    </a:lnTo>
                    <a:lnTo>
                      <a:pt x="4501" y="581"/>
                    </a:lnTo>
                    <a:lnTo>
                      <a:pt x="4610" y="592"/>
                    </a:lnTo>
                    <a:lnTo>
                      <a:pt x="4715" y="603"/>
                    </a:lnTo>
                    <a:lnTo>
                      <a:pt x="4820" y="621"/>
                    </a:lnTo>
                    <a:lnTo>
                      <a:pt x="4926" y="639"/>
                    </a:lnTo>
                    <a:lnTo>
                      <a:pt x="5030" y="661"/>
                    </a:lnTo>
                    <a:lnTo>
                      <a:pt x="5135" y="686"/>
                    </a:lnTo>
                    <a:lnTo>
                      <a:pt x="5237" y="715"/>
                    </a:lnTo>
                    <a:lnTo>
                      <a:pt x="5339" y="748"/>
                    </a:lnTo>
                    <a:lnTo>
                      <a:pt x="5440" y="780"/>
                    </a:lnTo>
                    <a:lnTo>
                      <a:pt x="5538" y="817"/>
                    </a:lnTo>
                    <a:lnTo>
                      <a:pt x="5635" y="857"/>
                    </a:lnTo>
                    <a:lnTo>
                      <a:pt x="5733" y="896"/>
                    </a:lnTo>
                    <a:lnTo>
                      <a:pt x="5827" y="939"/>
                    </a:lnTo>
                    <a:lnTo>
                      <a:pt x="5921" y="987"/>
                    </a:lnTo>
                    <a:lnTo>
                      <a:pt x="6016" y="1038"/>
                    </a:lnTo>
                    <a:lnTo>
                      <a:pt x="6107" y="1092"/>
                    </a:lnTo>
                    <a:lnTo>
                      <a:pt x="6197" y="1146"/>
                    </a:lnTo>
                    <a:lnTo>
                      <a:pt x="6284" y="1200"/>
                    </a:lnTo>
                    <a:lnTo>
                      <a:pt x="6371" y="1262"/>
                    </a:lnTo>
                    <a:lnTo>
                      <a:pt x="6454" y="1324"/>
                    </a:lnTo>
                    <a:lnTo>
                      <a:pt x="6538" y="1389"/>
                    </a:lnTo>
                    <a:lnTo>
                      <a:pt x="6617" y="1454"/>
                    </a:lnTo>
                    <a:lnTo>
                      <a:pt x="6697" y="1523"/>
                    </a:lnTo>
                    <a:lnTo>
                      <a:pt x="6769" y="1596"/>
                    </a:lnTo>
                    <a:lnTo>
                      <a:pt x="6846" y="1668"/>
                    </a:lnTo>
                    <a:lnTo>
                      <a:pt x="6918" y="1744"/>
                    </a:lnTo>
                    <a:lnTo>
                      <a:pt x="6987" y="1824"/>
                    </a:lnTo>
                    <a:lnTo>
                      <a:pt x="7052" y="1904"/>
                    </a:lnTo>
                    <a:lnTo>
                      <a:pt x="7117" y="1983"/>
                    </a:lnTo>
                    <a:lnTo>
                      <a:pt x="7179" y="2067"/>
                    </a:lnTo>
                    <a:lnTo>
                      <a:pt x="7237" y="2154"/>
                    </a:lnTo>
                    <a:lnTo>
                      <a:pt x="7295" y="2244"/>
                    </a:lnTo>
                    <a:lnTo>
                      <a:pt x="7346" y="2331"/>
                    </a:lnTo>
                    <a:lnTo>
                      <a:pt x="7396" y="2426"/>
                    </a:lnTo>
                    <a:lnTo>
                      <a:pt x="7443" y="2520"/>
                    </a:lnTo>
                    <a:lnTo>
                      <a:pt x="7491" y="2614"/>
                    </a:lnTo>
                    <a:lnTo>
                      <a:pt x="7530" y="2712"/>
                    </a:lnTo>
                    <a:lnTo>
                      <a:pt x="7570" y="2814"/>
                    </a:lnTo>
                    <a:lnTo>
                      <a:pt x="7603" y="2915"/>
                    </a:lnTo>
                    <a:lnTo>
                      <a:pt x="7636" y="3016"/>
                    </a:lnTo>
                    <a:lnTo>
                      <a:pt x="7665" y="3122"/>
                    </a:lnTo>
                    <a:lnTo>
                      <a:pt x="7687" y="3227"/>
                    </a:lnTo>
                    <a:lnTo>
                      <a:pt x="7709" y="3335"/>
                    </a:lnTo>
                    <a:lnTo>
                      <a:pt x="7726" y="3444"/>
                    </a:lnTo>
                    <a:lnTo>
                      <a:pt x="7741" y="3556"/>
                    </a:lnTo>
                    <a:lnTo>
                      <a:pt x="7752" y="3669"/>
                    </a:lnTo>
                    <a:lnTo>
                      <a:pt x="7759" y="3781"/>
                    </a:lnTo>
                    <a:lnTo>
                      <a:pt x="7759" y="3896"/>
                    </a:lnTo>
                    <a:lnTo>
                      <a:pt x="7759" y="4013"/>
                    </a:lnTo>
                    <a:lnTo>
                      <a:pt x="7752" y="4132"/>
                    </a:lnTo>
                    <a:lnTo>
                      <a:pt x="7741" y="4256"/>
                    </a:lnTo>
                    <a:lnTo>
                      <a:pt x="7726" y="4375"/>
                    </a:lnTo>
                    <a:lnTo>
                      <a:pt x="7709" y="4495"/>
                    </a:lnTo>
                    <a:lnTo>
                      <a:pt x="7687" y="4610"/>
                    </a:lnTo>
                    <a:lnTo>
                      <a:pt x="7661" y="4727"/>
                    </a:lnTo>
                    <a:lnTo>
                      <a:pt x="7632" y="4839"/>
                    </a:lnTo>
                    <a:lnTo>
                      <a:pt x="7600" y="4951"/>
                    </a:lnTo>
                    <a:lnTo>
                      <a:pt x="7563" y="5060"/>
                    </a:lnTo>
                    <a:lnTo>
                      <a:pt x="7527" y="5169"/>
                    </a:lnTo>
                    <a:lnTo>
                      <a:pt x="7483" y="5274"/>
                    </a:lnTo>
                    <a:lnTo>
                      <a:pt x="7436" y="5379"/>
                    </a:lnTo>
                    <a:lnTo>
                      <a:pt x="7389" y="5480"/>
                    </a:lnTo>
                    <a:lnTo>
                      <a:pt x="7335" y="5582"/>
                    </a:lnTo>
                    <a:lnTo>
                      <a:pt x="7281" y="5679"/>
                    </a:lnTo>
                    <a:lnTo>
                      <a:pt x="7222" y="5778"/>
                    </a:lnTo>
                    <a:lnTo>
                      <a:pt x="7165" y="5875"/>
                    </a:lnTo>
                    <a:lnTo>
                      <a:pt x="7100" y="5970"/>
                    </a:lnTo>
                    <a:lnTo>
                      <a:pt x="7035" y="6064"/>
                    </a:lnTo>
                    <a:lnTo>
                      <a:pt x="6965" y="6154"/>
                    </a:lnTo>
                    <a:lnTo>
                      <a:pt x="6896" y="6245"/>
                    </a:lnTo>
                    <a:lnTo>
                      <a:pt x="6824" y="6332"/>
                    </a:lnTo>
                    <a:lnTo>
                      <a:pt x="6748" y="6423"/>
                    </a:lnTo>
                    <a:lnTo>
                      <a:pt x="6672" y="6510"/>
                    </a:lnTo>
                    <a:lnTo>
                      <a:pt x="6592" y="6593"/>
                    </a:lnTo>
                    <a:lnTo>
                      <a:pt x="6513" y="6676"/>
                    </a:lnTo>
                    <a:lnTo>
                      <a:pt x="6429" y="6760"/>
                    </a:lnTo>
                    <a:lnTo>
                      <a:pt x="6259" y="6923"/>
                    </a:lnTo>
                    <a:lnTo>
                      <a:pt x="6081" y="7082"/>
                    </a:lnTo>
                    <a:lnTo>
                      <a:pt x="5900" y="7234"/>
                    </a:lnTo>
                    <a:lnTo>
                      <a:pt x="5712" y="7387"/>
                    </a:lnTo>
                    <a:lnTo>
                      <a:pt x="5523" y="7532"/>
                    </a:lnTo>
                    <a:lnTo>
                      <a:pt x="5327" y="7676"/>
                    </a:lnTo>
                    <a:lnTo>
                      <a:pt x="5132" y="7818"/>
                    </a:lnTo>
                    <a:lnTo>
                      <a:pt x="4730" y="8093"/>
                    </a:lnTo>
                    <a:cubicBezTo>
                      <a:pt x="4595" y="8184"/>
                      <a:pt x="4461" y="8271"/>
                      <a:pt x="4327" y="8362"/>
                    </a:cubicBezTo>
                    <a:cubicBezTo>
                      <a:pt x="4059" y="8535"/>
                      <a:pt x="3798" y="8709"/>
                      <a:pt x="3541" y="8880"/>
                    </a:cubicBezTo>
                    <a:cubicBezTo>
                      <a:pt x="3414" y="8967"/>
                      <a:pt x="3287" y="9049"/>
                      <a:pt x="3164" y="9133"/>
                    </a:cubicBezTo>
                    <a:cubicBezTo>
                      <a:pt x="3106" y="9176"/>
                      <a:pt x="3044" y="9220"/>
                      <a:pt x="2986" y="9263"/>
                    </a:cubicBezTo>
                    <a:cubicBezTo>
                      <a:pt x="2929" y="9307"/>
                      <a:pt x="2870" y="9350"/>
                      <a:pt x="2812" y="9390"/>
                    </a:cubicBezTo>
                    <a:lnTo>
                      <a:pt x="2675" y="9499"/>
                    </a:lnTo>
                    <a:lnTo>
                      <a:pt x="2537" y="9608"/>
                    </a:lnTo>
                    <a:lnTo>
                      <a:pt x="2403" y="9717"/>
                    </a:lnTo>
                    <a:lnTo>
                      <a:pt x="2273" y="9829"/>
                    </a:lnTo>
                    <a:lnTo>
                      <a:pt x="2146" y="9945"/>
                    </a:lnTo>
                    <a:lnTo>
                      <a:pt x="2019" y="10064"/>
                    </a:lnTo>
                    <a:lnTo>
                      <a:pt x="1899" y="10184"/>
                    </a:lnTo>
                    <a:lnTo>
                      <a:pt x="1780" y="10307"/>
                    </a:lnTo>
                    <a:lnTo>
                      <a:pt x="1664" y="10431"/>
                    </a:lnTo>
                    <a:lnTo>
                      <a:pt x="1551" y="10558"/>
                    </a:lnTo>
                    <a:lnTo>
                      <a:pt x="1442" y="10685"/>
                    </a:lnTo>
                    <a:lnTo>
                      <a:pt x="1338" y="10818"/>
                    </a:lnTo>
                    <a:lnTo>
                      <a:pt x="1236" y="10952"/>
                    </a:lnTo>
                    <a:lnTo>
                      <a:pt x="1138" y="11086"/>
                    </a:lnTo>
                    <a:lnTo>
                      <a:pt x="1047" y="11224"/>
                    </a:lnTo>
                    <a:lnTo>
                      <a:pt x="957" y="11366"/>
                    </a:lnTo>
                    <a:lnTo>
                      <a:pt x="874" y="11506"/>
                    </a:lnTo>
                    <a:lnTo>
                      <a:pt x="794" y="11652"/>
                    </a:lnTo>
                    <a:lnTo>
                      <a:pt x="718" y="11800"/>
                    </a:lnTo>
                    <a:lnTo>
                      <a:pt x="646" y="11953"/>
                    </a:lnTo>
                    <a:lnTo>
                      <a:pt x="580" y="12105"/>
                    </a:lnTo>
                    <a:lnTo>
                      <a:pt x="519" y="12257"/>
                    </a:lnTo>
                    <a:cubicBezTo>
                      <a:pt x="0" y="13714"/>
                      <a:pt x="189" y="15388"/>
                      <a:pt x="1001" y="16696"/>
                    </a:cubicBezTo>
                    <a:lnTo>
                      <a:pt x="1062" y="16798"/>
                    </a:lnTo>
                    <a:lnTo>
                      <a:pt x="1128" y="16892"/>
                    </a:lnTo>
                    <a:lnTo>
                      <a:pt x="1196" y="16990"/>
                    </a:lnTo>
                    <a:lnTo>
                      <a:pt x="1265" y="17084"/>
                    </a:lnTo>
                    <a:lnTo>
                      <a:pt x="1338" y="17178"/>
                    </a:lnTo>
                    <a:lnTo>
                      <a:pt x="1410" y="17268"/>
                    </a:lnTo>
                    <a:lnTo>
                      <a:pt x="1482" y="17360"/>
                    </a:lnTo>
                    <a:lnTo>
                      <a:pt x="1562" y="17447"/>
                    </a:lnTo>
                    <a:lnTo>
                      <a:pt x="1638" y="17534"/>
                    </a:lnTo>
                    <a:lnTo>
                      <a:pt x="1718" y="17616"/>
                    </a:lnTo>
                    <a:lnTo>
                      <a:pt x="1802" y="17700"/>
                    </a:lnTo>
                    <a:lnTo>
                      <a:pt x="1885" y="17780"/>
                    </a:lnTo>
                    <a:lnTo>
                      <a:pt x="1972" y="17860"/>
                    </a:lnTo>
                    <a:lnTo>
                      <a:pt x="2055" y="17935"/>
                    </a:lnTo>
                    <a:lnTo>
                      <a:pt x="2146" y="18012"/>
                    </a:lnTo>
                    <a:lnTo>
                      <a:pt x="2236" y="18084"/>
                    </a:lnTo>
                    <a:lnTo>
                      <a:pt x="2327" y="18153"/>
                    </a:lnTo>
                    <a:lnTo>
                      <a:pt x="2417" y="18221"/>
                    </a:lnTo>
                    <a:lnTo>
                      <a:pt x="2512" y="18290"/>
                    </a:lnTo>
                    <a:lnTo>
                      <a:pt x="2609" y="18352"/>
                    </a:lnTo>
                    <a:lnTo>
                      <a:pt x="2703" y="18417"/>
                    </a:lnTo>
                    <a:lnTo>
                      <a:pt x="2802" y="18475"/>
                    </a:lnTo>
                    <a:lnTo>
                      <a:pt x="2903" y="18534"/>
                    </a:lnTo>
                    <a:lnTo>
                      <a:pt x="3004" y="18588"/>
                    </a:lnTo>
                    <a:lnTo>
                      <a:pt x="3106" y="18642"/>
                    </a:lnTo>
                    <a:lnTo>
                      <a:pt x="3208" y="18693"/>
                    </a:lnTo>
                    <a:lnTo>
                      <a:pt x="3312" y="18740"/>
                    </a:lnTo>
                    <a:lnTo>
                      <a:pt x="3414" y="18787"/>
                    </a:lnTo>
                    <a:lnTo>
                      <a:pt x="3523" y="18830"/>
                    </a:lnTo>
                    <a:lnTo>
                      <a:pt x="3628" y="18870"/>
                    </a:lnTo>
                    <a:lnTo>
                      <a:pt x="3737" y="18907"/>
                    </a:lnTo>
                    <a:lnTo>
                      <a:pt x="3845" y="18942"/>
                    </a:lnTo>
                    <a:lnTo>
                      <a:pt x="3954" y="18975"/>
                    </a:lnTo>
                    <a:lnTo>
                      <a:pt x="4063" y="19004"/>
                    </a:lnTo>
                    <a:lnTo>
                      <a:pt x="4175" y="19029"/>
                    </a:lnTo>
                    <a:lnTo>
                      <a:pt x="4287" y="19055"/>
                    </a:lnTo>
                    <a:lnTo>
                      <a:pt x="4399" y="19077"/>
                    </a:lnTo>
                    <a:lnTo>
                      <a:pt x="4512" y="19095"/>
                    </a:lnTo>
                    <a:lnTo>
                      <a:pt x="4625" y="19109"/>
                    </a:lnTo>
                    <a:lnTo>
                      <a:pt x="4737" y="19124"/>
                    </a:lnTo>
                    <a:lnTo>
                      <a:pt x="4852" y="19131"/>
                    </a:lnTo>
                    <a:lnTo>
                      <a:pt x="4969" y="19138"/>
                    </a:lnTo>
                    <a:lnTo>
                      <a:pt x="5085" y="19142"/>
                    </a:lnTo>
                    <a:lnTo>
                      <a:pt x="5200" y="19142"/>
                    </a:lnTo>
                    <a:lnTo>
                      <a:pt x="5317" y="19138"/>
                    </a:lnTo>
                    <a:lnTo>
                      <a:pt x="5433" y="19131"/>
                    </a:lnTo>
                    <a:lnTo>
                      <a:pt x="5548" y="19124"/>
                    </a:lnTo>
                    <a:lnTo>
                      <a:pt x="5665" y="19109"/>
                    </a:lnTo>
                    <a:lnTo>
                      <a:pt x="5780" y="19095"/>
                    </a:lnTo>
                    <a:lnTo>
                      <a:pt x="5900" y="19073"/>
                    </a:lnTo>
                    <a:lnTo>
                      <a:pt x="6016" y="19051"/>
                    </a:lnTo>
                    <a:lnTo>
                      <a:pt x="6135" y="19026"/>
                    </a:lnTo>
                    <a:lnTo>
                      <a:pt x="6252" y="18997"/>
                    </a:lnTo>
                    <a:lnTo>
                      <a:pt x="6367" y="18961"/>
                    </a:lnTo>
                    <a:lnTo>
                      <a:pt x="6487" y="18925"/>
                    </a:lnTo>
                    <a:lnTo>
                      <a:pt x="6603" y="18885"/>
                    </a:lnTo>
                    <a:lnTo>
                      <a:pt x="6719" y="18842"/>
                    </a:lnTo>
                    <a:lnTo>
                      <a:pt x="6839" y="18790"/>
                    </a:lnTo>
                    <a:lnTo>
                      <a:pt x="6955" y="18740"/>
                    </a:lnTo>
                    <a:lnTo>
                      <a:pt x="7070" y="18686"/>
                    </a:lnTo>
                    <a:lnTo>
                      <a:pt x="7187" y="18624"/>
                    </a:lnTo>
                    <a:lnTo>
                      <a:pt x="7328" y="18548"/>
                    </a:lnTo>
                    <a:lnTo>
                      <a:pt x="7462" y="18464"/>
                    </a:lnTo>
                    <a:lnTo>
                      <a:pt x="7596" y="18381"/>
                    </a:lnTo>
                    <a:lnTo>
                      <a:pt x="7722" y="18287"/>
                    </a:lnTo>
                    <a:lnTo>
                      <a:pt x="7846" y="18193"/>
                    </a:lnTo>
                    <a:lnTo>
                      <a:pt x="7965" y="18091"/>
                    </a:lnTo>
                    <a:lnTo>
                      <a:pt x="8082" y="17986"/>
                    </a:lnTo>
                    <a:lnTo>
                      <a:pt x="8194" y="17877"/>
                    </a:lnTo>
                    <a:lnTo>
                      <a:pt x="8303" y="17765"/>
                    </a:lnTo>
                    <a:lnTo>
                      <a:pt x="8404" y="17649"/>
                    </a:lnTo>
                    <a:lnTo>
                      <a:pt x="8505" y="17529"/>
                    </a:lnTo>
                    <a:lnTo>
                      <a:pt x="8596" y="17410"/>
                    </a:lnTo>
                    <a:lnTo>
                      <a:pt x="8687" y="17283"/>
                    </a:lnTo>
                    <a:lnTo>
                      <a:pt x="8770" y="17153"/>
                    </a:lnTo>
                    <a:lnTo>
                      <a:pt x="8850" y="17019"/>
                    </a:lnTo>
                    <a:lnTo>
                      <a:pt x="8926" y="16885"/>
                    </a:lnTo>
                    <a:lnTo>
                      <a:pt x="8995" y="16746"/>
                    </a:lnTo>
                    <a:lnTo>
                      <a:pt x="9057" y="16609"/>
                    </a:lnTo>
                    <a:lnTo>
                      <a:pt x="9114" y="16464"/>
                    </a:lnTo>
                    <a:lnTo>
                      <a:pt x="9169" y="16319"/>
                    </a:lnTo>
                    <a:lnTo>
                      <a:pt x="9216" y="16174"/>
                    </a:lnTo>
                    <a:lnTo>
                      <a:pt x="9256" y="16025"/>
                    </a:lnTo>
                    <a:lnTo>
                      <a:pt x="9291" y="15873"/>
                    </a:lnTo>
                    <a:lnTo>
                      <a:pt x="9321" y="15721"/>
                    </a:lnTo>
                    <a:lnTo>
                      <a:pt x="9346" y="15569"/>
                    </a:lnTo>
                    <a:lnTo>
                      <a:pt x="9365" y="15417"/>
                    </a:lnTo>
                    <a:lnTo>
                      <a:pt x="9375" y="15261"/>
                    </a:lnTo>
                    <a:lnTo>
                      <a:pt x="9378" y="15105"/>
                    </a:lnTo>
                    <a:lnTo>
                      <a:pt x="9378" y="14946"/>
                    </a:lnTo>
                    <a:lnTo>
                      <a:pt x="9368" y="14790"/>
                    </a:lnTo>
                    <a:lnTo>
                      <a:pt x="9353" y="14630"/>
                    </a:lnTo>
                    <a:lnTo>
                      <a:pt x="9331" y="14471"/>
                    </a:lnTo>
                    <a:lnTo>
                      <a:pt x="9306" y="14326"/>
                    </a:lnTo>
                    <a:lnTo>
                      <a:pt x="9278" y="14181"/>
                    </a:lnTo>
                    <a:lnTo>
                      <a:pt x="9241" y="14036"/>
                    </a:lnTo>
                    <a:lnTo>
                      <a:pt x="9198" y="13898"/>
                    </a:lnTo>
                    <a:lnTo>
                      <a:pt x="9151" y="13757"/>
                    </a:lnTo>
                    <a:lnTo>
                      <a:pt x="9100" y="13623"/>
                    </a:lnTo>
                    <a:lnTo>
                      <a:pt x="9042" y="13489"/>
                    </a:lnTo>
                    <a:lnTo>
                      <a:pt x="8980" y="13359"/>
                    </a:lnTo>
                    <a:lnTo>
                      <a:pt x="8911" y="13232"/>
                    </a:lnTo>
                    <a:lnTo>
                      <a:pt x="8843" y="13108"/>
                    </a:lnTo>
                    <a:lnTo>
                      <a:pt x="8766" y="12985"/>
                    </a:lnTo>
                    <a:lnTo>
                      <a:pt x="8683" y="12869"/>
                    </a:lnTo>
                    <a:lnTo>
                      <a:pt x="8600" y="12754"/>
                    </a:lnTo>
                    <a:lnTo>
                      <a:pt x="8509" y="12641"/>
                    </a:lnTo>
                    <a:lnTo>
                      <a:pt x="8415" y="12536"/>
                    </a:lnTo>
                    <a:lnTo>
                      <a:pt x="8321" y="12434"/>
                    </a:lnTo>
                    <a:lnTo>
                      <a:pt x="8219" y="12333"/>
                    </a:lnTo>
                    <a:lnTo>
                      <a:pt x="8114" y="12239"/>
                    </a:lnTo>
                    <a:lnTo>
                      <a:pt x="8002" y="12148"/>
                    </a:lnTo>
                    <a:lnTo>
                      <a:pt x="7889" y="12065"/>
                    </a:lnTo>
                    <a:lnTo>
                      <a:pt x="7774" y="11981"/>
                    </a:lnTo>
                    <a:lnTo>
                      <a:pt x="7654" y="11906"/>
                    </a:lnTo>
                    <a:lnTo>
                      <a:pt x="7530" y="11837"/>
                    </a:lnTo>
                    <a:lnTo>
                      <a:pt x="7404" y="11767"/>
                    </a:lnTo>
                    <a:lnTo>
                      <a:pt x="7274" y="11710"/>
                    </a:lnTo>
                    <a:lnTo>
                      <a:pt x="7139" y="11652"/>
                    </a:lnTo>
                    <a:lnTo>
                      <a:pt x="7005" y="11605"/>
                    </a:lnTo>
                    <a:lnTo>
                      <a:pt x="6868" y="11561"/>
                    </a:lnTo>
                    <a:lnTo>
                      <a:pt x="6726" y="11521"/>
                    </a:lnTo>
                    <a:lnTo>
                      <a:pt x="6581" y="11489"/>
                    </a:lnTo>
                    <a:lnTo>
                      <a:pt x="6433" y="11463"/>
                    </a:lnTo>
                    <a:lnTo>
                      <a:pt x="6284" y="11446"/>
                    </a:lnTo>
                    <a:lnTo>
                      <a:pt x="6204" y="11438"/>
                    </a:lnTo>
                    <a:lnTo>
                      <a:pt x="6125" y="11431"/>
                    </a:lnTo>
                    <a:lnTo>
                      <a:pt x="6045" y="11427"/>
                    </a:lnTo>
                    <a:lnTo>
                      <a:pt x="5806" y="11427"/>
                    </a:lnTo>
                    <a:lnTo>
                      <a:pt x="5726" y="11431"/>
                    </a:lnTo>
                    <a:lnTo>
                      <a:pt x="5647" y="11438"/>
                    </a:lnTo>
                    <a:lnTo>
                      <a:pt x="5566" y="11446"/>
                    </a:lnTo>
                    <a:lnTo>
                      <a:pt x="5491" y="11452"/>
                    </a:lnTo>
                    <a:lnTo>
                      <a:pt x="5411" y="11463"/>
                    </a:lnTo>
                    <a:lnTo>
                      <a:pt x="5334" y="11478"/>
                    </a:lnTo>
                    <a:lnTo>
                      <a:pt x="5255" y="11492"/>
                    </a:lnTo>
                    <a:lnTo>
                      <a:pt x="5179" y="11506"/>
                    </a:lnTo>
                    <a:lnTo>
                      <a:pt x="5103" y="11525"/>
                    </a:lnTo>
                    <a:lnTo>
                      <a:pt x="5026" y="11546"/>
                    </a:lnTo>
                    <a:lnTo>
                      <a:pt x="4951" y="11565"/>
                    </a:lnTo>
                    <a:lnTo>
                      <a:pt x="4874" y="11590"/>
                    </a:lnTo>
                    <a:lnTo>
                      <a:pt x="4802" y="11615"/>
                    </a:lnTo>
                    <a:lnTo>
                      <a:pt x="4725" y="11641"/>
                    </a:lnTo>
                    <a:lnTo>
                      <a:pt x="4653" y="11666"/>
                    </a:lnTo>
                    <a:lnTo>
                      <a:pt x="4581" y="11699"/>
                    </a:lnTo>
                    <a:lnTo>
                      <a:pt x="4508" y="11728"/>
                    </a:lnTo>
                    <a:lnTo>
                      <a:pt x="4439" y="11760"/>
                    </a:lnTo>
                    <a:lnTo>
                      <a:pt x="4371" y="11797"/>
                    </a:lnTo>
                    <a:lnTo>
                      <a:pt x="4302" y="11833"/>
                    </a:lnTo>
                    <a:lnTo>
                      <a:pt x="4233" y="11869"/>
                    </a:lnTo>
                    <a:lnTo>
                      <a:pt x="4165" y="11909"/>
                    </a:lnTo>
                    <a:lnTo>
                      <a:pt x="4099" y="11949"/>
                    </a:lnTo>
                    <a:lnTo>
                      <a:pt x="4034" y="11989"/>
                    </a:lnTo>
                    <a:lnTo>
                      <a:pt x="3969" y="12033"/>
                    </a:lnTo>
                    <a:lnTo>
                      <a:pt x="3907" y="12080"/>
                    </a:lnTo>
                    <a:lnTo>
                      <a:pt x="3845" y="12123"/>
                    </a:lnTo>
                    <a:lnTo>
                      <a:pt x="3784" y="12173"/>
                    </a:lnTo>
                    <a:lnTo>
                      <a:pt x="3725" y="12220"/>
                    </a:lnTo>
                    <a:lnTo>
                      <a:pt x="3668" y="12272"/>
                    </a:lnTo>
                    <a:lnTo>
                      <a:pt x="3610" y="12322"/>
                    </a:lnTo>
                    <a:lnTo>
                      <a:pt x="3556" y="12376"/>
                    </a:lnTo>
                    <a:lnTo>
                      <a:pt x="3501" y="12431"/>
                    </a:lnTo>
                    <a:lnTo>
                      <a:pt x="3450" y="12489"/>
                    </a:lnTo>
                    <a:lnTo>
                      <a:pt x="3399" y="12543"/>
                    </a:lnTo>
                    <a:lnTo>
                      <a:pt x="3349" y="12605"/>
                    </a:lnTo>
                    <a:lnTo>
                      <a:pt x="3302" y="12663"/>
                    </a:lnTo>
                    <a:lnTo>
                      <a:pt x="3255" y="12724"/>
                    </a:lnTo>
                    <a:lnTo>
                      <a:pt x="3211" y="12786"/>
                    </a:lnTo>
                    <a:lnTo>
                      <a:pt x="3168" y="12851"/>
                    </a:lnTo>
                    <a:lnTo>
                      <a:pt x="3128" y="12916"/>
                    </a:lnTo>
                    <a:lnTo>
                      <a:pt x="3088" y="12981"/>
                    </a:lnTo>
                    <a:lnTo>
                      <a:pt x="3048" y="13050"/>
                    </a:lnTo>
                    <a:lnTo>
                      <a:pt x="3012" y="13120"/>
                    </a:lnTo>
                    <a:lnTo>
                      <a:pt x="2979" y="13188"/>
                    </a:lnTo>
                    <a:lnTo>
                      <a:pt x="2947" y="13261"/>
                    </a:lnTo>
                    <a:lnTo>
                      <a:pt x="2917" y="13329"/>
                    </a:lnTo>
                    <a:lnTo>
                      <a:pt x="2889" y="13406"/>
                    </a:lnTo>
                    <a:lnTo>
                      <a:pt x="2863" y="13478"/>
                    </a:lnTo>
                    <a:lnTo>
                      <a:pt x="2838" y="13555"/>
                    </a:lnTo>
                    <a:lnTo>
                      <a:pt x="2816" y="13630"/>
                    </a:lnTo>
                    <a:lnTo>
                      <a:pt x="2795" y="13710"/>
                    </a:lnTo>
                    <a:lnTo>
                      <a:pt x="2776" y="13786"/>
                    </a:lnTo>
                    <a:lnTo>
                      <a:pt x="2762" y="13866"/>
                    </a:lnTo>
                    <a:lnTo>
                      <a:pt x="2751" y="13949"/>
                    </a:lnTo>
                    <a:lnTo>
                      <a:pt x="2736" y="14029"/>
                    </a:lnTo>
                    <a:lnTo>
                      <a:pt x="2730" y="14112"/>
                    </a:lnTo>
                    <a:lnTo>
                      <a:pt x="2722" y="14196"/>
                    </a:lnTo>
                    <a:lnTo>
                      <a:pt x="2718" y="14261"/>
                    </a:lnTo>
                    <a:lnTo>
                      <a:pt x="2718" y="14326"/>
                    </a:lnTo>
                    <a:lnTo>
                      <a:pt x="2718" y="14391"/>
                    </a:lnTo>
                    <a:lnTo>
                      <a:pt x="2722" y="14453"/>
                    </a:lnTo>
                    <a:lnTo>
                      <a:pt x="2725" y="14518"/>
                    </a:lnTo>
                    <a:lnTo>
                      <a:pt x="2733" y="14580"/>
                    </a:lnTo>
                    <a:lnTo>
                      <a:pt x="2740" y="14645"/>
                    </a:lnTo>
                    <a:lnTo>
                      <a:pt x="2751" y="14707"/>
                    </a:lnTo>
                    <a:lnTo>
                      <a:pt x="2762" y="14768"/>
                    </a:lnTo>
                    <a:lnTo>
                      <a:pt x="2776" y="14830"/>
                    </a:lnTo>
                    <a:lnTo>
                      <a:pt x="2790" y="14888"/>
                    </a:lnTo>
                    <a:lnTo>
                      <a:pt x="2805" y="14950"/>
                    </a:lnTo>
                    <a:lnTo>
                      <a:pt x="2823" y="15011"/>
                    </a:lnTo>
                    <a:lnTo>
                      <a:pt x="2842" y="15069"/>
                    </a:lnTo>
                    <a:lnTo>
                      <a:pt x="2863" y="15127"/>
                    </a:lnTo>
                    <a:lnTo>
                      <a:pt x="2885" y="15185"/>
                    </a:lnTo>
                    <a:lnTo>
                      <a:pt x="2910" y="15243"/>
                    </a:lnTo>
                    <a:lnTo>
                      <a:pt x="2936" y="15297"/>
                    </a:lnTo>
                    <a:lnTo>
                      <a:pt x="2961" y="15351"/>
                    </a:lnTo>
                    <a:lnTo>
                      <a:pt x="2990" y="15406"/>
                    </a:lnTo>
                    <a:lnTo>
                      <a:pt x="3019" y="15460"/>
                    </a:lnTo>
                    <a:lnTo>
                      <a:pt x="3051" y="15515"/>
                    </a:lnTo>
                    <a:lnTo>
                      <a:pt x="3084" y="15565"/>
                    </a:lnTo>
                    <a:lnTo>
                      <a:pt x="3117" y="15616"/>
                    </a:lnTo>
                    <a:lnTo>
                      <a:pt x="3150" y="15667"/>
                    </a:lnTo>
                    <a:lnTo>
                      <a:pt x="3186" y="15718"/>
                    </a:lnTo>
                    <a:lnTo>
                      <a:pt x="3225" y="15765"/>
                    </a:lnTo>
                    <a:lnTo>
                      <a:pt x="3262" y="15811"/>
                    </a:lnTo>
                    <a:lnTo>
                      <a:pt x="3302" y="15855"/>
                    </a:lnTo>
                    <a:lnTo>
                      <a:pt x="3342" y="15903"/>
                    </a:lnTo>
                    <a:lnTo>
                      <a:pt x="3385" y="15946"/>
                    </a:lnTo>
                    <a:lnTo>
                      <a:pt x="3425" y="15985"/>
                    </a:lnTo>
                    <a:lnTo>
                      <a:pt x="3469" y="16029"/>
                    </a:lnTo>
                    <a:lnTo>
                      <a:pt x="3516" y="16069"/>
                    </a:lnTo>
                    <a:lnTo>
                      <a:pt x="3559" y="16109"/>
                    </a:lnTo>
                    <a:lnTo>
                      <a:pt x="3606" y="16145"/>
                    </a:lnTo>
                    <a:lnTo>
                      <a:pt x="3653" y="16181"/>
                    </a:lnTo>
                    <a:lnTo>
                      <a:pt x="3704" y="16214"/>
                    </a:lnTo>
                    <a:lnTo>
                      <a:pt x="3751" y="16251"/>
                    </a:lnTo>
                    <a:lnTo>
                      <a:pt x="3802" y="16279"/>
                    </a:lnTo>
                    <a:lnTo>
                      <a:pt x="3852" y="16312"/>
                    </a:lnTo>
                    <a:lnTo>
                      <a:pt x="3907" y="16341"/>
                    </a:lnTo>
                    <a:lnTo>
                      <a:pt x="3958" y="16366"/>
                    </a:lnTo>
                    <a:lnTo>
                      <a:pt x="4012" y="16392"/>
                    </a:lnTo>
                    <a:lnTo>
                      <a:pt x="4066" y="16417"/>
                    </a:lnTo>
                    <a:lnTo>
                      <a:pt x="4121" y="16439"/>
                    </a:lnTo>
                    <a:lnTo>
                      <a:pt x="4175" y="16460"/>
                    </a:lnTo>
                    <a:lnTo>
                      <a:pt x="4230" y="16479"/>
                    </a:lnTo>
                    <a:lnTo>
                      <a:pt x="4287" y="16497"/>
                    </a:lnTo>
                    <a:lnTo>
                      <a:pt x="4345" y="16515"/>
                    </a:lnTo>
                    <a:lnTo>
                      <a:pt x="4399" y="16526"/>
                    </a:lnTo>
                    <a:lnTo>
                      <a:pt x="4458" y="16540"/>
                    </a:lnTo>
                    <a:lnTo>
                      <a:pt x="4519" y="16551"/>
                    </a:lnTo>
                    <a:lnTo>
                      <a:pt x="4578" y="16559"/>
                    </a:lnTo>
                    <a:lnTo>
                      <a:pt x="4635" y="16566"/>
                    </a:lnTo>
                    <a:lnTo>
                      <a:pt x="4697" y="16569"/>
                    </a:lnTo>
                    <a:lnTo>
                      <a:pt x="4755" y="16572"/>
                    </a:lnTo>
                    <a:lnTo>
                      <a:pt x="4878" y="16572"/>
                    </a:lnTo>
                    <a:lnTo>
                      <a:pt x="4939" y="16569"/>
                    </a:lnTo>
                    <a:lnTo>
                      <a:pt x="5001" y="16566"/>
                    </a:lnTo>
                    <a:lnTo>
                      <a:pt x="5063" y="16559"/>
                    </a:lnTo>
                    <a:lnTo>
                      <a:pt x="5125" y="16547"/>
                    </a:lnTo>
                    <a:lnTo>
                      <a:pt x="5186" y="16537"/>
                    </a:lnTo>
                    <a:lnTo>
                      <a:pt x="5262" y="16529"/>
                    </a:lnTo>
                    <a:lnTo>
                      <a:pt x="5342" y="16522"/>
                    </a:lnTo>
                    <a:lnTo>
                      <a:pt x="5418" y="16507"/>
                    </a:lnTo>
                    <a:lnTo>
                      <a:pt x="5494" y="16493"/>
                    </a:lnTo>
                    <a:lnTo>
                      <a:pt x="5570" y="16475"/>
                    </a:lnTo>
                    <a:lnTo>
                      <a:pt x="5643" y="16457"/>
                    </a:lnTo>
                    <a:lnTo>
                      <a:pt x="5715" y="16432"/>
                    </a:lnTo>
                    <a:lnTo>
                      <a:pt x="5787" y="16406"/>
                    </a:lnTo>
                    <a:lnTo>
                      <a:pt x="5860" y="16377"/>
                    </a:lnTo>
                    <a:lnTo>
                      <a:pt x="5933" y="16345"/>
                    </a:lnTo>
                    <a:lnTo>
                      <a:pt x="6001" y="16308"/>
                    </a:lnTo>
                    <a:lnTo>
                      <a:pt x="6067" y="16272"/>
                    </a:lnTo>
                    <a:lnTo>
                      <a:pt x="6128" y="16232"/>
                    </a:lnTo>
                    <a:lnTo>
                      <a:pt x="6190" y="16192"/>
                    </a:lnTo>
                    <a:lnTo>
                      <a:pt x="6247" y="16149"/>
                    </a:lnTo>
                    <a:lnTo>
                      <a:pt x="6302" y="16102"/>
                    </a:lnTo>
                    <a:lnTo>
                      <a:pt x="6353" y="16055"/>
                    </a:lnTo>
                    <a:lnTo>
                      <a:pt x="6404" y="16007"/>
                    </a:lnTo>
                    <a:lnTo>
                      <a:pt x="6454" y="15957"/>
                    </a:lnTo>
                    <a:lnTo>
                      <a:pt x="6498" y="15903"/>
                    </a:lnTo>
                    <a:lnTo>
                      <a:pt x="6541" y="15848"/>
                    </a:lnTo>
                    <a:lnTo>
                      <a:pt x="6581" y="15790"/>
                    </a:lnTo>
                    <a:lnTo>
                      <a:pt x="6617" y="15736"/>
                    </a:lnTo>
                    <a:lnTo>
                      <a:pt x="6654" y="15674"/>
                    </a:lnTo>
                    <a:lnTo>
                      <a:pt x="6687" y="15612"/>
                    </a:lnTo>
                    <a:lnTo>
                      <a:pt x="6719" y="15551"/>
                    </a:lnTo>
                    <a:lnTo>
                      <a:pt x="6744" y="15490"/>
                    </a:lnTo>
                    <a:lnTo>
                      <a:pt x="6769" y="15424"/>
                    </a:lnTo>
                    <a:lnTo>
                      <a:pt x="6795" y="15359"/>
                    </a:lnTo>
                    <a:lnTo>
                      <a:pt x="6817" y="15290"/>
                    </a:lnTo>
                    <a:lnTo>
                      <a:pt x="6835" y="15221"/>
                    </a:lnTo>
                    <a:lnTo>
                      <a:pt x="6849" y="15152"/>
                    </a:lnTo>
                    <a:lnTo>
                      <a:pt x="6864" y="15080"/>
                    </a:lnTo>
                    <a:lnTo>
                      <a:pt x="6875" y="15011"/>
                    </a:lnTo>
                    <a:lnTo>
                      <a:pt x="6886" y="14938"/>
                    </a:lnTo>
                    <a:lnTo>
                      <a:pt x="6893" y="14863"/>
                    </a:lnTo>
                    <a:lnTo>
                      <a:pt x="6896" y="14790"/>
                    </a:lnTo>
                    <a:lnTo>
                      <a:pt x="6900" y="14714"/>
                    </a:lnTo>
                    <a:lnTo>
                      <a:pt x="6900" y="14637"/>
                    </a:lnTo>
                    <a:lnTo>
                      <a:pt x="6900" y="14562"/>
                    </a:lnTo>
                    <a:lnTo>
                      <a:pt x="6900" y="14529"/>
                    </a:lnTo>
                    <a:lnTo>
                      <a:pt x="6896" y="14525"/>
                    </a:lnTo>
                    <a:lnTo>
                      <a:pt x="6896" y="14522"/>
                    </a:lnTo>
                    <a:lnTo>
                      <a:pt x="6893" y="14518"/>
                    </a:lnTo>
                    <a:lnTo>
                      <a:pt x="6882" y="14518"/>
                    </a:lnTo>
                    <a:lnTo>
                      <a:pt x="6878" y="14515"/>
                    </a:lnTo>
                    <a:lnTo>
                      <a:pt x="6875" y="14511"/>
                    </a:lnTo>
                    <a:lnTo>
                      <a:pt x="6871" y="14507"/>
                    </a:lnTo>
                    <a:lnTo>
                      <a:pt x="6864" y="14507"/>
                    </a:lnTo>
                    <a:lnTo>
                      <a:pt x="6861" y="14503"/>
                    </a:lnTo>
                    <a:lnTo>
                      <a:pt x="6853" y="14503"/>
                    </a:lnTo>
                    <a:lnTo>
                      <a:pt x="6849" y="14500"/>
                    </a:lnTo>
                    <a:lnTo>
                      <a:pt x="6839" y="14500"/>
                    </a:lnTo>
                    <a:lnTo>
                      <a:pt x="6835" y="14503"/>
                    </a:lnTo>
                    <a:lnTo>
                      <a:pt x="6828" y="14503"/>
                    </a:lnTo>
                    <a:lnTo>
                      <a:pt x="6824" y="14507"/>
                    </a:lnTo>
                    <a:lnTo>
                      <a:pt x="6821" y="14511"/>
                    </a:lnTo>
                    <a:lnTo>
                      <a:pt x="6817" y="14515"/>
                    </a:lnTo>
                    <a:lnTo>
                      <a:pt x="6813" y="14518"/>
                    </a:lnTo>
                    <a:lnTo>
                      <a:pt x="6809" y="14525"/>
                    </a:lnTo>
                    <a:lnTo>
                      <a:pt x="6769" y="14605"/>
                    </a:lnTo>
                    <a:lnTo>
                      <a:pt x="6726" y="14685"/>
                    </a:lnTo>
                    <a:lnTo>
                      <a:pt x="6675" y="14757"/>
                    </a:lnTo>
                    <a:lnTo>
                      <a:pt x="6625" y="14833"/>
                    </a:lnTo>
                    <a:lnTo>
                      <a:pt x="6570" y="14903"/>
                    </a:lnTo>
                    <a:lnTo>
                      <a:pt x="6513" y="14971"/>
                    </a:lnTo>
                    <a:lnTo>
                      <a:pt x="6451" y="15033"/>
                    </a:lnTo>
                    <a:lnTo>
                      <a:pt x="6389" y="15094"/>
                    </a:lnTo>
                    <a:lnTo>
                      <a:pt x="6324" y="15152"/>
                    </a:lnTo>
                    <a:lnTo>
                      <a:pt x="6255" y="15207"/>
                    </a:lnTo>
                    <a:lnTo>
                      <a:pt x="6187" y="15257"/>
                    </a:lnTo>
                    <a:lnTo>
                      <a:pt x="6114" y="15304"/>
                    </a:lnTo>
                    <a:lnTo>
                      <a:pt x="6041" y="15344"/>
                    </a:lnTo>
                    <a:lnTo>
                      <a:pt x="5969" y="15381"/>
                    </a:lnTo>
                    <a:lnTo>
                      <a:pt x="5893" y="15413"/>
                    </a:lnTo>
                    <a:lnTo>
                      <a:pt x="5853" y="15428"/>
                    </a:lnTo>
                    <a:lnTo>
                      <a:pt x="5817" y="15442"/>
                    </a:lnTo>
                    <a:lnTo>
                      <a:pt x="5777" y="15453"/>
                    </a:lnTo>
                    <a:lnTo>
                      <a:pt x="5737" y="15464"/>
                    </a:lnTo>
                    <a:lnTo>
                      <a:pt x="5700" y="15471"/>
                    </a:lnTo>
                    <a:lnTo>
                      <a:pt x="5660" y="15482"/>
                    </a:lnTo>
                    <a:lnTo>
                      <a:pt x="5621" y="15485"/>
                    </a:lnTo>
                    <a:lnTo>
                      <a:pt x="5581" y="15493"/>
                    </a:lnTo>
                    <a:lnTo>
                      <a:pt x="5541" y="15497"/>
                    </a:lnTo>
                    <a:lnTo>
                      <a:pt x="5426" y="15497"/>
                    </a:lnTo>
                    <a:lnTo>
                      <a:pt x="5386" y="15493"/>
                    </a:lnTo>
                    <a:lnTo>
                      <a:pt x="5346" y="15490"/>
                    </a:lnTo>
                    <a:lnTo>
                      <a:pt x="5306" y="15485"/>
                    </a:lnTo>
                    <a:lnTo>
                      <a:pt x="5269" y="15478"/>
                    </a:lnTo>
                    <a:lnTo>
                      <a:pt x="5230" y="15468"/>
                    </a:lnTo>
                    <a:lnTo>
                      <a:pt x="5190" y="15457"/>
                    </a:lnTo>
                    <a:lnTo>
                      <a:pt x="5153" y="15446"/>
                    </a:lnTo>
                    <a:lnTo>
                      <a:pt x="5113" y="15431"/>
                    </a:lnTo>
                    <a:lnTo>
                      <a:pt x="5078" y="15413"/>
                    </a:lnTo>
                    <a:lnTo>
                      <a:pt x="5041" y="15398"/>
                    </a:lnTo>
                    <a:lnTo>
                      <a:pt x="5001" y="15377"/>
                    </a:lnTo>
                    <a:lnTo>
                      <a:pt x="4965" y="15355"/>
                    </a:lnTo>
                    <a:lnTo>
                      <a:pt x="4929" y="15333"/>
                    </a:lnTo>
                    <a:lnTo>
                      <a:pt x="4892" y="15308"/>
                    </a:lnTo>
                    <a:lnTo>
                      <a:pt x="4856" y="15279"/>
                    </a:lnTo>
                    <a:lnTo>
                      <a:pt x="4824" y="15251"/>
                    </a:lnTo>
                    <a:lnTo>
                      <a:pt x="4787" y="15221"/>
                    </a:lnTo>
                    <a:lnTo>
                      <a:pt x="4752" y="15189"/>
                    </a:lnTo>
                    <a:lnTo>
                      <a:pt x="4719" y="15152"/>
                    </a:lnTo>
                    <a:lnTo>
                      <a:pt x="4686" y="15116"/>
                    </a:lnTo>
                    <a:lnTo>
                      <a:pt x="4653" y="15077"/>
                    </a:lnTo>
                    <a:lnTo>
                      <a:pt x="4621" y="15037"/>
                    </a:lnTo>
                    <a:cubicBezTo>
                      <a:pt x="4606" y="15018"/>
                      <a:pt x="4595" y="15000"/>
                      <a:pt x="4581" y="14982"/>
                    </a:cubicBezTo>
                    <a:cubicBezTo>
                      <a:pt x="4570" y="14964"/>
                      <a:pt x="4559" y="14946"/>
                      <a:pt x="4548" y="14931"/>
                    </a:cubicBezTo>
                    <a:cubicBezTo>
                      <a:pt x="4538" y="14913"/>
                      <a:pt x="4526" y="14895"/>
                      <a:pt x="4516" y="14877"/>
                    </a:cubicBezTo>
                    <a:cubicBezTo>
                      <a:pt x="4508" y="14859"/>
                      <a:pt x="4498" y="14844"/>
                      <a:pt x="4491" y="14826"/>
                    </a:cubicBezTo>
                    <a:lnTo>
                      <a:pt x="4465" y="14776"/>
                    </a:lnTo>
                    <a:lnTo>
                      <a:pt x="4443" y="14724"/>
                    </a:lnTo>
                    <a:lnTo>
                      <a:pt x="4425" y="14677"/>
                    </a:lnTo>
                    <a:lnTo>
                      <a:pt x="4411" y="14627"/>
                    </a:lnTo>
                    <a:lnTo>
                      <a:pt x="4399" y="14580"/>
                    </a:lnTo>
                    <a:lnTo>
                      <a:pt x="4392" y="14533"/>
                    </a:lnTo>
                    <a:lnTo>
                      <a:pt x="4385" y="14485"/>
                    </a:lnTo>
                    <a:lnTo>
                      <a:pt x="4385" y="14438"/>
                    </a:lnTo>
                    <a:lnTo>
                      <a:pt x="4385" y="14395"/>
                    </a:lnTo>
                    <a:lnTo>
                      <a:pt x="4389" y="14351"/>
                    </a:lnTo>
                    <a:lnTo>
                      <a:pt x="4392" y="14304"/>
                    </a:lnTo>
                    <a:lnTo>
                      <a:pt x="4404" y="14264"/>
                    </a:lnTo>
                    <a:lnTo>
                      <a:pt x="4414" y="14221"/>
                    </a:lnTo>
                    <a:lnTo>
                      <a:pt x="4425" y="14181"/>
                    </a:lnTo>
                    <a:lnTo>
                      <a:pt x="4443" y="14137"/>
                    </a:lnTo>
                    <a:lnTo>
                      <a:pt x="4461" y="14102"/>
                    </a:lnTo>
                    <a:lnTo>
                      <a:pt x="4479" y="14062"/>
                    </a:lnTo>
                    <a:lnTo>
                      <a:pt x="4505" y="14022"/>
                    </a:lnTo>
                    <a:lnTo>
                      <a:pt x="4526" y="13985"/>
                    </a:lnTo>
                    <a:lnTo>
                      <a:pt x="4556" y="13949"/>
                    </a:lnTo>
                    <a:lnTo>
                      <a:pt x="4581" y="13913"/>
                    </a:lnTo>
                    <a:lnTo>
                      <a:pt x="4613" y="13881"/>
                    </a:lnTo>
                    <a:lnTo>
                      <a:pt x="4646" y="13848"/>
                    </a:lnTo>
                    <a:lnTo>
                      <a:pt x="4679" y="13815"/>
                    </a:lnTo>
                    <a:lnTo>
                      <a:pt x="4715" y="13782"/>
                    </a:lnTo>
                    <a:lnTo>
                      <a:pt x="4752" y="13750"/>
                    </a:lnTo>
                    <a:lnTo>
                      <a:pt x="4787" y="13721"/>
                    </a:lnTo>
                    <a:lnTo>
                      <a:pt x="4827" y="13692"/>
                    </a:lnTo>
                    <a:lnTo>
                      <a:pt x="4867" y="13667"/>
                    </a:lnTo>
                    <a:lnTo>
                      <a:pt x="4911" y="13637"/>
                    </a:lnTo>
                    <a:lnTo>
                      <a:pt x="4954" y="13612"/>
                    </a:lnTo>
                    <a:lnTo>
                      <a:pt x="4998" y="13587"/>
                    </a:lnTo>
                    <a:lnTo>
                      <a:pt x="5088" y="13543"/>
                    </a:lnTo>
                    <a:lnTo>
                      <a:pt x="5186" y="13500"/>
                    </a:lnTo>
                    <a:lnTo>
                      <a:pt x="5284" y="13463"/>
                    </a:lnTo>
                    <a:lnTo>
                      <a:pt x="5382" y="13428"/>
                    </a:lnTo>
                    <a:lnTo>
                      <a:pt x="5483" y="13402"/>
                    </a:lnTo>
                    <a:lnTo>
                      <a:pt x="5585" y="13376"/>
                    </a:lnTo>
                    <a:lnTo>
                      <a:pt x="5687" y="13359"/>
                    </a:lnTo>
                    <a:lnTo>
                      <a:pt x="5787" y="13344"/>
                    </a:lnTo>
                    <a:lnTo>
                      <a:pt x="5889" y="13333"/>
                    </a:lnTo>
                    <a:cubicBezTo>
                      <a:pt x="5926" y="13329"/>
                      <a:pt x="5958" y="13329"/>
                      <a:pt x="5991" y="13329"/>
                    </a:cubicBezTo>
                    <a:lnTo>
                      <a:pt x="6135" y="13329"/>
                    </a:lnTo>
                    <a:lnTo>
                      <a:pt x="6182" y="13333"/>
                    </a:lnTo>
                    <a:lnTo>
                      <a:pt x="6226" y="13341"/>
                    </a:lnTo>
                    <a:lnTo>
                      <a:pt x="6274" y="13348"/>
                    </a:lnTo>
                    <a:lnTo>
                      <a:pt x="6317" y="13355"/>
                    </a:lnTo>
                    <a:lnTo>
                      <a:pt x="6361" y="13362"/>
                    </a:lnTo>
                    <a:lnTo>
                      <a:pt x="6433" y="13381"/>
                    </a:lnTo>
                    <a:lnTo>
                      <a:pt x="6505" y="13398"/>
                    </a:lnTo>
                    <a:lnTo>
                      <a:pt x="6574" y="13420"/>
                    </a:lnTo>
                    <a:lnTo>
                      <a:pt x="6643" y="13446"/>
                    </a:lnTo>
                    <a:lnTo>
                      <a:pt x="6712" y="13471"/>
                    </a:lnTo>
                    <a:lnTo>
                      <a:pt x="6777" y="13496"/>
                    </a:lnTo>
                    <a:lnTo>
                      <a:pt x="6839" y="13525"/>
                    </a:lnTo>
                    <a:lnTo>
                      <a:pt x="6904" y="13558"/>
                    </a:lnTo>
                    <a:lnTo>
                      <a:pt x="6962" y="13590"/>
                    </a:lnTo>
                    <a:lnTo>
                      <a:pt x="7023" y="13623"/>
                    </a:lnTo>
                    <a:lnTo>
                      <a:pt x="7082" y="13659"/>
                    </a:lnTo>
                    <a:lnTo>
                      <a:pt x="7135" y="13695"/>
                    </a:lnTo>
                    <a:lnTo>
                      <a:pt x="7190" y="13732"/>
                    </a:lnTo>
                    <a:lnTo>
                      <a:pt x="7244" y="13772"/>
                    </a:lnTo>
                    <a:lnTo>
                      <a:pt x="7295" y="13815"/>
                    </a:lnTo>
                    <a:lnTo>
                      <a:pt x="7346" y="13855"/>
                    </a:lnTo>
                    <a:lnTo>
                      <a:pt x="7393" y="13898"/>
                    </a:lnTo>
                    <a:lnTo>
                      <a:pt x="7440" y="13946"/>
                    </a:lnTo>
                    <a:lnTo>
                      <a:pt x="7483" y="13993"/>
                    </a:lnTo>
                    <a:lnTo>
                      <a:pt x="7527" y="14040"/>
                    </a:lnTo>
                    <a:lnTo>
                      <a:pt x="7570" y="14087"/>
                    </a:lnTo>
                    <a:lnTo>
                      <a:pt x="7610" y="14137"/>
                    </a:lnTo>
                    <a:lnTo>
                      <a:pt x="7647" y="14189"/>
                    </a:lnTo>
                    <a:lnTo>
                      <a:pt x="7687" y="14239"/>
                    </a:lnTo>
                    <a:lnTo>
                      <a:pt x="7719" y="14294"/>
                    </a:lnTo>
                    <a:lnTo>
                      <a:pt x="7756" y="14348"/>
                    </a:lnTo>
                    <a:lnTo>
                      <a:pt x="7784" y="14403"/>
                    </a:lnTo>
                    <a:lnTo>
                      <a:pt x="7817" y="14460"/>
                    </a:lnTo>
                    <a:lnTo>
                      <a:pt x="7846" y="14515"/>
                    </a:lnTo>
                    <a:lnTo>
                      <a:pt x="7871" y="14572"/>
                    </a:lnTo>
                    <a:lnTo>
                      <a:pt x="7896" y="14630"/>
                    </a:lnTo>
                    <a:lnTo>
                      <a:pt x="7918" y="14692"/>
                    </a:lnTo>
                    <a:lnTo>
                      <a:pt x="7940" y="14750"/>
                    </a:lnTo>
                    <a:lnTo>
                      <a:pt x="7962" y="14811"/>
                    </a:lnTo>
                    <a:lnTo>
                      <a:pt x="7980" y="14873"/>
                    </a:lnTo>
                    <a:lnTo>
                      <a:pt x="7998" y="14935"/>
                    </a:lnTo>
                    <a:lnTo>
                      <a:pt x="8013" y="14997"/>
                    </a:lnTo>
                    <a:lnTo>
                      <a:pt x="8023" y="15062"/>
                    </a:lnTo>
                    <a:lnTo>
                      <a:pt x="8038" y="15124"/>
                    </a:lnTo>
                    <a:lnTo>
                      <a:pt x="8045" y="15189"/>
                    </a:lnTo>
                    <a:lnTo>
                      <a:pt x="8052" y="15251"/>
                    </a:lnTo>
                    <a:lnTo>
                      <a:pt x="8060" y="15316"/>
                    </a:lnTo>
                    <a:lnTo>
                      <a:pt x="8063" y="15381"/>
                    </a:lnTo>
                    <a:lnTo>
                      <a:pt x="8067" y="15446"/>
                    </a:lnTo>
                    <a:lnTo>
                      <a:pt x="8067" y="15511"/>
                    </a:lnTo>
                    <a:lnTo>
                      <a:pt x="8067" y="15577"/>
                    </a:lnTo>
                    <a:lnTo>
                      <a:pt x="8063" y="15645"/>
                    </a:lnTo>
                    <a:lnTo>
                      <a:pt x="8060" y="15711"/>
                    </a:lnTo>
                    <a:lnTo>
                      <a:pt x="8052" y="15776"/>
                    </a:lnTo>
                    <a:lnTo>
                      <a:pt x="8045" y="15841"/>
                    </a:lnTo>
                    <a:lnTo>
                      <a:pt x="8038" y="15910"/>
                    </a:lnTo>
                    <a:lnTo>
                      <a:pt x="8023" y="15975"/>
                    </a:lnTo>
                    <a:lnTo>
                      <a:pt x="8013" y="16040"/>
                    </a:lnTo>
                    <a:lnTo>
                      <a:pt x="7995" y="16109"/>
                    </a:lnTo>
                    <a:lnTo>
                      <a:pt x="7980" y="16174"/>
                    </a:lnTo>
                    <a:lnTo>
                      <a:pt x="7958" y="16239"/>
                    </a:lnTo>
                    <a:lnTo>
                      <a:pt x="7940" y="16305"/>
                    </a:lnTo>
                    <a:lnTo>
                      <a:pt x="7915" y="16370"/>
                    </a:lnTo>
                    <a:lnTo>
                      <a:pt x="7893" y="16435"/>
                    </a:lnTo>
                    <a:lnTo>
                      <a:pt x="7864" y="16500"/>
                    </a:lnTo>
                    <a:lnTo>
                      <a:pt x="7835" y="16566"/>
                    </a:lnTo>
                    <a:lnTo>
                      <a:pt x="7806" y="16627"/>
                    </a:lnTo>
                    <a:lnTo>
                      <a:pt x="7774" y="16692"/>
                    </a:lnTo>
                    <a:lnTo>
                      <a:pt x="7741" y="16754"/>
                    </a:lnTo>
                    <a:lnTo>
                      <a:pt x="7709" y="16812"/>
                    </a:lnTo>
                    <a:lnTo>
                      <a:pt x="7672" y="16870"/>
                    </a:lnTo>
                    <a:lnTo>
                      <a:pt x="7639" y="16925"/>
                    </a:lnTo>
                    <a:lnTo>
                      <a:pt x="7603" y="16979"/>
                    </a:lnTo>
                    <a:lnTo>
                      <a:pt x="7563" y="17029"/>
                    </a:lnTo>
                    <a:lnTo>
                      <a:pt x="7527" y="17080"/>
                    </a:lnTo>
                    <a:lnTo>
                      <a:pt x="7487" y="17131"/>
                    </a:lnTo>
                    <a:lnTo>
                      <a:pt x="7448" y="17178"/>
                    </a:lnTo>
                    <a:lnTo>
                      <a:pt x="7361" y="17273"/>
                    </a:lnTo>
                    <a:lnTo>
                      <a:pt x="7274" y="17363"/>
                    </a:lnTo>
                    <a:lnTo>
                      <a:pt x="7179" y="17450"/>
                    </a:lnTo>
                    <a:lnTo>
                      <a:pt x="7085" y="17529"/>
                    </a:lnTo>
                    <a:lnTo>
                      <a:pt x="6987" y="17602"/>
                    </a:lnTo>
                    <a:lnTo>
                      <a:pt x="6882" y="17674"/>
                    </a:lnTo>
                    <a:lnTo>
                      <a:pt x="6777" y="17740"/>
                    </a:lnTo>
                    <a:lnTo>
                      <a:pt x="6672" y="17801"/>
                    </a:lnTo>
                    <a:lnTo>
                      <a:pt x="6560" y="17860"/>
                    </a:lnTo>
                    <a:lnTo>
                      <a:pt x="6448" y="17914"/>
                    </a:lnTo>
                    <a:lnTo>
                      <a:pt x="6331" y="17961"/>
                    </a:lnTo>
                    <a:lnTo>
                      <a:pt x="6215" y="18004"/>
                    </a:lnTo>
                    <a:lnTo>
                      <a:pt x="6095" y="18044"/>
                    </a:lnTo>
                    <a:lnTo>
                      <a:pt x="5973" y="18081"/>
                    </a:lnTo>
                    <a:lnTo>
                      <a:pt x="5853" y="18113"/>
                    </a:lnTo>
                    <a:lnTo>
                      <a:pt x="5726" y="18138"/>
                    </a:lnTo>
                    <a:lnTo>
                      <a:pt x="5603" y="18160"/>
                    </a:lnTo>
                    <a:lnTo>
                      <a:pt x="5476" y="18178"/>
                    </a:lnTo>
                    <a:lnTo>
                      <a:pt x="5353" y="18193"/>
                    </a:lnTo>
                    <a:lnTo>
                      <a:pt x="5226" y="18203"/>
                    </a:lnTo>
                    <a:lnTo>
                      <a:pt x="5099" y="18208"/>
                    </a:lnTo>
                    <a:lnTo>
                      <a:pt x="4972" y="18211"/>
                    </a:lnTo>
                    <a:lnTo>
                      <a:pt x="4842" y="18208"/>
                    </a:lnTo>
                    <a:lnTo>
                      <a:pt x="4715" y="18200"/>
                    </a:lnTo>
                    <a:lnTo>
                      <a:pt x="4592" y="18189"/>
                    </a:lnTo>
                    <a:lnTo>
                      <a:pt x="4465" y="18174"/>
                    </a:lnTo>
                    <a:lnTo>
                      <a:pt x="4342" y="18156"/>
                    </a:lnTo>
                    <a:lnTo>
                      <a:pt x="4215" y="18131"/>
                    </a:lnTo>
                    <a:lnTo>
                      <a:pt x="4091" y="18106"/>
                    </a:lnTo>
                    <a:lnTo>
                      <a:pt x="3969" y="18073"/>
                    </a:lnTo>
                    <a:lnTo>
                      <a:pt x="3849" y="18041"/>
                    </a:lnTo>
                    <a:lnTo>
                      <a:pt x="3730" y="18001"/>
                    </a:lnTo>
                    <a:lnTo>
                      <a:pt x="3613" y="17961"/>
                    </a:lnTo>
                    <a:lnTo>
                      <a:pt x="3501" y="17917"/>
                    </a:lnTo>
                    <a:lnTo>
                      <a:pt x="3389" y="17867"/>
                    </a:lnTo>
                    <a:lnTo>
                      <a:pt x="3277" y="17816"/>
                    </a:lnTo>
                    <a:lnTo>
                      <a:pt x="3168" y="17765"/>
                    </a:lnTo>
                    <a:lnTo>
                      <a:pt x="3063" y="17707"/>
                    </a:lnTo>
                    <a:lnTo>
                      <a:pt x="2954" y="17649"/>
                    </a:lnTo>
                    <a:lnTo>
                      <a:pt x="2852" y="17587"/>
                    </a:lnTo>
                    <a:lnTo>
                      <a:pt x="2747" y="17526"/>
                    </a:lnTo>
                    <a:lnTo>
                      <a:pt x="2646" y="17457"/>
                    </a:lnTo>
                    <a:lnTo>
                      <a:pt x="2548" y="17392"/>
                    </a:lnTo>
                    <a:lnTo>
                      <a:pt x="2447" y="17320"/>
                    </a:lnTo>
                    <a:lnTo>
                      <a:pt x="2320" y="17207"/>
                    </a:lnTo>
                    <a:lnTo>
                      <a:pt x="2196" y="17087"/>
                    </a:lnTo>
                    <a:lnTo>
                      <a:pt x="2138" y="17026"/>
                    </a:lnTo>
                    <a:lnTo>
                      <a:pt x="2081" y="16964"/>
                    </a:lnTo>
                    <a:lnTo>
                      <a:pt x="2022" y="16899"/>
                    </a:lnTo>
                    <a:lnTo>
                      <a:pt x="1969" y="16833"/>
                    </a:lnTo>
                    <a:lnTo>
                      <a:pt x="1907" y="16758"/>
                    </a:lnTo>
                    <a:lnTo>
                      <a:pt x="1848" y="16681"/>
                    </a:lnTo>
                    <a:lnTo>
                      <a:pt x="1790" y="16606"/>
                    </a:lnTo>
                    <a:lnTo>
                      <a:pt x="1736" y="16526"/>
                    </a:lnTo>
                    <a:lnTo>
                      <a:pt x="1682" y="16446"/>
                    </a:lnTo>
                    <a:lnTo>
                      <a:pt x="1631" y="16366"/>
                    </a:lnTo>
                    <a:lnTo>
                      <a:pt x="1581" y="16283"/>
                    </a:lnTo>
                    <a:lnTo>
                      <a:pt x="1534" y="16199"/>
                    </a:lnTo>
                    <a:lnTo>
                      <a:pt x="1479" y="16077"/>
                    </a:lnTo>
                    <a:lnTo>
                      <a:pt x="1428" y="15950"/>
                    </a:lnTo>
                    <a:lnTo>
                      <a:pt x="1381" y="15823"/>
                    </a:lnTo>
                    <a:lnTo>
                      <a:pt x="1334" y="15696"/>
                    </a:lnTo>
                    <a:lnTo>
                      <a:pt x="1294" y="15565"/>
                    </a:lnTo>
                    <a:lnTo>
                      <a:pt x="1258" y="15435"/>
                    </a:lnTo>
                    <a:lnTo>
                      <a:pt x="1221" y="15304"/>
                    </a:lnTo>
                    <a:lnTo>
                      <a:pt x="1193" y="15170"/>
                    </a:lnTo>
                    <a:lnTo>
                      <a:pt x="1168" y="15040"/>
                    </a:lnTo>
                    <a:lnTo>
                      <a:pt x="1142" y="14906"/>
                    </a:lnTo>
                    <a:lnTo>
                      <a:pt x="1124" y="14776"/>
                    </a:lnTo>
                    <a:lnTo>
                      <a:pt x="1109" y="14642"/>
                    </a:lnTo>
                    <a:lnTo>
                      <a:pt x="1099" y="14507"/>
                    </a:lnTo>
                    <a:lnTo>
                      <a:pt x="1091" y="14373"/>
                    </a:lnTo>
                    <a:lnTo>
                      <a:pt x="1088" y="14239"/>
                    </a:lnTo>
                    <a:lnTo>
                      <a:pt x="1091" y="14105"/>
                    </a:lnTo>
                    <a:lnTo>
                      <a:pt x="1094" y="13971"/>
                    </a:lnTo>
                    <a:lnTo>
                      <a:pt x="1106" y="13837"/>
                    </a:lnTo>
                    <a:lnTo>
                      <a:pt x="1116" y="13702"/>
                    </a:lnTo>
                    <a:lnTo>
                      <a:pt x="1134" y="13568"/>
                    </a:lnTo>
                    <a:lnTo>
                      <a:pt x="1156" y="13438"/>
                    </a:lnTo>
                    <a:lnTo>
                      <a:pt x="1186" y="13304"/>
                    </a:lnTo>
                    <a:lnTo>
                      <a:pt x="1214" y="13174"/>
                    </a:lnTo>
                    <a:lnTo>
                      <a:pt x="1251" y="13040"/>
                    </a:lnTo>
                    <a:lnTo>
                      <a:pt x="1290" y="12909"/>
                    </a:lnTo>
                    <a:lnTo>
                      <a:pt x="1338" y="12782"/>
                    </a:lnTo>
                    <a:lnTo>
                      <a:pt x="1385" y="12652"/>
                    </a:lnTo>
                    <a:lnTo>
                      <a:pt x="1439" y="12525"/>
                    </a:lnTo>
                    <a:lnTo>
                      <a:pt x="1501" y="12398"/>
                    </a:lnTo>
                    <a:lnTo>
                      <a:pt x="1562" y="12272"/>
                    </a:lnTo>
                    <a:lnTo>
                      <a:pt x="1631" y="12148"/>
                    </a:lnTo>
                    <a:lnTo>
                      <a:pt x="1703" y="12021"/>
                    </a:lnTo>
                    <a:lnTo>
                      <a:pt x="1762" y="11934"/>
                    </a:lnTo>
                    <a:lnTo>
                      <a:pt x="1820" y="11851"/>
                    </a:lnTo>
                    <a:lnTo>
                      <a:pt x="1877" y="11764"/>
                    </a:lnTo>
                    <a:lnTo>
                      <a:pt x="1939" y="11685"/>
                    </a:lnTo>
                    <a:lnTo>
                      <a:pt x="2001" y="11601"/>
                    </a:lnTo>
                    <a:lnTo>
                      <a:pt x="2066" y="11521"/>
                    </a:lnTo>
                    <a:lnTo>
                      <a:pt x="2131" y="11446"/>
                    </a:lnTo>
                    <a:lnTo>
                      <a:pt x="2200" y="11369"/>
                    </a:lnTo>
                    <a:lnTo>
                      <a:pt x="2269" y="11297"/>
                    </a:lnTo>
                    <a:lnTo>
                      <a:pt x="2338" y="11224"/>
                    </a:lnTo>
                    <a:lnTo>
                      <a:pt x="2483" y="11083"/>
                    </a:lnTo>
                    <a:lnTo>
                      <a:pt x="2631" y="10945"/>
                    </a:lnTo>
                    <a:lnTo>
                      <a:pt x="2787" y="10815"/>
                    </a:lnTo>
                    <a:lnTo>
                      <a:pt x="2943" y="10688"/>
                    </a:lnTo>
                    <a:lnTo>
                      <a:pt x="3106" y="10565"/>
                    </a:lnTo>
                    <a:lnTo>
                      <a:pt x="3273" y="10449"/>
                    </a:lnTo>
                    <a:lnTo>
                      <a:pt x="3443" y="10332"/>
                    </a:lnTo>
                    <a:lnTo>
                      <a:pt x="3613" y="10224"/>
                    </a:lnTo>
                    <a:lnTo>
                      <a:pt x="3787" y="10115"/>
                    </a:lnTo>
                    <a:lnTo>
                      <a:pt x="4146" y="9905"/>
                    </a:lnTo>
                    <a:lnTo>
                      <a:pt x="4505" y="9698"/>
                    </a:lnTo>
                    <a:lnTo>
                      <a:pt x="4871" y="9499"/>
                    </a:lnTo>
                    <a:cubicBezTo>
                      <a:pt x="5113" y="9365"/>
                      <a:pt x="5356" y="9235"/>
                      <a:pt x="5595" y="9101"/>
                    </a:cubicBezTo>
                    <a:cubicBezTo>
                      <a:pt x="5715" y="9032"/>
                      <a:pt x="5834" y="8962"/>
                      <a:pt x="5954" y="8894"/>
                    </a:cubicBezTo>
                    <a:lnTo>
                      <a:pt x="6128" y="8789"/>
                    </a:lnTo>
                    <a:lnTo>
                      <a:pt x="6302" y="8680"/>
                    </a:lnTo>
                    <a:lnTo>
                      <a:pt x="6473" y="8568"/>
                    </a:lnTo>
                    <a:lnTo>
                      <a:pt x="6639" y="8455"/>
                    </a:lnTo>
                    <a:lnTo>
                      <a:pt x="6802" y="8336"/>
                    </a:lnTo>
                    <a:lnTo>
                      <a:pt x="6962" y="8216"/>
                    </a:lnTo>
                    <a:lnTo>
                      <a:pt x="7067" y="8133"/>
                    </a:lnTo>
                    <a:lnTo>
                      <a:pt x="7168" y="8046"/>
                    </a:lnTo>
                    <a:lnTo>
                      <a:pt x="7269" y="7959"/>
                    </a:lnTo>
                    <a:lnTo>
                      <a:pt x="7371" y="7868"/>
                    </a:lnTo>
                    <a:lnTo>
                      <a:pt x="7469" y="7778"/>
                    </a:lnTo>
                    <a:lnTo>
                      <a:pt x="7563" y="7684"/>
                    </a:lnTo>
                    <a:lnTo>
                      <a:pt x="7657" y="7586"/>
                    </a:lnTo>
                    <a:lnTo>
                      <a:pt x="7748" y="7492"/>
                    </a:lnTo>
                    <a:lnTo>
                      <a:pt x="7839" y="7390"/>
                    </a:lnTo>
                    <a:lnTo>
                      <a:pt x="7926" y="7288"/>
                    </a:lnTo>
                    <a:lnTo>
                      <a:pt x="8009" y="7184"/>
                    </a:lnTo>
                    <a:lnTo>
                      <a:pt x="8092" y="7079"/>
                    </a:lnTo>
                    <a:lnTo>
                      <a:pt x="8169" y="6973"/>
                    </a:lnTo>
                    <a:lnTo>
                      <a:pt x="8244" y="6865"/>
                    </a:lnTo>
                    <a:lnTo>
                      <a:pt x="8317" y="6753"/>
                    </a:lnTo>
                    <a:lnTo>
                      <a:pt x="8383" y="6640"/>
                    </a:lnTo>
                    <a:lnTo>
                      <a:pt x="8448" y="6527"/>
                    </a:lnTo>
                    <a:lnTo>
                      <a:pt x="8509" y="6412"/>
                    </a:lnTo>
                    <a:lnTo>
                      <a:pt x="8567" y="6292"/>
                    </a:lnTo>
                    <a:lnTo>
                      <a:pt x="8617" y="6172"/>
                    </a:lnTo>
                    <a:lnTo>
                      <a:pt x="8669" y="6049"/>
                    </a:lnTo>
                    <a:lnTo>
                      <a:pt x="8712" y="5930"/>
                    </a:lnTo>
                    <a:lnTo>
                      <a:pt x="8752" y="5803"/>
                    </a:lnTo>
                    <a:lnTo>
                      <a:pt x="8788" y="5676"/>
                    </a:lnTo>
                    <a:lnTo>
                      <a:pt x="8817" y="5549"/>
                    </a:lnTo>
                    <a:lnTo>
                      <a:pt x="8843" y="5418"/>
                    </a:lnTo>
                    <a:lnTo>
                      <a:pt x="8864" y="5288"/>
                    </a:lnTo>
                    <a:lnTo>
                      <a:pt x="8878" y="5154"/>
                    </a:lnTo>
                    <a:lnTo>
                      <a:pt x="8890" y="5020"/>
                    </a:lnTo>
                    <a:lnTo>
                      <a:pt x="8893" y="4886"/>
                    </a:lnTo>
                    <a:lnTo>
                      <a:pt x="8890" y="4749"/>
                    </a:lnTo>
                    <a:lnTo>
                      <a:pt x="8883" y="4610"/>
                    </a:lnTo>
                    <a:lnTo>
                      <a:pt x="8875" y="4527"/>
                    </a:lnTo>
                    <a:lnTo>
                      <a:pt x="8868" y="4444"/>
                    </a:lnTo>
                    <a:lnTo>
                      <a:pt x="8857" y="4361"/>
                    </a:lnTo>
                    <a:lnTo>
                      <a:pt x="8846" y="4277"/>
                    </a:lnTo>
                    <a:lnTo>
                      <a:pt x="8813" y="4118"/>
                    </a:lnTo>
                    <a:lnTo>
                      <a:pt x="8777" y="3958"/>
                    </a:lnTo>
                    <a:lnTo>
                      <a:pt x="8737" y="3802"/>
                    </a:lnTo>
                    <a:lnTo>
                      <a:pt x="8687" y="3650"/>
                    </a:lnTo>
                    <a:lnTo>
                      <a:pt x="8632" y="3498"/>
                    </a:lnTo>
                    <a:lnTo>
                      <a:pt x="8574" y="3349"/>
                    </a:lnTo>
                    <a:lnTo>
                      <a:pt x="8509" y="3205"/>
                    </a:lnTo>
                    <a:lnTo>
                      <a:pt x="8437" y="3063"/>
                    </a:lnTo>
                    <a:lnTo>
                      <a:pt x="8364" y="2922"/>
                    </a:lnTo>
                    <a:lnTo>
                      <a:pt x="8284" y="2781"/>
                    </a:lnTo>
                    <a:lnTo>
                      <a:pt x="8197" y="2647"/>
                    </a:lnTo>
                    <a:lnTo>
                      <a:pt x="8110" y="2513"/>
                    </a:lnTo>
                    <a:lnTo>
                      <a:pt x="8016" y="2382"/>
                    </a:lnTo>
                    <a:lnTo>
                      <a:pt x="7922" y="2252"/>
                    </a:lnTo>
                    <a:lnTo>
                      <a:pt x="7861" y="2132"/>
                    </a:lnTo>
                    <a:lnTo>
                      <a:pt x="7796" y="2013"/>
                    </a:lnTo>
                    <a:lnTo>
                      <a:pt x="7726" y="1896"/>
                    </a:lnTo>
                    <a:lnTo>
                      <a:pt x="7654" y="1784"/>
                    </a:lnTo>
                    <a:lnTo>
                      <a:pt x="7582" y="1679"/>
                    </a:lnTo>
                    <a:lnTo>
                      <a:pt x="7502" y="1574"/>
                    </a:lnTo>
                    <a:lnTo>
                      <a:pt x="7418" y="1469"/>
                    </a:lnTo>
                    <a:lnTo>
                      <a:pt x="7335" y="1371"/>
                    </a:lnTo>
                    <a:lnTo>
                      <a:pt x="7248" y="1277"/>
                    </a:lnTo>
                    <a:lnTo>
                      <a:pt x="7157" y="1183"/>
                    </a:lnTo>
                    <a:lnTo>
                      <a:pt x="7063" y="1096"/>
                    </a:lnTo>
                    <a:lnTo>
                      <a:pt x="6969" y="1009"/>
                    </a:lnTo>
                    <a:lnTo>
                      <a:pt x="6868" y="929"/>
                    </a:lnTo>
                    <a:lnTo>
                      <a:pt x="6769" y="849"/>
                    </a:lnTo>
                    <a:lnTo>
                      <a:pt x="6665" y="773"/>
                    </a:lnTo>
                    <a:lnTo>
                      <a:pt x="6560" y="700"/>
                    </a:lnTo>
                    <a:lnTo>
                      <a:pt x="6451" y="632"/>
                    </a:lnTo>
                    <a:lnTo>
                      <a:pt x="6342" y="570"/>
                    </a:lnTo>
                    <a:lnTo>
                      <a:pt x="6230" y="509"/>
                    </a:lnTo>
                    <a:lnTo>
                      <a:pt x="6117" y="447"/>
                    </a:lnTo>
                    <a:lnTo>
                      <a:pt x="6001" y="392"/>
                    </a:lnTo>
                    <a:lnTo>
                      <a:pt x="5886" y="342"/>
                    </a:lnTo>
                    <a:lnTo>
                      <a:pt x="5766" y="295"/>
                    </a:lnTo>
                    <a:lnTo>
                      <a:pt x="5647" y="251"/>
                    </a:lnTo>
                    <a:lnTo>
                      <a:pt x="5526" y="211"/>
                    </a:lnTo>
                    <a:lnTo>
                      <a:pt x="5404" y="171"/>
                    </a:lnTo>
                    <a:lnTo>
                      <a:pt x="5280" y="139"/>
                    </a:lnTo>
                    <a:lnTo>
                      <a:pt x="5157" y="110"/>
                    </a:lnTo>
                    <a:lnTo>
                      <a:pt x="5030" y="84"/>
                    </a:lnTo>
                    <a:lnTo>
                      <a:pt x="4904" y="59"/>
                    </a:lnTo>
                    <a:lnTo>
                      <a:pt x="4780" y="41"/>
                    </a:lnTo>
                    <a:lnTo>
                      <a:pt x="4650" y="26"/>
                    </a:lnTo>
                    <a:lnTo>
                      <a:pt x="4523" y="12"/>
                    </a:lnTo>
                    <a:lnTo>
                      <a:pt x="4396" y="4"/>
                    </a:lnTo>
                    <a:lnTo>
                      <a:pt x="4269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510738" y="689650"/>
                <a:ext cx="41700" cy="39425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577" extrusionOk="0">
                    <a:moveTo>
                      <a:pt x="888" y="395"/>
                    </a:moveTo>
                    <a:lnTo>
                      <a:pt x="921" y="399"/>
                    </a:lnTo>
                    <a:lnTo>
                      <a:pt x="950" y="402"/>
                    </a:lnTo>
                    <a:lnTo>
                      <a:pt x="979" y="409"/>
                    </a:lnTo>
                    <a:lnTo>
                      <a:pt x="1008" y="417"/>
                    </a:lnTo>
                    <a:lnTo>
                      <a:pt x="1033" y="427"/>
                    </a:lnTo>
                    <a:lnTo>
                      <a:pt x="1059" y="439"/>
                    </a:lnTo>
                    <a:lnTo>
                      <a:pt x="1080" y="453"/>
                    </a:lnTo>
                    <a:lnTo>
                      <a:pt x="1102" y="467"/>
                    </a:lnTo>
                    <a:lnTo>
                      <a:pt x="1124" y="486"/>
                    </a:lnTo>
                    <a:lnTo>
                      <a:pt x="1142" y="504"/>
                    </a:lnTo>
                    <a:lnTo>
                      <a:pt x="1160" y="526"/>
                    </a:lnTo>
                    <a:lnTo>
                      <a:pt x="1174" y="544"/>
                    </a:lnTo>
                    <a:lnTo>
                      <a:pt x="1189" y="569"/>
                    </a:lnTo>
                    <a:lnTo>
                      <a:pt x="1204" y="591"/>
                    </a:lnTo>
                    <a:lnTo>
                      <a:pt x="1214" y="616"/>
                    </a:lnTo>
                    <a:lnTo>
                      <a:pt x="1226" y="641"/>
                    </a:lnTo>
                    <a:lnTo>
                      <a:pt x="1232" y="667"/>
                    </a:lnTo>
                    <a:lnTo>
                      <a:pt x="1239" y="696"/>
                    </a:lnTo>
                    <a:lnTo>
                      <a:pt x="1243" y="721"/>
                    </a:lnTo>
                    <a:lnTo>
                      <a:pt x="1247" y="750"/>
                    </a:lnTo>
                    <a:lnTo>
                      <a:pt x="1251" y="779"/>
                    </a:lnTo>
                    <a:lnTo>
                      <a:pt x="1251" y="808"/>
                    </a:lnTo>
                    <a:lnTo>
                      <a:pt x="1251" y="837"/>
                    </a:lnTo>
                    <a:lnTo>
                      <a:pt x="1247" y="866"/>
                    </a:lnTo>
                    <a:lnTo>
                      <a:pt x="1243" y="895"/>
                    </a:lnTo>
                    <a:lnTo>
                      <a:pt x="1236" y="924"/>
                    </a:lnTo>
                    <a:lnTo>
                      <a:pt x="1229" y="957"/>
                    </a:lnTo>
                    <a:lnTo>
                      <a:pt x="1221" y="986"/>
                    </a:lnTo>
                    <a:lnTo>
                      <a:pt x="1211" y="1015"/>
                    </a:lnTo>
                    <a:lnTo>
                      <a:pt x="1204" y="1022"/>
                    </a:lnTo>
                    <a:lnTo>
                      <a:pt x="1186" y="1044"/>
                    </a:lnTo>
                    <a:lnTo>
                      <a:pt x="1167" y="1066"/>
                    </a:lnTo>
                    <a:lnTo>
                      <a:pt x="1149" y="1083"/>
                    </a:lnTo>
                    <a:lnTo>
                      <a:pt x="1127" y="1098"/>
                    </a:lnTo>
                    <a:lnTo>
                      <a:pt x="1106" y="1113"/>
                    </a:lnTo>
                    <a:lnTo>
                      <a:pt x="1084" y="1127"/>
                    </a:lnTo>
                    <a:lnTo>
                      <a:pt x="1062" y="1138"/>
                    </a:lnTo>
                    <a:lnTo>
                      <a:pt x="1040" y="1145"/>
                    </a:lnTo>
                    <a:lnTo>
                      <a:pt x="1015" y="1156"/>
                    </a:lnTo>
                    <a:lnTo>
                      <a:pt x="993" y="1160"/>
                    </a:lnTo>
                    <a:lnTo>
                      <a:pt x="968" y="1167"/>
                    </a:lnTo>
                    <a:lnTo>
                      <a:pt x="943" y="1170"/>
                    </a:lnTo>
                    <a:lnTo>
                      <a:pt x="841" y="1170"/>
                    </a:lnTo>
                    <a:lnTo>
                      <a:pt x="816" y="1167"/>
                    </a:lnTo>
                    <a:lnTo>
                      <a:pt x="791" y="1160"/>
                    </a:lnTo>
                    <a:lnTo>
                      <a:pt x="765" y="1156"/>
                    </a:lnTo>
                    <a:lnTo>
                      <a:pt x="739" y="1148"/>
                    </a:lnTo>
                    <a:lnTo>
                      <a:pt x="718" y="1138"/>
                    </a:lnTo>
                    <a:lnTo>
                      <a:pt x="692" y="1131"/>
                    </a:lnTo>
                    <a:lnTo>
                      <a:pt x="671" y="1120"/>
                    </a:lnTo>
                    <a:lnTo>
                      <a:pt x="645" y="1105"/>
                    </a:lnTo>
                    <a:lnTo>
                      <a:pt x="624" y="1095"/>
                    </a:lnTo>
                    <a:lnTo>
                      <a:pt x="602" y="1080"/>
                    </a:lnTo>
                    <a:lnTo>
                      <a:pt x="580" y="1066"/>
                    </a:lnTo>
                    <a:lnTo>
                      <a:pt x="562" y="1048"/>
                    </a:lnTo>
                    <a:lnTo>
                      <a:pt x="540" y="1029"/>
                    </a:lnTo>
                    <a:lnTo>
                      <a:pt x="522" y="1011"/>
                    </a:lnTo>
                    <a:lnTo>
                      <a:pt x="508" y="993"/>
                    </a:lnTo>
                    <a:lnTo>
                      <a:pt x="490" y="975"/>
                    </a:lnTo>
                    <a:lnTo>
                      <a:pt x="486" y="968"/>
                    </a:lnTo>
                    <a:lnTo>
                      <a:pt x="475" y="939"/>
                    </a:lnTo>
                    <a:lnTo>
                      <a:pt x="468" y="906"/>
                    </a:lnTo>
                    <a:lnTo>
                      <a:pt x="460" y="877"/>
                    </a:lnTo>
                    <a:lnTo>
                      <a:pt x="457" y="848"/>
                    </a:lnTo>
                    <a:lnTo>
                      <a:pt x="457" y="815"/>
                    </a:lnTo>
                    <a:lnTo>
                      <a:pt x="457" y="787"/>
                    </a:lnTo>
                    <a:lnTo>
                      <a:pt x="460" y="754"/>
                    </a:lnTo>
                    <a:lnTo>
                      <a:pt x="465" y="725"/>
                    </a:lnTo>
                    <a:lnTo>
                      <a:pt x="472" y="696"/>
                    </a:lnTo>
                    <a:lnTo>
                      <a:pt x="478" y="663"/>
                    </a:lnTo>
                    <a:lnTo>
                      <a:pt x="493" y="638"/>
                    </a:lnTo>
                    <a:lnTo>
                      <a:pt x="504" y="609"/>
                    </a:lnTo>
                    <a:lnTo>
                      <a:pt x="518" y="580"/>
                    </a:lnTo>
                    <a:lnTo>
                      <a:pt x="537" y="554"/>
                    </a:lnTo>
                    <a:lnTo>
                      <a:pt x="558" y="533"/>
                    </a:lnTo>
                    <a:lnTo>
                      <a:pt x="580" y="508"/>
                    </a:lnTo>
                    <a:cubicBezTo>
                      <a:pt x="609" y="496"/>
                      <a:pt x="638" y="486"/>
                      <a:pt x="671" y="474"/>
                    </a:cubicBezTo>
                    <a:lnTo>
                      <a:pt x="696" y="464"/>
                    </a:lnTo>
                    <a:lnTo>
                      <a:pt x="718" y="453"/>
                    </a:lnTo>
                    <a:lnTo>
                      <a:pt x="739" y="439"/>
                    </a:lnTo>
                    <a:lnTo>
                      <a:pt x="765" y="424"/>
                    </a:lnTo>
                    <a:lnTo>
                      <a:pt x="776" y="417"/>
                    </a:lnTo>
                    <a:lnTo>
                      <a:pt x="786" y="406"/>
                    </a:lnTo>
                    <a:lnTo>
                      <a:pt x="823" y="399"/>
                    </a:lnTo>
                    <a:lnTo>
                      <a:pt x="856" y="399"/>
                    </a:lnTo>
                    <a:lnTo>
                      <a:pt x="888" y="395"/>
                    </a:lnTo>
                    <a:close/>
                    <a:moveTo>
                      <a:pt x="801" y="0"/>
                    </a:moveTo>
                    <a:lnTo>
                      <a:pt x="761" y="4"/>
                    </a:lnTo>
                    <a:lnTo>
                      <a:pt x="721" y="7"/>
                    </a:lnTo>
                    <a:lnTo>
                      <a:pt x="682" y="18"/>
                    </a:lnTo>
                    <a:lnTo>
                      <a:pt x="645" y="29"/>
                    </a:lnTo>
                    <a:lnTo>
                      <a:pt x="627" y="36"/>
                    </a:lnTo>
                    <a:lnTo>
                      <a:pt x="609" y="44"/>
                    </a:lnTo>
                    <a:lnTo>
                      <a:pt x="591" y="54"/>
                    </a:lnTo>
                    <a:lnTo>
                      <a:pt x="573" y="61"/>
                    </a:lnTo>
                    <a:lnTo>
                      <a:pt x="555" y="73"/>
                    </a:lnTo>
                    <a:lnTo>
                      <a:pt x="540" y="83"/>
                    </a:lnTo>
                    <a:lnTo>
                      <a:pt x="512" y="91"/>
                    </a:lnTo>
                    <a:lnTo>
                      <a:pt x="478" y="98"/>
                    </a:lnTo>
                    <a:lnTo>
                      <a:pt x="450" y="109"/>
                    </a:lnTo>
                    <a:lnTo>
                      <a:pt x="421" y="123"/>
                    </a:lnTo>
                    <a:lnTo>
                      <a:pt x="388" y="138"/>
                    </a:lnTo>
                    <a:lnTo>
                      <a:pt x="359" y="153"/>
                    </a:lnTo>
                    <a:lnTo>
                      <a:pt x="334" y="170"/>
                    </a:lnTo>
                    <a:lnTo>
                      <a:pt x="305" y="188"/>
                    </a:lnTo>
                    <a:lnTo>
                      <a:pt x="279" y="207"/>
                    </a:lnTo>
                    <a:lnTo>
                      <a:pt x="254" y="228"/>
                    </a:lnTo>
                    <a:lnTo>
                      <a:pt x="229" y="250"/>
                    </a:lnTo>
                    <a:lnTo>
                      <a:pt x="207" y="272"/>
                    </a:lnTo>
                    <a:lnTo>
                      <a:pt x="185" y="294"/>
                    </a:lnTo>
                    <a:lnTo>
                      <a:pt x="164" y="315"/>
                    </a:lnTo>
                    <a:lnTo>
                      <a:pt x="145" y="341"/>
                    </a:lnTo>
                    <a:lnTo>
                      <a:pt x="127" y="362"/>
                    </a:lnTo>
                    <a:lnTo>
                      <a:pt x="102" y="406"/>
                    </a:lnTo>
                    <a:lnTo>
                      <a:pt x="77" y="449"/>
                    </a:lnTo>
                    <a:lnTo>
                      <a:pt x="55" y="493"/>
                    </a:lnTo>
                    <a:lnTo>
                      <a:pt x="37" y="536"/>
                    </a:lnTo>
                    <a:lnTo>
                      <a:pt x="22" y="583"/>
                    </a:lnTo>
                    <a:lnTo>
                      <a:pt x="11" y="631"/>
                    </a:lnTo>
                    <a:lnTo>
                      <a:pt x="4" y="678"/>
                    </a:lnTo>
                    <a:lnTo>
                      <a:pt x="0" y="725"/>
                    </a:lnTo>
                    <a:lnTo>
                      <a:pt x="0" y="772"/>
                    </a:lnTo>
                    <a:lnTo>
                      <a:pt x="0" y="822"/>
                    </a:lnTo>
                    <a:lnTo>
                      <a:pt x="8" y="870"/>
                    </a:lnTo>
                    <a:lnTo>
                      <a:pt x="15" y="917"/>
                    </a:lnTo>
                    <a:lnTo>
                      <a:pt x="25" y="964"/>
                    </a:lnTo>
                    <a:lnTo>
                      <a:pt x="40" y="1011"/>
                    </a:lnTo>
                    <a:lnTo>
                      <a:pt x="58" y="1058"/>
                    </a:lnTo>
                    <a:lnTo>
                      <a:pt x="80" y="1102"/>
                    </a:lnTo>
                    <a:lnTo>
                      <a:pt x="105" y="1148"/>
                    </a:lnTo>
                    <a:lnTo>
                      <a:pt x="134" y="1192"/>
                    </a:lnTo>
                    <a:lnTo>
                      <a:pt x="164" y="1232"/>
                    </a:lnTo>
                    <a:lnTo>
                      <a:pt x="196" y="1272"/>
                    </a:lnTo>
                    <a:lnTo>
                      <a:pt x="232" y="1309"/>
                    </a:lnTo>
                    <a:lnTo>
                      <a:pt x="269" y="1344"/>
                    </a:lnTo>
                    <a:lnTo>
                      <a:pt x="308" y="1377"/>
                    </a:lnTo>
                    <a:lnTo>
                      <a:pt x="348" y="1409"/>
                    </a:lnTo>
                    <a:lnTo>
                      <a:pt x="391" y="1435"/>
                    </a:lnTo>
                    <a:lnTo>
                      <a:pt x="435" y="1461"/>
                    </a:lnTo>
                    <a:lnTo>
                      <a:pt x="482" y="1486"/>
                    </a:lnTo>
                    <a:lnTo>
                      <a:pt x="530" y="1504"/>
                    </a:lnTo>
                    <a:lnTo>
                      <a:pt x="577" y="1522"/>
                    </a:lnTo>
                    <a:lnTo>
                      <a:pt x="624" y="1540"/>
                    </a:lnTo>
                    <a:lnTo>
                      <a:pt x="674" y="1551"/>
                    </a:lnTo>
                    <a:lnTo>
                      <a:pt x="721" y="1562"/>
                    </a:lnTo>
                    <a:lnTo>
                      <a:pt x="772" y="1569"/>
                    </a:lnTo>
                    <a:lnTo>
                      <a:pt x="823" y="1573"/>
                    </a:lnTo>
                    <a:lnTo>
                      <a:pt x="873" y="1576"/>
                    </a:lnTo>
                    <a:lnTo>
                      <a:pt x="925" y="1576"/>
                    </a:lnTo>
                    <a:lnTo>
                      <a:pt x="972" y="1573"/>
                    </a:lnTo>
                    <a:lnTo>
                      <a:pt x="1022" y="1566"/>
                    </a:lnTo>
                    <a:lnTo>
                      <a:pt x="1073" y="1555"/>
                    </a:lnTo>
                    <a:lnTo>
                      <a:pt x="1120" y="1544"/>
                    </a:lnTo>
                    <a:lnTo>
                      <a:pt x="1167" y="1526"/>
                    </a:lnTo>
                    <a:lnTo>
                      <a:pt x="1214" y="1508"/>
                    </a:lnTo>
                    <a:lnTo>
                      <a:pt x="1261" y="1486"/>
                    </a:lnTo>
                    <a:lnTo>
                      <a:pt x="1305" y="1461"/>
                    </a:lnTo>
                    <a:lnTo>
                      <a:pt x="1348" y="1431"/>
                    </a:lnTo>
                    <a:lnTo>
                      <a:pt x="1388" y="1399"/>
                    </a:lnTo>
                    <a:lnTo>
                      <a:pt x="1428" y="1362"/>
                    </a:lnTo>
                    <a:lnTo>
                      <a:pt x="1465" y="1327"/>
                    </a:lnTo>
                    <a:lnTo>
                      <a:pt x="1497" y="1287"/>
                    </a:lnTo>
                    <a:lnTo>
                      <a:pt x="1526" y="1247"/>
                    </a:lnTo>
                    <a:lnTo>
                      <a:pt x="1552" y="1207"/>
                    </a:lnTo>
                    <a:lnTo>
                      <a:pt x="1577" y="1167"/>
                    </a:lnTo>
                    <a:lnTo>
                      <a:pt x="1599" y="1123"/>
                    </a:lnTo>
                    <a:lnTo>
                      <a:pt x="1617" y="1080"/>
                    </a:lnTo>
                    <a:lnTo>
                      <a:pt x="1631" y="1036"/>
                    </a:lnTo>
                    <a:lnTo>
                      <a:pt x="1642" y="993"/>
                    </a:lnTo>
                    <a:lnTo>
                      <a:pt x="1653" y="946"/>
                    </a:lnTo>
                    <a:lnTo>
                      <a:pt x="1660" y="902"/>
                    </a:lnTo>
                    <a:lnTo>
                      <a:pt x="1664" y="855"/>
                    </a:lnTo>
                    <a:lnTo>
                      <a:pt x="1667" y="808"/>
                    </a:lnTo>
                    <a:lnTo>
                      <a:pt x="1667" y="765"/>
                    </a:lnTo>
                    <a:lnTo>
                      <a:pt x="1664" y="718"/>
                    </a:lnTo>
                    <a:lnTo>
                      <a:pt x="1656" y="674"/>
                    </a:lnTo>
                    <a:lnTo>
                      <a:pt x="1649" y="627"/>
                    </a:lnTo>
                    <a:lnTo>
                      <a:pt x="1639" y="583"/>
                    </a:lnTo>
                    <a:lnTo>
                      <a:pt x="1624" y="540"/>
                    </a:lnTo>
                    <a:lnTo>
                      <a:pt x="1609" y="496"/>
                    </a:lnTo>
                    <a:lnTo>
                      <a:pt x="1591" y="457"/>
                    </a:lnTo>
                    <a:lnTo>
                      <a:pt x="1569" y="417"/>
                    </a:lnTo>
                    <a:lnTo>
                      <a:pt x="1547" y="377"/>
                    </a:lnTo>
                    <a:lnTo>
                      <a:pt x="1522" y="337"/>
                    </a:lnTo>
                    <a:lnTo>
                      <a:pt x="1493" y="301"/>
                    </a:lnTo>
                    <a:lnTo>
                      <a:pt x="1465" y="268"/>
                    </a:lnTo>
                    <a:lnTo>
                      <a:pt x="1432" y="235"/>
                    </a:lnTo>
                    <a:lnTo>
                      <a:pt x="1395" y="203"/>
                    </a:lnTo>
                    <a:lnTo>
                      <a:pt x="1356" y="174"/>
                    </a:lnTo>
                    <a:lnTo>
                      <a:pt x="1316" y="148"/>
                    </a:lnTo>
                    <a:lnTo>
                      <a:pt x="1276" y="123"/>
                    </a:lnTo>
                    <a:lnTo>
                      <a:pt x="1229" y="105"/>
                    </a:lnTo>
                    <a:lnTo>
                      <a:pt x="1186" y="83"/>
                    </a:lnTo>
                    <a:lnTo>
                      <a:pt x="1174" y="83"/>
                    </a:lnTo>
                    <a:lnTo>
                      <a:pt x="1156" y="73"/>
                    </a:lnTo>
                    <a:lnTo>
                      <a:pt x="1124" y="58"/>
                    </a:lnTo>
                    <a:lnTo>
                      <a:pt x="1084" y="44"/>
                    </a:lnTo>
                    <a:lnTo>
                      <a:pt x="1047" y="33"/>
                    </a:lnTo>
                    <a:lnTo>
                      <a:pt x="1008" y="22"/>
                    </a:lnTo>
                    <a:lnTo>
                      <a:pt x="968" y="11"/>
                    </a:lnTo>
                    <a:lnTo>
                      <a:pt x="925" y="4"/>
                    </a:lnTo>
                    <a:lnTo>
                      <a:pt x="885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412338" y="763925"/>
                <a:ext cx="91625" cy="45675"/>
              </a:xfrm>
              <a:custGeom>
                <a:avLst/>
                <a:gdLst/>
                <a:ahLst/>
                <a:cxnLst/>
                <a:rect l="l" t="t" r="r" b="b"/>
                <a:pathLst>
                  <a:path w="3665" h="1827" extrusionOk="0">
                    <a:moveTo>
                      <a:pt x="3592" y="0"/>
                    </a:moveTo>
                    <a:lnTo>
                      <a:pt x="3585" y="4"/>
                    </a:lnTo>
                    <a:lnTo>
                      <a:pt x="3581" y="4"/>
                    </a:lnTo>
                    <a:lnTo>
                      <a:pt x="3574" y="8"/>
                    </a:lnTo>
                    <a:lnTo>
                      <a:pt x="3566" y="8"/>
                    </a:lnTo>
                    <a:lnTo>
                      <a:pt x="3563" y="12"/>
                    </a:lnTo>
                    <a:lnTo>
                      <a:pt x="3556" y="15"/>
                    </a:lnTo>
                    <a:lnTo>
                      <a:pt x="3553" y="22"/>
                    </a:lnTo>
                    <a:lnTo>
                      <a:pt x="3548" y="26"/>
                    </a:lnTo>
                    <a:lnTo>
                      <a:pt x="3541" y="33"/>
                    </a:lnTo>
                    <a:lnTo>
                      <a:pt x="3466" y="142"/>
                    </a:lnTo>
                    <a:lnTo>
                      <a:pt x="3382" y="247"/>
                    </a:lnTo>
                    <a:lnTo>
                      <a:pt x="3292" y="352"/>
                    </a:lnTo>
                    <a:lnTo>
                      <a:pt x="3197" y="450"/>
                    </a:lnTo>
                    <a:lnTo>
                      <a:pt x="3103" y="544"/>
                    </a:lnTo>
                    <a:lnTo>
                      <a:pt x="2998" y="639"/>
                    </a:lnTo>
                    <a:lnTo>
                      <a:pt x="2892" y="726"/>
                    </a:lnTo>
                    <a:lnTo>
                      <a:pt x="2784" y="805"/>
                    </a:lnTo>
                    <a:lnTo>
                      <a:pt x="2672" y="885"/>
                    </a:lnTo>
                    <a:lnTo>
                      <a:pt x="2556" y="957"/>
                    </a:lnTo>
                    <a:lnTo>
                      <a:pt x="2436" y="1022"/>
                    </a:lnTo>
                    <a:lnTo>
                      <a:pt x="2317" y="1084"/>
                    </a:lnTo>
                    <a:lnTo>
                      <a:pt x="2255" y="1113"/>
                    </a:lnTo>
                    <a:lnTo>
                      <a:pt x="2190" y="1139"/>
                    </a:lnTo>
                    <a:lnTo>
                      <a:pt x="2128" y="1164"/>
                    </a:lnTo>
                    <a:lnTo>
                      <a:pt x="2066" y="1189"/>
                    </a:lnTo>
                    <a:lnTo>
                      <a:pt x="2001" y="1211"/>
                    </a:lnTo>
                    <a:lnTo>
                      <a:pt x="1936" y="1233"/>
                    </a:lnTo>
                    <a:lnTo>
                      <a:pt x="1874" y="1251"/>
                    </a:lnTo>
                    <a:lnTo>
                      <a:pt x="1809" y="1265"/>
                    </a:lnTo>
                    <a:lnTo>
                      <a:pt x="1755" y="1280"/>
                    </a:lnTo>
                    <a:lnTo>
                      <a:pt x="1700" y="1291"/>
                    </a:lnTo>
                    <a:lnTo>
                      <a:pt x="1650" y="1298"/>
                    </a:lnTo>
                    <a:lnTo>
                      <a:pt x="1599" y="1305"/>
                    </a:lnTo>
                    <a:cubicBezTo>
                      <a:pt x="1563" y="1308"/>
                      <a:pt x="1531" y="1313"/>
                      <a:pt x="1494" y="1316"/>
                    </a:cubicBezTo>
                    <a:lnTo>
                      <a:pt x="1392" y="1320"/>
                    </a:lnTo>
                    <a:lnTo>
                      <a:pt x="1295" y="1320"/>
                    </a:lnTo>
                    <a:lnTo>
                      <a:pt x="1193" y="1316"/>
                    </a:lnTo>
                    <a:lnTo>
                      <a:pt x="1096" y="1313"/>
                    </a:lnTo>
                    <a:lnTo>
                      <a:pt x="994" y="1301"/>
                    </a:lnTo>
                    <a:cubicBezTo>
                      <a:pt x="863" y="1287"/>
                      <a:pt x="733" y="1273"/>
                      <a:pt x="599" y="1261"/>
                    </a:cubicBezTo>
                    <a:lnTo>
                      <a:pt x="497" y="1251"/>
                    </a:lnTo>
                    <a:lnTo>
                      <a:pt x="396" y="1243"/>
                    </a:lnTo>
                    <a:lnTo>
                      <a:pt x="295" y="1240"/>
                    </a:lnTo>
                    <a:lnTo>
                      <a:pt x="189" y="1236"/>
                    </a:lnTo>
                    <a:lnTo>
                      <a:pt x="171" y="1236"/>
                    </a:lnTo>
                    <a:lnTo>
                      <a:pt x="153" y="1240"/>
                    </a:lnTo>
                    <a:lnTo>
                      <a:pt x="135" y="1243"/>
                    </a:lnTo>
                    <a:lnTo>
                      <a:pt x="121" y="1251"/>
                    </a:lnTo>
                    <a:lnTo>
                      <a:pt x="106" y="1255"/>
                    </a:lnTo>
                    <a:lnTo>
                      <a:pt x="91" y="1261"/>
                    </a:lnTo>
                    <a:lnTo>
                      <a:pt x="77" y="1273"/>
                    </a:lnTo>
                    <a:lnTo>
                      <a:pt x="66" y="1280"/>
                    </a:lnTo>
                    <a:lnTo>
                      <a:pt x="55" y="1291"/>
                    </a:lnTo>
                    <a:lnTo>
                      <a:pt x="44" y="1301"/>
                    </a:lnTo>
                    <a:lnTo>
                      <a:pt x="37" y="1313"/>
                    </a:lnTo>
                    <a:lnTo>
                      <a:pt x="26" y="1327"/>
                    </a:lnTo>
                    <a:lnTo>
                      <a:pt x="19" y="1338"/>
                    </a:lnTo>
                    <a:lnTo>
                      <a:pt x="15" y="1352"/>
                    </a:lnTo>
                    <a:lnTo>
                      <a:pt x="9" y="1367"/>
                    </a:lnTo>
                    <a:lnTo>
                      <a:pt x="4" y="1381"/>
                    </a:lnTo>
                    <a:lnTo>
                      <a:pt x="1" y="1395"/>
                    </a:lnTo>
                    <a:lnTo>
                      <a:pt x="1" y="1410"/>
                    </a:lnTo>
                    <a:lnTo>
                      <a:pt x="1" y="1428"/>
                    </a:lnTo>
                    <a:lnTo>
                      <a:pt x="1" y="1443"/>
                    </a:lnTo>
                    <a:lnTo>
                      <a:pt x="1" y="1457"/>
                    </a:lnTo>
                    <a:lnTo>
                      <a:pt x="4" y="1472"/>
                    </a:lnTo>
                    <a:lnTo>
                      <a:pt x="9" y="1487"/>
                    </a:lnTo>
                    <a:lnTo>
                      <a:pt x="12" y="1501"/>
                    </a:lnTo>
                    <a:lnTo>
                      <a:pt x="19" y="1515"/>
                    </a:lnTo>
                    <a:lnTo>
                      <a:pt x="26" y="1530"/>
                    </a:lnTo>
                    <a:lnTo>
                      <a:pt x="34" y="1544"/>
                    </a:lnTo>
                    <a:lnTo>
                      <a:pt x="41" y="1559"/>
                    </a:lnTo>
                    <a:lnTo>
                      <a:pt x="52" y="1569"/>
                    </a:lnTo>
                    <a:lnTo>
                      <a:pt x="66" y="1581"/>
                    </a:lnTo>
                    <a:lnTo>
                      <a:pt x="77" y="1591"/>
                    </a:lnTo>
                    <a:lnTo>
                      <a:pt x="91" y="1602"/>
                    </a:lnTo>
                    <a:lnTo>
                      <a:pt x="146" y="1635"/>
                    </a:lnTo>
                    <a:lnTo>
                      <a:pt x="200" y="1664"/>
                    </a:lnTo>
                    <a:lnTo>
                      <a:pt x="258" y="1693"/>
                    </a:lnTo>
                    <a:lnTo>
                      <a:pt x="316" y="1715"/>
                    </a:lnTo>
                    <a:lnTo>
                      <a:pt x="374" y="1736"/>
                    </a:lnTo>
                    <a:lnTo>
                      <a:pt x="436" y="1758"/>
                    </a:lnTo>
                    <a:lnTo>
                      <a:pt x="497" y="1773"/>
                    </a:lnTo>
                    <a:lnTo>
                      <a:pt x="559" y="1787"/>
                    </a:lnTo>
                    <a:lnTo>
                      <a:pt x="624" y="1798"/>
                    </a:lnTo>
                    <a:lnTo>
                      <a:pt x="690" y="1809"/>
                    </a:lnTo>
                    <a:lnTo>
                      <a:pt x="755" y="1816"/>
                    </a:lnTo>
                    <a:lnTo>
                      <a:pt x="820" y="1823"/>
                    </a:lnTo>
                    <a:lnTo>
                      <a:pt x="885" y="1827"/>
                    </a:lnTo>
                    <a:lnTo>
                      <a:pt x="1019" y="1827"/>
                    </a:lnTo>
                    <a:lnTo>
                      <a:pt x="1088" y="1823"/>
                    </a:lnTo>
                    <a:lnTo>
                      <a:pt x="1153" y="1820"/>
                    </a:lnTo>
                    <a:lnTo>
                      <a:pt x="1222" y="1816"/>
                    </a:lnTo>
                    <a:lnTo>
                      <a:pt x="1352" y="1798"/>
                    </a:lnTo>
                    <a:lnTo>
                      <a:pt x="1487" y="1776"/>
                    </a:lnTo>
                    <a:lnTo>
                      <a:pt x="1617" y="1751"/>
                    </a:lnTo>
                    <a:cubicBezTo>
                      <a:pt x="1661" y="1740"/>
                      <a:pt x="1704" y="1729"/>
                      <a:pt x="1744" y="1718"/>
                    </a:cubicBezTo>
                    <a:cubicBezTo>
                      <a:pt x="1787" y="1704"/>
                      <a:pt x="1827" y="1693"/>
                      <a:pt x="1867" y="1682"/>
                    </a:cubicBezTo>
                    <a:cubicBezTo>
                      <a:pt x="1907" y="1668"/>
                      <a:pt x="1947" y="1656"/>
                      <a:pt x="1987" y="1642"/>
                    </a:cubicBezTo>
                    <a:cubicBezTo>
                      <a:pt x="2026" y="1628"/>
                      <a:pt x="2063" y="1613"/>
                      <a:pt x="2103" y="1599"/>
                    </a:cubicBezTo>
                    <a:lnTo>
                      <a:pt x="2171" y="1574"/>
                    </a:lnTo>
                    <a:lnTo>
                      <a:pt x="2237" y="1544"/>
                    </a:lnTo>
                    <a:lnTo>
                      <a:pt x="2302" y="1512"/>
                    </a:lnTo>
                    <a:lnTo>
                      <a:pt x="2367" y="1482"/>
                    </a:lnTo>
                    <a:lnTo>
                      <a:pt x="2429" y="1447"/>
                    </a:lnTo>
                    <a:lnTo>
                      <a:pt x="2491" y="1414"/>
                    </a:lnTo>
                    <a:lnTo>
                      <a:pt x="2552" y="1378"/>
                    </a:lnTo>
                    <a:lnTo>
                      <a:pt x="2610" y="1341"/>
                    </a:lnTo>
                    <a:lnTo>
                      <a:pt x="2668" y="1305"/>
                    </a:lnTo>
                    <a:lnTo>
                      <a:pt x="2722" y="1265"/>
                    </a:lnTo>
                    <a:lnTo>
                      <a:pt x="2777" y="1226"/>
                    </a:lnTo>
                    <a:lnTo>
                      <a:pt x="2831" y="1182"/>
                    </a:lnTo>
                    <a:lnTo>
                      <a:pt x="2882" y="1142"/>
                    </a:lnTo>
                    <a:lnTo>
                      <a:pt x="2932" y="1095"/>
                    </a:lnTo>
                    <a:lnTo>
                      <a:pt x="2979" y="1052"/>
                    </a:lnTo>
                    <a:lnTo>
                      <a:pt x="3031" y="1004"/>
                    </a:lnTo>
                    <a:lnTo>
                      <a:pt x="3078" y="957"/>
                    </a:lnTo>
                    <a:lnTo>
                      <a:pt x="3121" y="907"/>
                    </a:lnTo>
                    <a:lnTo>
                      <a:pt x="3165" y="860"/>
                    </a:lnTo>
                    <a:lnTo>
                      <a:pt x="3208" y="808"/>
                    </a:lnTo>
                    <a:lnTo>
                      <a:pt x="3295" y="700"/>
                    </a:lnTo>
                    <a:lnTo>
                      <a:pt x="3374" y="591"/>
                    </a:lnTo>
                    <a:lnTo>
                      <a:pt x="3451" y="475"/>
                    </a:lnTo>
                    <a:cubicBezTo>
                      <a:pt x="3473" y="435"/>
                      <a:pt x="3498" y="395"/>
                      <a:pt x="3523" y="356"/>
                    </a:cubicBezTo>
                    <a:cubicBezTo>
                      <a:pt x="3545" y="313"/>
                      <a:pt x="3566" y="273"/>
                      <a:pt x="3592" y="229"/>
                    </a:cubicBezTo>
                    <a:lnTo>
                      <a:pt x="3657" y="99"/>
                    </a:lnTo>
                    <a:lnTo>
                      <a:pt x="3661" y="91"/>
                    </a:lnTo>
                    <a:lnTo>
                      <a:pt x="3665" y="84"/>
                    </a:lnTo>
                    <a:lnTo>
                      <a:pt x="3665" y="77"/>
                    </a:lnTo>
                    <a:lnTo>
                      <a:pt x="3665" y="69"/>
                    </a:lnTo>
                    <a:lnTo>
                      <a:pt x="3665" y="66"/>
                    </a:lnTo>
                    <a:lnTo>
                      <a:pt x="3665" y="59"/>
                    </a:lnTo>
                    <a:lnTo>
                      <a:pt x="3665" y="52"/>
                    </a:lnTo>
                    <a:lnTo>
                      <a:pt x="3665" y="47"/>
                    </a:lnTo>
                    <a:lnTo>
                      <a:pt x="3661" y="40"/>
                    </a:lnTo>
                    <a:lnTo>
                      <a:pt x="3657" y="37"/>
                    </a:lnTo>
                    <a:lnTo>
                      <a:pt x="3653" y="30"/>
                    </a:lnTo>
                    <a:lnTo>
                      <a:pt x="3650" y="26"/>
                    </a:lnTo>
                    <a:lnTo>
                      <a:pt x="3647" y="22"/>
                    </a:lnTo>
                    <a:lnTo>
                      <a:pt x="3643" y="19"/>
                    </a:lnTo>
                    <a:lnTo>
                      <a:pt x="3640" y="15"/>
                    </a:lnTo>
                    <a:lnTo>
                      <a:pt x="3632" y="12"/>
                    </a:lnTo>
                    <a:lnTo>
                      <a:pt x="3628" y="8"/>
                    </a:lnTo>
                    <a:lnTo>
                      <a:pt x="3621" y="4"/>
                    </a:lnTo>
                    <a:lnTo>
                      <a:pt x="3610" y="4"/>
                    </a:lnTo>
                    <a:lnTo>
                      <a:pt x="3603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537013" y="849900"/>
                <a:ext cx="131025" cy="141250"/>
              </a:xfrm>
              <a:custGeom>
                <a:avLst/>
                <a:gdLst/>
                <a:ahLst/>
                <a:cxnLst/>
                <a:rect l="l" t="t" r="r" b="b"/>
                <a:pathLst>
                  <a:path w="5241" h="5650" extrusionOk="0">
                    <a:moveTo>
                      <a:pt x="1508" y="207"/>
                    </a:moveTo>
                    <a:lnTo>
                      <a:pt x="1635" y="211"/>
                    </a:lnTo>
                    <a:lnTo>
                      <a:pt x="1762" y="218"/>
                    </a:lnTo>
                    <a:lnTo>
                      <a:pt x="1884" y="229"/>
                    </a:lnTo>
                    <a:lnTo>
                      <a:pt x="2011" y="244"/>
                    </a:lnTo>
                    <a:lnTo>
                      <a:pt x="2135" y="261"/>
                    </a:lnTo>
                    <a:lnTo>
                      <a:pt x="2257" y="287"/>
                    </a:lnTo>
                    <a:lnTo>
                      <a:pt x="2381" y="316"/>
                    </a:lnTo>
                    <a:lnTo>
                      <a:pt x="2504" y="348"/>
                    </a:lnTo>
                    <a:lnTo>
                      <a:pt x="2624" y="381"/>
                    </a:lnTo>
                    <a:lnTo>
                      <a:pt x="2744" y="425"/>
                    </a:lnTo>
                    <a:lnTo>
                      <a:pt x="2859" y="468"/>
                    </a:lnTo>
                    <a:lnTo>
                      <a:pt x="2975" y="515"/>
                    </a:lnTo>
                    <a:lnTo>
                      <a:pt x="3088" y="570"/>
                    </a:lnTo>
                    <a:lnTo>
                      <a:pt x="3200" y="624"/>
                    </a:lnTo>
                    <a:lnTo>
                      <a:pt x="3312" y="686"/>
                    </a:lnTo>
                    <a:lnTo>
                      <a:pt x="3421" y="751"/>
                    </a:lnTo>
                    <a:lnTo>
                      <a:pt x="3526" y="820"/>
                    </a:lnTo>
                    <a:lnTo>
                      <a:pt x="3627" y="896"/>
                    </a:lnTo>
                    <a:lnTo>
                      <a:pt x="3729" y="972"/>
                    </a:lnTo>
                    <a:lnTo>
                      <a:pt x="3827" y="1055"/>
                    </a:lnTo>
                    <a:lnTo>
                      <a:pt x="3921" y="1139"/>
                    </a:lnTo>
                    <a:lnTo>
                      <a:pt x="4015" y="1229"/>
                    </a:lnTo>
                    <a:lnTo>
                      <a:pt x="4106" y="1323"/>
                    </a:lnTo>
                    <a:lnTo>
                      <a:pt x="4189" y="1421"/>
                    </a:lnTo>
                    <a:lnTo>
                      <a:pt x="4262" y="1512"/>
                    </a:lnTo>
                    <a:lnTo>
                      <a:pt x="4327" y="1599"/>
                    </a:lnTo>
                    <a:lnTo>
                      <a:pt x="4393" y="1686"/>
                    </a:lnTo>
                    <a:lnTo>
                      <a:pt x="4450" y="1776"/>
                    </a:lnTo>
                    <a:lnTo>
                      <a:pt x="4508" y="1867"/>
                    </a:lnTo>
                    <a:lnTo>
                      <a:pt x="4559" y="1957"/>
                    </a:lnTo>
                    <a:lnTo>
                      <a:pt x="4606" y="2048"/>
                    </a:lnTo>
                    <a:lnTo>
                      <a:pt x="4654" y="2142"/>
                    </a:lnTo>
                    <a:lnTo>
                      <a:pt x="4693" y="2236"/>
                    </a:lnTo>
                    <a:lnTo>
                      <a:pt x="4733" y="2331"/>
                    </a:lnTo>
                    <a:lnTo>
                      <a:pt x="4766" y="2425"/>
                    </a:lnTo>
                    <a:lnTo>
                      <a:pt x="4798" y="2519"/>
                    </a:lnTo>
                    <a:lnTo>
                      <a:pt x="4827" y="2614"/>
                    </a:lnTo>
                    <a:lnTo>
                      <a:pt x="4849" y="2708"/>
                    </a:lnTo>
                    <a:lnTo>
                      <a:pt x="4871" y="2805"/>
                    </a:lnTo>
                    <a:lnTo>
                      <a:pt x="4893" y="2903"/>
                    </a:lnTo>
                    <a:lnTo>
                      <a:pt x="4907" y="2997"/>
                    </a:lnTo>
                    <a:lnTo>
                      <a:pt x="4921" y="3096"/>
                    </a:lnTo>
                    <a:lnTo>
                      <a:pt x="4928" y="3193"/>
                    </a:lnTo>
                    <a:lnTo>
                      <a:pt x="4936" y="3291"/>
                    </a:lnTo>
                    <a:lnTo>
                      <a:pt x="4943" y="3389"/>
                    </a:lnTo>
                    <a:lnTo>
                      <a:pt x="4943" y="3490"/>
                    </a:lnTo>
                    <a:lnTo>
                      <a:pt x="4943" y="3588"/>
                    </a:lnTo>
                    <a:lnTo>
                      <a:pt x="4940" y="3686"/>
                    </a:lnTo>
                    <a:lnTo>
                      <a:pt x="4932" y="3788"/>
                    </a:lnTo>
                    <a:lnTo>
                      <a:pt x="4925" y="3885"/>
                    </a:lnTo>
                    <a:lnTo>
                      <a:pt x="4914" y="3984"/>
                    </a:lnTo>
                    <a:lnTo>
                      <a:pt x="4903" y="4084"/>
                    </a:lnTo>
                    <a:lnTo>
                      <a:pt x="4888" y="4183"/>
                    </a:lnTo>
                    <a:lnTo>
                      <a:pt x="4871" y="4284"/>
                    </a:lnTo>
                    <a:lnTo>
                      <a:pt x="4853" y="4382"/>
                    </a:lnTo>
                    <a:lnTo>
                      <a:pt x="4831" y="4479"/>
                    </a:lnTo>
                    <a:lnTo>
                      <a:pt x="4838" y="4371"/>
                    </a:lnTo>
                    <a:lnTo>
                      <a:pt x="4845" y="4266"/>
                    </a:lnTo>
                    <a:lnTo>
                      <a:pt x="4849" y="4157"/>
                    </a:lnTo>
                    <a:lnTo>
                      <a:pt x="4849" y="4049"/>
                    </a:lnTo>
                    <a:lnTo>
                      <a:pt x="4845" y="3944"/>
                    </a:lnTo>
                    <a:lnTo>
                      <a:pt x="4838" y="3838"/>
                    </a:lnTo>
                    <a:lnTo>
                      <a:pt x="4827" y="3733"/>
                    </a:lnTo>
                    <a:lnTo>
                      <a:pt x="4813" y="3631"/>
                    </a:lnTo>
                    <a:lnTo>
                      <a:pt x="4794" y="3530"/>
                    </a:lnTo>
                    <a:lnTo>
                      <a:pt x="4773" y="3429"/>
                    </a:lnTo>
                    <a:lnTo>
                      <a:pt x="4751" y="3327"/>
                    </a:lnTo>
                    <a:lnTo>
                      <a:pt x="4726" y="3229"/>
                    </a:lnTo>
                    <a:lnTo>
                      <a:pt x="4697" y="3128"/>
                    </a:lnTo>
                    <a:lnTo>
                      <a:pt x="4664" y="3034"/>
                    </a:lnTo>
                    <a:lnTo>
                      <a:pt x="4627" y="2936"/>
                    </a:lnTo>
                    <a:lnTo>
                      <a:pt x="4592" y="2842"/>
                    </a:lnTo>
                    <a:lnTo>
                      <a:pt x="4548" y="2748"/>
                    </a:lnTo>
                    <a:lnTo>
                      <a:pt x="4505" y="2653"/>
                    </a:lnTo>
                    <a:lnTo>
                      <a:pt x="4461" y="2562"/>
                    </a:lnTo>
                    <a:lnTo>
                      <a:pt x="4410" y="2472"/>
                    </a:lnTo>
                    <a:lnTo>
                      <a:pt x="4360" y="2385"/>
                    </a:lnTo>
                    <a:lnTo>
                      <a:pt x="4306" y="2298"/>
                    </a:lnTo>
                    <a:lnTo>
                      <a:pt x="4251" y="2211"/>
                    </a:lnTo>
                    <a:lnTo>
                      <a:pt x="4189" y="2128"/>
                    </a:lnTo>
                    <a:lnTo>
                      <a:pt x="4132" y="2044"/>
                    </a:lnTo>
                    <a:lnTo>
                      <a:pt x="4066" y="1965"/>
                    </a:lnTo>
                    <a:lnTo>
                      <a:pt x="4001" y="1881"/>
                    </a:lnTo>
                    <a:lnTo>
                      <a:pt x="3932" y="1805"/>
                    </a:lnTo>
                    <a:lnTo>
                      <a:pt x="3863" y="1729"/>
                    </a:lnTo>
                    <a:lnTo>
                      <a:pt x="3791" y="1653"/>
                    </a:lnTo>
                    <a:lnTo>
                      <a:pt x="3719" y="1581"/>
                    </a:lnTo>
                    <a:lnTo>
                      <a:pt x="3642" y="1508"/>
                    </a:lnTo>
                    <a:lnTo>
                      <a:pt x="3566" y="1440"/>
                    </a:lnTo>
                    <a:lnTo>
                      <a:pt x="3486" y="1370"/>
                    </a:lnTo>
                    <a:lnTo>
                      <a:pt x="3403" y="1305"/>
                    </a:lnTo>
                    <a:lnTo>
                      <a:pt x="3319" y="1240"/>
                    </a:lnTo>
                    <a:lnTo>
                      <a:pt x="3236" y="1179"/>
                    </a:lnTo>
                    <a:lnTo>
                      <a:pt x="3149" y="1117"/>
                    </a:lnTo>
                    <a:lnTo>
                      <a:pt x="3062" y="1059"/>
                    </a:lnTo>
                    <a:lnTo>
                      <a:pt x="2972" y="1000"/>
                    </a:lnTo>
                    <a:lnTo>
                      <a:pt x="2881" y="946"/>
                    </a:lnTo>
                    <a:lnTo>
                      <a:pt x="2787" y="896"/>
                    </a:lnTo>
                    <a:lnTo>
                      <a:pt x="2697" y="845"/>
                    </a:lnTo>
                    <a:lnTo>
                      <a:pt x="2598" y="794"/>
                    </a:lnTo>
                    <a:lnTo>
                      <a:pt x="2504" y="751"/>
                    </a:lnTo>
                    <a:lnTo>
                      <a:pt x="2406" y="704"/>
                    </a:lnTo>
                    <a:lnTo>
                      <a:pt x="2309" y="664"/>
                    </a:lnTo>
                    <a:lnTo>
                      <a:pt x="2207" y="624"/>
                    </a:lnTo>
                    <a:lnTo>
                      <a:pt x="2105" y="587"/>
                    </a:lnTo>
                    <a:lnTo>
                      <a:pt x="2004" y="552"/>
                    </a:lnTo>
                    <a:lnTo>
                      <a:pt x="1903" y="519"/>
                    </a:lnTo>
                    <a:lnTo>
                      <a:pt x="1797" y="490"/>
                    </a:lnTo>
                    <a:lnTo>
                      <a:pt x="1692" y="461"/>
                    </a:lnTo>
                    <a:lnTo>
                      <a:pt x="1588" y="435"/>
                    </a:lnTo>
                    <a:lnTo>
                      <a:pt x="1483" y="413"/>
                    </a:lnTo>
                    <a:lnTo>
                      <a:pt x="1377" y="396"/>
                    </a:lnTo>
                    <a:lnTo>
                      <a:pt x="1269" y="378"/>
                    </a:lnTo>
                    <a:lnTo>
                      <a:pt x="1160" y="363"/>
                    </a:lnTo>
                    <a:lnTo>
                      <a:pt x="1051" y="348"/>
                    </a:lnTo>
                    <a:lnTo>
                      <a:pt x="942" y="341"/>
                    </a:lnTo>
                    <a:lnTo>
                      <a:pt x="834" y="334"/>
                    </a:lnTo>
                    <a:lnTo>
                      <a:pt x="725" y="331"/>
                    </a:lnTo>
                    <a:lnTo>
                      <a:pt x="616" y="326"/>
                    </a:lnTo>
                    <a:lnTo>
                      <a:pt x="504" y="331"/>
                    </a:lnTo>
                    <a:lnTo>
                      <a:pt x="504" y="331"/>
                    </a:lnTo>
                    <a:lnTo>
                      <a:pt x="627" y="301"/>
                    </a:lnTo>
                    <a:lnTo>
                      <a:pt x="754" y="272"/>
                    </a:lnTo>
                    <a:lnTo>
                      <a:pt x="877" y="254"/>
                    </a:lnTo>
                    <a:lnTo>
                      <a:pt x="1004" y="236"/>
                    </a:lnTo>
                    <a:lnTo>
                      <a:pt x="1131" y="222"/>
                    </a:lnTo>
                    <a:lnTo>
                      <a:pt x="1257" y="214"/>
                    </a:lnTo>
                    <a:lnTo>
                      <a:pt x="1381" y="207"/>
                    </a:lnTo>
                    <a:close/>
                    <a:moveTo>
                      <a:pt x="1591" y="0"/>
                    </a:moveTo>
                    <a:lnTo>
                      <a:pt x="1436" y="8"/>
                    </a:lnTo>
                    <a:lnTo>
                      <a:pt x="1283" y="18"/>
                    </a:lnTo>
                    <a:lnTo>
                      <a:pt x="1127" y="37"/>
                    </a:lnTo>
                    <a:lnTo>
                      <a:pt x="975" y="62"/>
                    </a:lnTo>
                    <a:lnTo>
                      <a:pt x="819" y="95"/>
                    </a:lnTo>
                    <a:lnTo>
                      <a:pt x="667" y="131"/>
                    </a:lnTo>
                    <a:lnTo>
                      <a:pt x="518" y="174"/>
                    </a:lnTo>
                    <a:lnTo>
                      <a:pt x="370" y="225"/>
                    </a:lnTo>
                    <a:lnTo>
                      <a:pt x="221" y="279"/>
                    </a:lnTo>
                    <a:lnTo>
                      <a:pt x="76" y="341"/>
                    </a:lnTo>
                    <a:lnTo>
                      <a:pt x="73" y="345"/>
                    </a:lnTo>
                    <a:lnTo>
                      <a:pt x="69" y="345"/>
                    </a:lnTo>
                    <a:lnTo>
                      <a:pt x="66" y="348"/>
                    </a:lnTo>
                    <a:lnTo>
                      <a:pt x="61" y="352"/>
                    </a:lnTo>
                    <a:lnTo>
                      <a:pt x="58" y="359"/>
                    </a:lnTo>
                    <a:lnTo>
                      <a:pt x="55" y="366"/>
                    </a:lnTo>
                    <a:lnTo>
                      <a:pt x="26" y="366"/>
                    </a:lnTo>
                    <a:lnTo>
                      <a:pt x="22" y="370"/>
                    </a:lnTo>
                    <a:lnTo>
                      <a:pt x="18" y="370"/>
                    </a:lnTo>
                    <a:lnTo>
                      <a:pt x="15" y="374"/>
                    </a:lnTo>
                    <a:lnTo>
                      <a:pt x="11" y="374"/>
                    </a:lnTo>
                    <a:lnTo>
                      <a:pt x="11" y="378"/>
                    </a:lnTo>
                    <a:lnTo>
                      <a:pt x="8" y="381"/>
                    </a:lnTo>
                    <a:lnTo>
                      <a:pt x="4" y="385"/>
                    </a:lnTo>
                    <a:lnTo>
                      <a:pt x="1" y="392"/>
                    </a:lnTo>
                    <a:lnTo>
                      <a:pt x="1" y="399"/>
                    </a:lnTo>
                    <a:lnTo>
                      <a:pt x="1" y="406"/>
                    </a:lnTo>
                    <a:lnTo>
                      <a:pt x="1" y="413"/>
                    </a:lnTo>
                    <a:lnTo>
                      <a:pt x="1" y="425"/>
                    </a:lnTo>
                    <a:lnTo>
                      <a:pt x="4" y="432"/>
                    </a:lnTo>
                    <a:lnTo>
                      <a:pt x="8" y="439"/>
                    </a:lnTo>
                    <a:lnTo>
                      <a:pt x="11" y="443"/>
                    </a:lnTo>
                    <a:lnTo>
                      <a:pt x="15" y="446"/>
                    </a:lnTo>
                    <a:lnTo>
                      <a:pt x="18" y="450"/>
                    </a:lnTo>
                    <a:lnTo>
                      <a:pt x="22" y="450"/>
                    </a:lnTo>
                    <a:lnTo>
                      <a:pt x="26" y="453"/>
                    </a:lnTo>
                    <a:lnTo>
                      <a:pt x="44" y="453"/>
                    </a:lnTo>
                    <a:lnTo>
                      <a:pt x="175" y="446"/>
                    </a:lnTo>
                    <a:lnTo>
                      <a:pt x="305" y="439"/>
                    </a:lnTo>
                    <a:lnTo>
                      <a:pt x="435" y="435"/>
                    </a:lnTo>
                    <a:lnTo>
                      <a:pt x="566" y="439"/>
                    </a:lnTo>
                    <a:lnTo>
                      <a:pt x="696" y="446"/>
                    </a:lnTo>
                    <a:lnTo>
                      <a:pt x="827" y="457"/>
                    </a:lnTo>
                    <a:lnTo>
                      <a:pt x="957" y="472"/>
                    </a:lnTo>
                    <a:lnTo>
                      <a:pt x="1088" y="493"/>
                    </a:lnTo>
                    <a:lnTo>
                      <a:pt x="1214" y="515"/>
                    </a:lnTo>
                    <a:lnTo>
                      <a:pt x="1341" y="540"/>
                    </a:lnTo>
                    <a:lnTo>
                      <a:pt x="1468" y="573"/>
                    </a:lnTo>
                    <a:lnTo>
                      <a:pt x="1595" y="609"/>
                    </a:lnTo>
                    <a:lnTo>
                      <a:pt x="1718" y="646"/>
                    </a:lnTo>
                    <a:lnTo>
                      <a:pt x="1841" y="689"/>
                    </a:lnTo>
                    <a:lnTo>
                      <a:pt x="1964" y="736"/>
                    </a:lnTo>
                    <a:lnTo>
                      <a:pt x="2084" y="787"/>
                    </a:lnTo>
                    <a:lnTo>
                      <a:pt x="2204" y="841"/>
                    </a:lnTo>
                    <a:lnTo>
                      <a:pt x="2319" y="900"/>
                    </a:lnTo>
                    <a:lnTo>
                      <a:pt x="2436" y="961"/>
                    </a:lnTo>
                    <a:lnTo>
                      <a:pt x="2548" y="1026"/>
                    </a:lnTo>
                    <a:lnTo>
                      <a:pt x="2657" y="1095"/>
                    </a:lnTo>
                    <a:lnTo>
                      <a:pt x="2765" y="1167"/>
                    </a:lnTo>
                    <a:lnTo>
                      <a:pt x="2871" y="1244"/>
                    </a:lnTo>
                    <a:lnTo>
                      <a:pt x="2975" y="1323"/>
                    </a:lnTo>
                    <a:lnTo>
                      <a:pt x="3073" y="1407"/>
                    </a:lnTo>
                    <a:lnTo>
                      <a:pt x="3171" y="1494"/>
                    </a:lnTo>
                    <a:lnTo>
                      <a:pt x="3269" y="1584"/>
                    </a:lnTo>
                    <a:lnTo>
                      <a:pt x="3359" y="1679"/>
                    </a:lnTo>
                    <a:lnTo>
                      <a:pt x="3450" y="1773"/>
                    </a:lnTo>
                    <a:lnTo>
                      <a:pt x="3533" y="1874"/>
                    </a:lnTo>
                    <a:lnTo>
                      <a:pt x="3617" y="1979"/>
                    </a:lnTo>
                    <a:lnTo>
                      <a:pt x="3697" y="2084"/>
                    </a:lnTo>
                    <a:lnTo>
                      <a:pt x="3766" y="2186"/>
                    </a:lnTo>
                    <a:lnTo>
                      <a:pt x="3831" y="2288"/>
                    </a:lnTo>
                    <a:lnTo>
                      <a:pt x="3893" y="2388"/>
                    </a:lnTo>
                    <a:lnTo>
                      <a:pt x="3950" y="2490"/>
                    </a:lnTo>
                    <a:lnTo>
                      <a:pt x="4005" y="2592"/>
                    </a:lnTo>
                    <a:lnTo>
                      <a:pt x="4055" y="2696"/>
                    </a:lnTo>
                    <a:lnTo>
                      <a:pt x="4106" y="2802"/>
                    </a:lnTo>
                    <a:lnTo>
                      <a:pt x="4149" y="2907"/>
                    </a:lnTo>
                    <a:lnTo>
                      <a:pt x="4193" y="3012"/>
                    </a:lnTo>
                    <a:lnTo>
                      <a:pt x="4229" y="3121"/>
                    </a:lnTo>
                    <a:lnTo>
                      <a:pt x="4266" y="3226"/>
                    </a:lnTo>
                    <a:lnTo>
                      <a:pt x="4298" y="3335"/>
                    </a:lnTo>
                    <a:lnTo>
                      <a:pt x="4331" y="3443"/>
                    </a:lnTo>
                    <a:lnTo>
                      <a:pt x="4356" y="3552"/>
                    </a:lnTo>
                    <a:lnTo>
                      <a:pt x="4381" y="3661"/>
                    </a:lnTo>
                    <a:lnTo>
                      <a:pt x="4403" y="3773"/>
                    </a:lnTo>
                    <a:lnTo>
                      <a:pt x="4421" y="3882"/>
                    </a:lnTo>
                    <a:lnTo>
                      <a:pt x="4440" y="3994"/>
                    </a:lnTo>
                    <a:lnTo>
                      <a:pt x="4453" y="4106"/>
                    </a:lnTo>
                    <a:lnTo>
                      <a:pt x="4465" y="4218"/>
                    </a:lnTo>
                    <a:lnTo>
                      <a:pt x="4472" y="4331"/>
                    </a:lnTo>
                    <a:lnTo>
                      <a:pt x="4480" y="4447"/>
                    </a:lnTo>
                    <a:lnTo>
                      <a:pt x="4483" y="4559"/>
                    </a:lnTo>
                    <a:lnTo>
                      <a:pt x="4487" y="4675"/>
                    </a:lnTo>
                    <a:lnTo>
                      <a:pt x="4487" y="4788"/>
                    </a:lnTo>
                    <a:lnTo>
                      <a:pt x="4483" y="4904"/>
                    </a:lnTo>
                    <a:lnTo>
                      <a:pt x="4475" y="5136"/>
                    </a:lnTo>
                    <a:cubicBezTo>
                      <a:pt x="4468" y="5212"/>
                      <a:pt x="4461" y="5292"/>
                      <a:pt x="4458" y="5367"/>
                    </a:cubicBezTo>
                    <a:cubicBezTo>
                      <a:pt x="4447" y="5447"/>
                      <a:pt x="4440" y="5523"/>
                      <a:pt x="4428" y="5603"/>
                    </a:cubicBezTo>
                    <a:lnTo>
                      <a:pt x="4428" y="5606"/>
                    </a:lnTo>
                    <a:lnTo>
                      <a:pt x="4428" y="5614"/>
                    </a:lnTo>
                    <a:lnTo>
                      <a:pt x="4432" y="5618"/>
                    </a:lnTo>
                    <a:lnTo>
                      <a:pt x="4432" y="5621"/>
                    </a:lnTo>
                    <a:lnTo>
                      <a:pt x="4436" y="5628"/>
                    </a:lnTo>
                    <a:lnTo>
                      <a:pt x="4440" y="5632"/>
                    </a:lnTo>
                    <a:lnTo>
                      <a:pt x="4443" y="5636"/>
                    </a:lnTo>
                    <a:lnTo>
                      <a:pt x="4447" y="5636"/>
                    </a:lnTo>
                    <a:lnTo>
                      <a:pt x="4450" y="5639"/>
                    </a:lnTo>
                    <a:lnTo>
                      <a:pt x="4458" y="5643"/>
                    </a:lnTo>
                    <a:lnTo>
                      <a:pt x="4468" y="5643"/>
                    </a:lnTo>
                    <a:lnTo>
                      <a:pt x="4472" y="5646"/>
                    </a:lnTo>
                    <a:lnTo>
                      <a:pt x="4480" y="5646"/>
                    </a:lnTo>
                    <a:lnTo>
                      <a:pt x="4483" y="5643"/>
                    </a:lnTo>
                    <a:lnTo>
                      <a:pt x="4487" y="5643"/>
                    </a:lnTo>
                    <a:lnTo>
                      <a:pt x="4493" y="5646"/>
                    </a:lnTo>
                    <a:lnTo>
                      <a:pt x="4501" y="5650"/>
                    </a:lnTo>
                    <a:lnTo>
                      <a:pt x="4523" y="5650"/>
                    </a:lnTo>
                    <a:lnTo>
                      <a:pt x="4527" y="5646"/>
                    </a:lnTo>
                    <a:lnTo>
                      <a:pt x="4534" y="5643"/>
                    </a:lnTo>
                    <a:lnTo>
                      <a:pt x="4537" y="5636"/>
                    </a:lnTo>
                    <a:lnTo>
                      <a:pt x="4584" y="5585"/>
                    </a:lnTo>
                    <a:lnTo>
                      <a:pt x="4627" y="5531"/>
                    </a:lnTo>
                    <a:lnTo>
                      <a:pt x="4671" y="5472"/>
                    </a:lnTo>
                    <a:lnTo>
                      <a:pt x="4711" y="5414"/>
                    </a:lnTo>
                    <a:lnTo>
                      <a:pt x="4751" y="5357"/>
                    </a:lnTo>
                    <a:lnTo>
                      <a:pt x="4791" y="5299"/>
                    </a:lnTo>
                    <a:lnTo>
                      <a:pt x="4827" y="5240"/>
                    </a:lnTo>
                    <a:lnTo>
                      <a:pt x="4860" y="5179"/>
                    </a:lnTo>
                    <a:lnTo>
                      <a:pt x="4893" y="5118"/>
                    </a:lnTo>
                    <a:lnTo>
                      <a:pt x="4925" y="5056"/>
                    </a:lnTo>
                    <a:lnTo>
                      <a:pt x="4954" y="4991"/>
                    </a:lnTo>
                    <a:lnTo>
                      <a:pt x="4983" y="4929"/>
                    </a:lnTo>
                    <a:lnTo>
                      <a:pt x="5012" y="4864"/>
                    </a:lnTo>
                    <a:lnTo>
                      <a:pt x="5037" y="4798"/>
                    </a:lnTo>
                    <a:lnTo>
                      <a:pt x="5059" y="4733"/>
                    </a:lnTo>
                    <a:lnTo>
                      <a:pt x="5081" y="4665"/>
                    </a:lnTo>
                    <a:lnTo>
                      <a:pt x="5121" y="4531"/>
                    </a:lnTo>
                    <a:lnTo>
                      <a:pt x="5157" y="4392"/>
                    </a:lnTo>
                    <a:lnTo>
                      <a:pt x="5182" y="4255"/>
                    </a:lnTo>
                    <a:lnTo>
                      <a:pt x="5208" y="4114"/>
                    </a:lnTo>
                    <a:lnTo>
                      <a:pt x="5222" y="3972"/>
                    </a:lnTo>
                    <a:lnTo>
                      <a:pt x="5233" y="3831"/>
                    </a:lnTo>
                    <a:lnTo>
                      <a:pt x="5241" y="3686"/>
                    </a:lnTo>
                    <a:lnTo>
                      <a:pt x="5241" y="3544"/>
                    </a:lnTo>
                    <a:lnTo>
                      <a:pt x="5233" y="3400"/>
                    </a:lnTo>
                    <a:lnTo>
                      <a:pt x="5222" y="3255"/>
                    </a:lnTo>
                    <a:lnTo>
                      <a:pt x="5208" y="3114"/>
                    </a:lnTo>
                    <a:lnTo>
                      <a:pt x="5186" y="2972"/>
                    </a:lnTo>
                    <a:lnTo>
                      <a:pt x="5157" y="2831"/>
                    </a:lnTo>
                    <a:lnTo>
                      <a:pt x="5128" y="2689"/>
                    </a:lnTo>
                    <a:lnTo>
                      <a:pt x="5092" y="2552"/>
                    </a:lnTo>
                    <a:lnTo>
                      <a:pt x="5048" y="2414"/>
                    </a:lnTo>
                    <a:lnTo>
                      <a:pt x="5005" y="2280"/>
                    </a:lnTo>
                    <a:lnTo>
                      <a:pt x="4954" y="2146"/>
                    </a:lnTo>
                    <a:lnTo>
                      <a:pt x="4896" y="2019"/>
                    </a:lnTo>
                    <a:lnTo>
                      <a:pt x="4838" y="1892"/>
                    </a:lnTo>
                    <a:lnTo>
                      <a:pt x="4773" y="1769"/>
                    </a:lnTo>
                    <a:lnTo>
                      <a:pt x="4704" y="1649"/>
                    </a:lnTo>
                    <a:lnTo>
                      <a:pt x="4632" y="1534"/>
                    </a:lnTo>
                    <a:lnTo>
                      <a:pt x="4552" y="1421"/>
                    </a:lnTo>
                    <a:lnTo>
                      <a:pt x="4505" y="1356"/>
                    </a:lnTo>
                    <a:lnTo>
                      <a:pt x="4453" y="1291"/>
                    </a:lnTo>
                    <a:lnTo>
                      <a:pt x="4403" y="1229"/>
                    </a:lnTo>
                    <a:lnTo>
                      <a:pt x="4353" y="1167"/>
                    </a:lnTo>
                    <a:lnTo>
                      <a:pt x="4298" y="1109"/>
                    </a:lnTo>
                    <a:lnTo>
                      <a:pt x="4244" y="1052"/>
                    </a:lnTo>
                    <a:lnTo>
                      <a:pt x="4186" y="997"/>
                    </a:lnTo>
                    <a:lnTo>
                      <a:pt x="4132" y="943"/>
                    </a:lnTo>
                    <a:lnTo>
                      <a:pt x="4073" y="888"/>
                    </a:lnTo>
                    <a:lnTo>
                      <a:pt x="4012" y="838"/>
                    </a:lnTo>
                    <a:lnTo>
                      <a:pt x="3953" y="787"/>
                    </a:lnTo>
                    <a:lnTo>
                      <a:pt x="3893" y="739"/>
                    </a:lnTo>
                    <a:lnTo>
                      <a:pt x="3831" y="693"/>
                    </a:lnTo>
                    <a:lnTo>
                      <a:pt x="3769" y="646"/>
                    </a:lnTo>
                    <a:lnTo>
                      <a:pt x="3704" y="602"/>
                    </a:lnTo>
                    <a:lnTo>
                      <a:pt x="3639" y="559"/>
                    </a:lnTo>
                    <a:lnTo>
                      <a:pt x="3573" y="519"/>
                    </a:lnTo>
                    <a:lnTo>
                      <a:pt x="3508" y="479"/>
                    </a:lnTo>
                    <a:lnTo>
                      <a:pt x="3439" y="443"/>
                    </a:lnTo>
                    <a:lnTo>
                      <a:pt x="3371" y="406"/>
                    </a:lnTo>
                    <a:lnTo>
                      <a:pt x="3232" y="338"/>
                    </a:lnTo>
                    <a:lnTo>
                      <a:pt x="3095" y="276"/>
                    </a:lnTo>
                    <a:lnTo>
                      <a:pt x="2950" y="222"/>
                    </a:lnTo>
                    <a:lnTo>
                      <a:pt x="2805" y="171"/>
                    </a:lnTo>
                    <a:lnTo>
                      <a:pt x="2657" y="127"/>
                    </a:lnTo>
                    <a:lnTo>
                      <a:pt x="2508" y="92"/>
                    </a:lnTo>
                    <a:lnTo>
                      <a:pt x="2359" y="62"/>
                    </a:lnTo>
                    <a:lnTo>
                      <a:pt x="2207" y="37"/>
                    </a:lnTo>
                    <a:lnTo>
                      <a:pt x="2055" y="18"/>
                    </a:lnTo>
                    <a:lnTo>
                      <a:pt x="1899" y="8"/>
                    </a:lnTo>
                    <a:lnTo>
                      <a:pt x="1747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386438" y="421475"/>
                <a:ext cx="108300" cy="108275"/>
              </a:xfrm>
              <a:custGeom>
                <a:avLst/>
                <a:gdLst/>
                <a:ahLst/>
                <a:cxnLst/>
                <a:rect l="l" t="t" r="r" b="b"/>
                <a:pathLst>
                  <a:path w="4332" h="4331" extrusionOk="0">
                    <a:moveTo>
                      <a:pt x="2965" y="1142"/>
                    </a:moveTo>
                    <a:lnTo>
                      <a:pt x="2990" y="1193"/>
                    </a:lnTo>
                    <a:lnTo>
                      <a:pt x="2958" y="1146"/>
                    </a:lnTo>
                    <a:lnTo>
                      <a:pt x="2965" y="1142"/>
                    </a:lnTo>
                    <a:close/>
                    <a:moveTo>
                      <a:pt x="1508" y="668"/>
                    </a:moveTo>
                    <a:lnTo>
                      <a:pt x="1540" y="671"/>
                    </a:lnTo>
                    <a:cubicBezTo>
                      <a:pt x="1573" y="674"/>
                      <a:pt x="1602" y="682"/>
                      <a:pt x="1632" y="686"/>
                    </a:cubicBezTo>
                    <a:lnTo>
                      <a:pt x="1719" y="708"/>
                    </a:lnTo>
                    <a:lnTo>
                      <a:pt x="1801" y="729"/>
                    </a:lnTo>
                    <a:lnTo>
                      <a:pt x="1881" y="758"/>
                    </a:lnTo>
                    <a:lnTo>
                      <a:pt x="1958" y="787"/>
                    </a:lnTo>
                    <a:lnTo>
                      <a:pt x="2033" y="820"/>
                    </a:lnTo>
                    <a:lnTo>
                      <a:pt x="2110" y="860"/>
                    </a:lnTo>
                    <a:lnTo>
                      <a:pt x="2179" y="900"/>
                    </a:lnTo>
                    <a:lnTo>
                      <a:pt x="2247" y="943"/>
                    </a:lnTo>
                    <a:lnTo>
                      <a:pt x="2316" y="987"/>
                    </a:lnTo>
                    <a:lnTo>
                      <a:pt x="2381" y="1037"/>
                    </a:lnTo>
                    <a:lnTo>
                      <a:pt x="2443" y="1088"/>
                    </a:lnTo>
                    <a:lnTo>
                      <a:pt x="2505" y="1142"/>
                    </a:lnTo>
                    <a:lnTo>
                      <a:pt x="2567" y="1196"/>
                    </a:lnTo>
                    <a:lnTo>
                      <a:pt x="2624" y="1258"/>
                    </a:lnTo>
                    <a:lnTo>
                      <a:pt x="2679" y="1316"/>
                    </a:lnTo>
                    <a:lnTo>
                      <a:pt x="2733" y="1382"/>
                    </a:lnTo>
                    <a:lnTo>
                      <a:pt x="2784" y="1447"/>
                    </a:lnTo>
                    <a:lnTo>
                      <a:pt x="2834" y="1512"/>
                    </a:lnTo>
                    <a:lnTo>
                      <a:pt x="2885" y="1584"/>
                    </a:lnTo>
                    <a:lnTo>
                      <a:pt x="2932" y="1653"/>
                    </a:lnTo>
                    <a:lnTo>
                      <a:pt x="2980" y="1726"/>
                    </a:lnTo>
                    <a:cubicBezTo>
                      <a:pt x="3012" y="1776"/>
                      <a:pt x="3041" y="1823"/>
                      <a:pt x="3070" y="1874"/>
                    </a:cubicBezTo>
                    <a:lnTo>
                      <a:pt x="3157" y="2030"/>
                    </a:lnTo>
                    <a:lnTo>
                      <a:pt x="3236" y="2190"/>
                    </a:lnTo>
                    <a:lnTo>
                      <a:pt x="3313" y="2352"/>
                    </a:lnTo>
                    <a:lnTo>
                      <a:pt x="3388" y="2516"/>
                    </a:lnTo>
                    <a:lnTo>
                      <a:pt x="3291" y="2389"/>
                    </a:lnTo>
                    <a:lnTo>
                      <a:pt x="3189" y="2262"/>
                    </a:lnTo>
                    <a:lnTo>
                      <a:pt x="3084" y="2139"/>
                    </a:lnTo>
                    <a:lnTo>
                      <a:pt x="2980" y="2019"/>
                    </a:lnTo>
                    <a:cubicBezTo>
                      <a:pt x="2907" y="1943"/>
                      <a:pt x="2838" y="1867"/>
                      <a:pt x="2769" y="1791"/>
                    </a:cubicBezTo>
                    <a:cubicBezTo>
                      <a:pt x="2700" y="1718"/>
                      <a:pt x="2632" y="1646"/>
                      <a:pt x="2567" y="1577"/>
                    </a:cubicBezTo>
                    <a:lnTo>
                      <a:pt x="2567" y="1574"/>
                    </a:lnTo>
                    <a:lnTo>
                      <a:pt x="2562" y="1574"/>
                    </a:lnTo>
                    <a:lnTo>
                      <a:pt x="2562" y="1577"/>
                    </a:lnTo>
                    <a:lnTo>
                      <a:pt x="2559" y="1577"/>
                    </a:lnTo>
                    <a:lnTo>
                      <a:pt x="2559" y="1581"/>
                    </a:lnTo>
                    <a:cubicBezTo>
                      <a:pt x="2660" y="1813"/>
                      <a:pt x="2758" y="2041"/>
                      <a:pt x="2856" y="2265"/>
                    </a:cubicBezTo>
                    <a:lnTo>
                      <a:pt x="2932" y="2436"/>
                    </a:lnTo>
                    <a:lnTo>
                      <a:pt x="3012" y="2603"/>
                    </a:lnTo>
                    <a:lnTo>
                      <a:pt x="3095" y="2770"/>
                    </a:lnTo>
                    <a:cubicBezTo>
                      <a:pt x="3124" y="2824"/>
                      <a:pt x="3154" y="2878"/>
                      <a:pt x="3182" y="2936"/>
                    </a:cubicBezTo>
                    <a:cubicBezTo>
                      <a:pt x="3207" y="2979"/>
                      <a:pt x="3233" y="3026"/>
                      <a:pt x="3258" y="3070"/>
                    </a:cubicBezTo>
                    <a:cubicBezTo>
                      <a:pt x="3280" y="3117"/>
                      <a:pt x="3306" y="3164"/>
                      <a:pt x="3328" y="3211"/>
                    </a:cubicBezTo>
                    <a:cubicBezTo>
                      <a:pt x="3378" y="3302"/>
                      <a:pt x="3425" y="3396"/>
                      <a:pt x="3472" y="3491"/>
                    </a:cubicBezTo>
                    <a:lnTo>
                      <a:pt x="3349" y="3429"/>
                    </a:lnTo>
                    <a:lnTo>
                      <a:pt x="3219" y="3367"/>
                    </a:lnTo>
                    <a:lnTo>
                      <a:pt x="2958" y="3255"/>
                    </a:lnTo>
                    <a:cubicBezTo>
                      <a:pt x="2871" y="3215"/>
                      <a:pt x="2784" y="3175"/>
                      <a:pt x="2697" y="3139"/>
                    </a:cubicBezTo>
                    <a:lnTo>
                      <a:pt x="2570" y="3074"/>
                    </a:lnTo>
                    <a:lnTo>
                      <a:pt x="2446" y="3009"/>
                    </a:lnTo>
                    <a:lnTo>
                      <a:pt x="2356" y="2954"/>
                    </a:lnTo>
                    <a:lnTo>
                      <a:pt x="2266" y="2900"/>
                    </a:lnTo>
                    <a:lnTo>
                      <a:pt x="2179" y="2845"/>
                    </a:lnTo>
                    <a:lnTo>
                      <a:pt x="2092" y="2787"/>
                    </a:lnTo>
                    <a:lnTo>
                      <a:pt x="2005" y="2726"/>
                    </a:lnTo>
                    <a:lnTo>
                      <a:pt x="1921" y="2664"/>
                    </a:lnTo>
                    <a:lnTo>
                      <a:pt x="1838" y="2603"/>
                    </a:lnTo>
                    <a:lnTo>
                      <a:pt x="1754" y="2537"/>
                    </a:lnTo>
                    <a:lnTo>
                      <a:pt x="1675" y="2469"/>
                    </a:lnTo>
                    <a:lnTo>
                      <a:pt x="1599" y="2400"/>
                    </a:lnTo>
                    <a:lnTo>
                      <a:pt x="1523" y="2330"/>
                    </a:lnTo>
                    <a:lnTo>
                      <a:pt x="1446" y="2258"/>
                    </a:lnTo>
                    <a:lnTo>
                      <a:pt x="1374" y="2183"/>
                    </a:lnTo>
                    <a:lnTo>
                      <a:pt x="1301" y="2106"/>
                    </a:lnTo>
                    <a:lnTo>
                      <a:pt x="1232" y="2030"/>
                    </a:lnTo>
                    <a:lnTo>
                      <a:pt x="1164" y="1947"/>
                    </a:lnTo>
                    <a:lnTo>
                      <a:pt x="1153" y="1947"/>
                    </a:lnTo>
                    <a:lnTo>
                      <a:pt x="1149" y="1950"/>
                    </a:lnTo>
                    <a:lnTo>
                      <a:pt x="1145" y="1954"/>
                    </a:lnTo>
                    <a:lnTo>
                      <a:pt x="1145" y="1957"/>
                    </a:lnTo>
                    <a:lnTo>
                      <a:pt x="1149" y="1957"/>
                    </a:lnTo>
                    <a:lnTo>
                      <a:pt x="1149" y="1961"/>
                    </a:lnTo>
                    <a:cubicBezTo>
                      <a:pt x="1182" y="2009"/>
                      <a:pt x="1214" y="2056"/>
                      <a:pt x="1247" y="2106"/>
                    </a:cubicBezTo>
                    <a:cubicBezTo>
                      <a:pt x="1284" y="2153"/>
                      <a:pt x="1316" y="2204"/>
                      <a:pt x="1352" y="2255"/>
                    </a:cubicBezTo>
                    <a:cubicBezTo>
                      <a:pt x="1388" y="2305"/>
                      <a:pt x="1428" y="2356"/>
                      <a:pt x="1465" y="2410"/>
                    </a:cubicBezTo>
                    <a:cubicBezTo>
                      <a:pt x="1505" y="2461"/>
                      <a:pt x="1545" y="2512"/>
                      <a:pt x="1584" y="2563"/>
                    </a:cubicBezTo>
                    <a:cubicBezTo>
                      <a:pt x="1624" y="2613"/>
                      <a:pt x="1664" y="2668"/>
                      <a:pt x="1707" y="2718"/>
                    </a:cubicBezTo>
                    <a:lnTo>
                      <a:pt x="1838" y="2870"/>
                    </a:lnTo>
                    <a:lnTo>
                      <a:pt x="1972" y="3019"/>
                    </a:lnTo>
                    <a:lnTo>
                      <a:pt x="2045" y="3091"/>
                    </a:lnTo>
                    <a:lnTo>
                      <a:pt x="2113" y="3164"/>
                    </a:lnTo>
                    <a:lnTo>
                      <a:pt x="2113" y="3164"/>
                    </a:lnTo>
                    <a:lnTo>
                      <a:pt x="1990" y="3103"/>
                    </a:lnTo>
                    <a:lnTo>
                      <a:pt x="1871" y="3041"/>
                    </a:lnTo>
                    <a:lnTo>
                      <a:pt x="1754" y="2976"/>
                    </a:lnTo>
                    <a:lnTo>
                      <a:pt x="1642" y="2907"/>
                    </a:lnTo>
                    <a:lnTo>
                      <a:pt x="1533" y="2830"/>
                    </a:lnTo>
                    <a:lnTo>
                      <a:pt x="1479" y="2795"/>
                    </a:lnTo>
                    <a:lnTo>
                      <a:pt x="1428" y="2755"/>
                    </a:lnTo>
                    <a:lnTo>
                      <a:pt x="1378" y="2715"/>
                    </a:lnTo>
                    <a:lnTo>
                      <a:pt x="1331" y="2671"/>
                    </a:lnTo>
                    <a:lnTo>
                      <a:pt x="1279" y="2628"/>
                    </a:lnTo>
                    <a:lnTo>
                      <a:pt x="1236" y="2584"/>
                    </a:lnTo>
                    <a:lnTo>
                      <a:pt x="1189" y="2541"/>
                    </a:lnTo>
                    <a:lnTo>
                      <a:pt x="1145" y="2494"/>
                    </a:lnTo>
                    <a:lnTo>
                      <a:pt x="1105" y="2443"/>
                    </a:lnTo>
                    <a:lnTo>
                      <a:pt x="1066" y="2392"/>
                    </a:lnTo>
                    <a:lnTo>
                      <a:pt x="1026" y="2342"/>
                    </a:lnTo>
                    <a:lnTo>
                      <a:pt x="990" y="2287"/>
                    </a:lnTo>
                    <a:lnTo>
                      <a:pt x="958" y="2233"/>
                    </a:lnTo>
                    <a:lnTo>
                      <a:pt x="925" y="2175"/>
                    </a:lnTo>
                    <a:lnTo>
                      <a:pt x="892" y="2117"/>
                    </a:lnTo>
                    <a:lnTo>
                      <a:pt x="863" y="2056"/>
                    </a:lnTo>
                    <a:lnTo>
                      <a:pt x="834" y="1994"/>
                    </a:lnTo>
                    <a:lnTo>
                      <a:pt x="809" y="1929"/>
                    </a:lnTo>
                    <a:lnTo>
                      <a:pt x="787" y="1863"/>
                    </a:lnTo>
                    <a:lnTo>
                      <a:pt x="765" y="1795"/>
                    </a:lnTo>
                    <a:lnTo>
                      <a:pt x="747" y="1726"/>
                    </a:lnTo>
                    <a:lnTo>
                      <a:pt x="729" y="1653"/>
                    </a:lnTo>
                    <a:lnTo>
                      <a:pt x="729" y="1577"/>
                    </a:lnTo>
                    <a:lnTo>
                      <a:pt x="732" y="1501"/>
                    </a:lnTo>
                    <a:lnTo>
                      <a:pt x="740" y="1429"/>
                    </a:lnTo>
                    <a:lnTo>
                      <a:pt x="751" y="1352"/>
                    </a:lnTo>
                    <a:lnTo>
                      <a:pt x="765" y="1280"/>
                    </a:lnTo>
                    <a:lnTo>
                      <a:pt x="772" y="1248"/>
                    </a:lnTo>
                    <a:lnTo>
                      <a:pt x="784" y="1211"/>
                    </a:lnTo>
                    <a:lnTo>
                      <a:pt x="794" y="1178"/>
                    </a:lnTo>
                    <a:lnTo>
                      <a:pt x="805" y="1142"/>
                    </a:lnTo>
                    <a:lnTo>
                      <a:pt x="819" y="1109"/>
                    </a:lnTo>
                    <a:lnTo>
                      <a:pt x="834" y="1077"/>
                    </a:lnTo>
                    <a:lnTo>
                      <a:pt x="849" y="1048"/>
                    </a:lnTo>
                    <a:lnTo>
                      <a:pt x="863" y="1015"/>
                    </a:lnTo>
                    <a:lnTo>
                      <a:pt x="884" y="987"/>
                    </a:lnTo>
                    <a:lnTo>
                      <a:pt x="903" y="957"/>
                    </a:lnTo>
                    <a:lnTo>
                      <a:pt x="925" y="928"/>
                    </a:lnTo>
                    <a:lnTo>
                      <a:pt x="946" y="903"/>
                    </a:lnTo>
                    <a:lnTo>
                      <a:pt x="971" y="878"/>
                    </a:lnTo>
                    <a:lnTo>
                      <a:pt x="997" y="852"/>
                    </a:lnTo>
                    <a:lnTo>
                      <a:pt x="1023" y="830"/>
                    </a:lnTo>
                    <a:lnTo>
                      <a:pt x="1051" y="805"/>
                    </a:lnTo>
                    <a:lnTo>
                      <a:pt x="1080" y="787"/>
                    </a:lnTo>
                    <a:lnTo>
                      <a:pt x="1113" y="765"/>
                    </a:lnTo>
                    <a:lnTo>
                      <a:pt x="1145" y="748"/>
                    </a:lnTo>
                    <a:lnTo>
                      <a:pt x="1182" y="733"/>
                    </a:lnTo>
                    <a:lnTo>
                      <a:pt x="1218" y="714"/>
                    </a:lnTo>
                    <a:lnTo>
                      <a:pt x="1258" y="704"/>
                    </a:lnTo>
                    <a:lnTo>
                      <a:pt x="1294" y="693"/>
                    </a:lnTo>
                    <a:lnTo>
                      <a:pt x="1331" y="682"/>
                    </a:lnTo>
                    <a:lnTo>
                      <a:pt x="1366" y="678"/>
                    </a:lnTo>
                    <a:lnTo>
                      <a:pt x="1403" y="671"/>
                    </a:lnTo>
                    <a:lnTo>
                      <a:pt x="1439" y="671"/>
                    </a:lnTo>
                    <a:lnTo>
                      <a:pt x="1472" y="668"/>
                    </a:lnTo>
                    <a:close/>
                    <a:moveTo>
                      <a:pt x="1537" y="0"/>
                    </a:moveTo>
                    <a:lnTo>
                      <a:pt x="1461" y="8"/>
                    </a:lnTo>
                    <a:lnTo>
                      <a:pt x="1381" y="15"/>
                    </a:lnTo>
                    <a:lnTo>
                      <a:pt x="1305" y="30"/>
                    </a:lnTo>
                    <a:lnTo>
                      <a:pt x="1229" y="47"/>
                    </a:lnTo>
                    <a:lnTo>
                      <a:pt x="1153" y="66"/>
                    </a:lnTo>
                    <a:lnTo>
                      <a:pt x="1080" y="91"/>
                    </a:lnTo>
                    <a:lnTo>
                      <a:pt x="1008" y="117"/>
                    </a:lnTo>
                    <a:lnTo>
                      <a:pt x="936" y="149"/>
                    </a:lnTo>
                    <a:lnTo>
                      <a:pt x="863" y="186"/>
                    </a:lnTo>
                    <a:lnTo>
                      <a:pt x="794" y="221"/>
                    </a:lnTo>
                    <a:lnTo>
                      <a:pt x="725" y="265"/>
                    </a:lnTo>
                    <a:lnTo>
                      <a:pt x="660" y="313"/>
                    </a:lnTo>
                    <a:lnTo>
                      <a:pt x="595" y="363"/>
                    </a:lnTo>
                    <a:lnTo>
                      <a:pt x="533" y="414"/>
                    </a:lnTo>
                    <a:lnTo>
                      <a:pt x="471" y="472"/>
                    </a:lnTo>
                    <a:lnTo>
                      <a:pt x="417" y="534"/>
                    </a:lnTo>
                    <a:lnTo>
                      <a:pt x="363" y="595"/>
                    </a:lnTo>
                    <a:lnTo>
                      <a:pt x="312" y="661"/>
                    </a:lnTo>
                    <a:lnTo>
                      <a:pt x="265" y="726"/>
                    </a:lnTo>
                    <a:lnTo>
                      <a:pt x="225" y="794"/>
                    </a:lnTo>
                    <a:lnTo>
                      <a:pt x="185" y="863"/>
                    </a:lnTo>
                    <a:lnTo>
                      <a:pt x="149" y="932"/>
                    </a:lnTo>
                    <a:lnTo>
                      <a:pt x="120" y="1004"/>
                    </a:lnTo>
                    <a:lnTo>
                      <a:pt x="91" y="1081"/>
                    </a:lnTo>
                    <a:lnTo>
                      <a:pt x="66" y="1153"/>
                    </a:lnTo>
                    <a:lnTo>
                      <a:pt x="48" y="1229"/>
                    </a:lnTo>
                    <a:lnTo>
                      <a:pt x="30" y="1305"/>
                    </a:lnTo>
                    <a:lnTo>
                      <a:pt x="18" y="1382"/>
                    </a:lnTo>
                    <a:lnTo>
                      <a:pt x="8" y="1457"/>
                    </a:lnTo>
                    <a:lnTo>
                      <a:pt x="4" y="1537"/>
                    </a:lnTo>
                    <a:lnTo>
                      <a:pt x="1" y="1613"/>
                    </a:lnTo>
                    <a:lnTo>
                      <a:pt x="4" y="1693"/>
                    </a:lnTo>
                    <a:lnTo>
                      <a:pt x="8" y="1769"/>
                    </a:lnTo>
                    <a:lnTo>
                      <a:pt x="18" y="1845"/>
                    </a:lnTo>
                    <a:lnTo>
                      <a:pt x="30" y="1922"/>
                    </a:lnTo>
                    <a:lnTo>
                      <a:pt x="48" y="1997"/>
                    </a:lnTo>
                    <a:lnTo>
                      <a:pt x="66" y="2074"/>
                    </a:lnTo>
                    <a:lnTo>
                      <a:pt x="91" y="2149"/>
                    </a:lnTo>
                    <a:lnTo>
                      <a:pt x="120" y="2222"/>
                    </a:lnTo>
                    <a:lnTo>
                      <a:pt x="149" y="2295"/>
                    </a:lnTo>
                    <a:lnTo>
                      <a:pt x="185" y="2363"/>
                    </a:lnTo>
                    <a:lnTo>
                      <a:pt x="225" y="2436"/>
                    </a:lnTo>
                    <a:lnTo>
                      <a:pt x="265" y="2501"/>
                    </a:lnTo>
                    <a:lnTo>
                      <a:pt x="312" y="2570"/>
                    </a:lnTo>
                    <a:lnTo>
                      <a:pt x="363" y="2631"/>
                    </a:lnTo>
                    <a:lnTo>
                      <a:pt x="417" y="2697"/>
                    </a:lnTo>
                    <a:lnTo>
                      <a:pt x="471" y="2755"/>
                    </a:lnTo>
                    <a:cubicBezTo>
                      <a:pt x="483" y="2765"/>
                      <a:pt x="493" y="2773"/>
                      <a:pt x="504" y="2784"/>
                    </a:cubicBezTo>
                    <a:cubicBezTo>
                      <a:pt x="515" y="2795"/>
                      <a:pt x="526" y="2802"/>
                      <a:pt x="537" y="2813"/>
                    </a:cubicBezTo>
                    <a:cubicBezTo>
                      <a:pt x="548" y="2824"/>
                      <a:pt x="558" y="2830"/>
                      <a:pt x="573" y="2842"/>
                    </a:cubicBezTo>
                    <a:cubicBezTo>
                      <a:pt x="584" y="2852"/>
                      <a:pt x="598" y="2860"/>
                      <a:pt x="613" y="2870"/>
                    </a:cubicBezTo>
                    <a:cubicBezTo>
                      <a:pt x="642" y="2889"/>
                      <a:pt x="671" y="2910"/>
                      <a:pt x="700" y="2932"/>
                    </a:cubicBezTo>
                    <a:cubicBezTo>
                      <a:pt x="732" y="2951"/>
                      <a:pt x="765" y="2972"/>
                      <a:pt x="801" y="2994"/>
                    </a:cubicBezTo>
                    <a:cubicBezTo>
                      <a:pt x="834" y="3012"/>
                      <a:pt x="871" y="3034"/>
                      <a:pt x="910" y="3056"/>
                    </a:cubicBezTo>
                    <a:cubicBezTo>
                      <a:pt x="946" y="3074"/>
                      <a:pt x="986" y="3096"/>
                      <a:pt x="1026" y="3117"/>
                    </a:cubicBezTo>
                    <a:cubicBezTo>
                      <a:pt x="1070" y="3139"/>
                      <a:pt x="1110" y="3157"/>
                      <a:pt x="1153" y="3178"/>
                    </a:cubicBezTo>
                    <a:cubicBezTo>
                      <a:pt x="1197" y="3200"/>
                      <a:pt x="1240" y="3222"/>
                      <a:pt x="1287" y="3244"/>
                    </a:cubicBezTo>
                    <a:cubicBezTo>
                      <a:pt x="1378" y="3284"/>
                      <a:pt x="1472" y="3327"/>
                      <a:pt x="1570" y="3367"/>
                    </a:cubicBezTo>
                    <a:cubicBezTo>
                      <a:pt x="1671" y="3411"/>
                      <a:pt x="1769" y="3451"/>
                      <a:pt x="1874" y="3494"/>
                    </a:cubicBezTo>
                    <a:cubicBezTo>
                      <a:pt x="1975" y="3534"/>
                      <a:pt x="2080" y="3574"/>
                      <a:pt x="2186" y="3613"/>
                    </a:cubicBezTo>
                    <a:cubicBezTo>
                      <a:pt x="2287" y="3653"/>
                      <a:pt x="2393" y="3693"/>
                      <a:pt x="2497" y="3730"/>
                    </a:cubicBezTo>
                    <a:cubicBezTo>
                      <a:pt x="2707" y="3802"/>
                      <a:pt x="2910" y="3874"/>
                      <a:pt x="3099" y="3939"/>
                    </a:cubicBezTo>
                    <a:cubicBezTo>
                      <a:pt x="3291" y="4005"/>
                      <a:pt x="3465" y="4063"/>
                      <a:pt x="3617" y="4110"/>
                    </a:cubicBezTo>
                    <a:cubicBezTo>
                      <a:pt x="3925" y="4208"/>
                      <a:pt x="4132" y="4270"/>
                      <a:pt x="4164" y="4280"/>
                    </a:cubicBezTo>
                    <a:lnTo>
                      <a:pt x="4331" y="4331"/>
                    </a:lnTo>
                    <a:lnTo>
                      <a:pt x="4280" y="4161"/>
                    </a:lnTo>
                    <a:cubicBezTo>
                      <a:pt x="4273" y="4132"/>
                      <a:pt x="4208" y="3922"/>
                      <a:pt x="4114" y="3618"/>
                    </a:cubicBezTo>
                    <a:cubicBezTo>
                      <a:pt x="4062" y="3465"/>
                      <a:pt x="4005" y="3291"/>
                      <a:pt x="3940" y="3099"/>
                    </a:cubicBezTo>
                    <a:cubicBezTo>
                      <a:pt x="3875" y="2910"/>
                      <a:pt x="3801" y="2704"/>
                      <a:pt x="3729" y="2497"/>
                    </a:cubicBezTo>
                    <a:cubicBezTo>
                      <a:pt x="3693" y="2392"/>
                      <a:pt x="3654" y="2287"/>
                      <a:pt x="3614" y="2183"/>
                    </a:cubicBezTo>
                    <a:cubicBezTo>
                      <a:pt x="3574" y="2081"/>
                      <a:pt x="3534" y="1976"/>
                      <a:pt x="3494" y="1870"/>
                    </a:cubicBezTo>
                    <a:cubicBezTo>
                      <a:pt x="3450" y="1769"/>
                      <a:pt x="3410" y="1668"/>
                      <a:pt x="3371" y="1569"/>
                    </a:cubicBezTo>
                    <a:cubicBezTo>
                      <a:pt x="3328" y="1472"/>
                      <a:pt x="3284" y="1378"/>
                      <a:pt x="3244" y="1287"/>
                    </a:cubicBezTo>
                    <a:cubicBezTo>
                      <a:pt x="3222" y="1240"/>
                      <a:pt x="3201" y="1196"/>
                      <a:pt x="3182" y="1153"/>
                    </a:cubicBezTo>
                    <a:cubicBezTo>
                      <a:pt x="3161" y="1109"/>
                      <a:pt x="3139" y="1066"/>
                      <a:pt x="3117" y="1026"/>
                    </a:cubicBezTo>
                    <a:cubicBezTo>
                      <a:pt x="3095" y="987"/>
                      <a:pt x="3074" y="947"/>
                      <a:pt x="3055" y="907"/>
                    </a:cubicBezTo>
                    <a:cubicBezTo>
                      <a:pt x="3034" y="870"/>
                      <a:pt x="3012" y="834"/>
                      <a:pt x="2994" y="798"/>
                    </a:cubicBezTo>
                    <a:cubicBezTo>
                      <a:pt x="2972" y="765"/>
                      <a:pt x="2950" y="733"/>
                      <a:pt x="2932" y="700"/>
                    </a:cubicBezTo>
                    <a:cubicBezTo>
                      <a:pt x="2910" y="668"/>
                      <a:pt x="2893" y="639"/>
                      <a:pt x="2871" y="613"/>
                    </a:cubicBezTo>
                    <a:cubicBezTo>
                      <a:pt x="2863" y="599"/>
                      <a:pt x="2853" y="584"/>
                      <a:pt x="2841" y="574"/>
                    </a:cubicBezTo>
                    <a:cubicBezTo>
                      <a:pt x="2831" y="559"/>
                      <a:pt x="2823" y="547"/>
                      <a:pt x="2813" y="537"/>
                    </a:cubicBezTo>
                    <a:cubicBezTo>
                      <a:pt x="2801" y="522"/>
                      <a:pt x="2794" y="512"/>
                      <a:pt x="2784" y="501"/>
                    </a:cubicBezTo>
                    <a:cubicBezTo>
                      <a:pt x="2776" y="494"/>
                      <a:pt x="2766" y="482"/>
                      <a:pt x="2754" y="472"/>
                    </a:cubicBezTo>
                    <a:lnTo>
                      <a:pt x="2697" y="414"/>
                    </a:lnTo>
                    <a:lnTo>
                      <a:pt x="2635" y="363"/>
                    </a:lnTo>
                    <a:lnTo>
                      <a:pt x="2570" y="313"/>
                    </a:lnTo>
                    <a:lnTo>
                      <a:pt x="2505" y="265"/>
                    </a:lnTo>
                    <a:lnTo>
                      <a:pt x="2436" y="221"/>
                    </a:lnTo>
                    <a:lnTo>
                      <a:pt x="2366" y="186"/>
                    </a:lnTo>
                    <a:lnTo>
                      <a:pt x="2294" y="149"/>
                    </a:lnTo>
                    <a:lnTo>
                      <a:pt x="2222" y="117"/>
                    </a:lnTo>
                    <a:lnTo>
                      <a:pt x="2149" y="91"/>
                    </a:lnTo>
                    <a:lnTo>
                      <a:pt x="2073" y="66"/>
                    </a:lnTo>
                    <a:lnTo>
                      <a:pt x="1997" y="47"/>
                    </a:lnTo>
                    <a:lnTo>
                      <a:pt x="1921" y="30"/>
                    </a:lnTo>
                    <a:lnTo>
                      <a:pt x="1845" y="15"/>
                    </a:lnTo>
                    <a:lnTo>
                      <a:pt x="1769" y="8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445588" y="455550"/>
                <a:ext cx="225" cy="275"/>
              </a:xfrm>
              <a:custGeom>
                <a:avLst/>
                <a:gdLst/>
                <a:ahLst/>
                <a:cxnLst/>
                <a:rect l="l" t="t" r="r" b="b"/>
                <a:pathLst>
                  <a:path w="9" h="11" extrusionOk="0">
                    <a:moveTo>
                      <a:pt x="5" y="0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8" y="11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566363" y="432025"/>
                <a:ext cx="487600" cy="229050"/>
              </a:xfrm>
              <a:custGeom>
                <a:avLst/>
                <a:gdLst/>
                <a:ahLst/>
                <a:cxnLst/>
                <a:rect l="l" t="t" r="r" b="b"/>
                <a:pathLst>
                  <a:path w="19504" h="9162" extrusionOk="0">
                    <a:moveTo>
                      <a:pt x="15851" y="234"/>
                    </a:moveTo>
                    <a:lnTo>
                      <a:pt x="16086" y="336"/>
                    </a:lnTo>
                    <a:cubicBezTo>
                      <a:pt x="16014" y="304"/>
                      <a:pt x="15930" y="267"/>
                      <a:pt x="15851" y="234"/>
                    </a:cubicBezTo>
                    <a:close/>
                    <a:moveTo>
                      <a:pt x="16086" y="336"/>
                    </a:moveTo>
                    <a:lnTo>
                      <a:pt x="16166" y="372"/>
                    </a:lnTo>
                    <a:cubicBezTo>
                      <a:pt x="16144" y="361"/>
                      <a:pt x="16115" y="347"/>
                      <a:pt x="16086" y="336"/>
                    </a:cubicBezTo>
                    <a:close/>
                    <a:moveTo>
                      <a:pt x="16166" y="372"/>
                    </a:moveTo>
                    <a:lnTo>
                      <a:pt x="16248" y="415"/>
                    </a:lnTo>
                    <a:lnTo>
                      <a:pt x="16248" y="415"/>
                    </a:lnTo>
                    <a:cubicBezTo>
                      <a:pt x="16227" y="404"/>
                      <a:pt x="16202" y="390"/>
                      <a:pt x="16166" y="372"/>
                    </a:cubicBezTo>
                    <a:close/>
                    <a:moveTo>
                      <a:pt x="16248" y="415"/>
                    </a:moveTo>
                    <a:cubicBezTo>
                      <a:pt x="16248" y="415"/>
                      <a:pt x="16249" y="416"/>
                      <a:pt x="16249" y="416"/>
                    </a:cubicBezTo>
                    <a:lnTo>
                      <a:pt x="16248" y="415"/>
                    </a:lnTo>
                    <a:close/>
                    <a:moveTo>
                      <a:pt x="5664" y="1239"/>
                    </a:moveTo>
                    <a:lnTo>
                      <a:pt x="5711" y="1293"/>
                    </a:lnTo>
                    <a:lnTo>
                      <a:pt x="5758" y="1351"/>
                    </a:lnTo>
                    <a:lnTo>
                      <a:pt x="5802" y="1413"/>
                    </a:lnTo>
                    <a:lnTo>
                      <a:pt x="5842" y="1474"/>
                    </a:lnTo>
                    <a:lnTo>
                      <a:pt x="5882" y="1535"/>
                    </a:lnTo>
                    <a:lnTo>
                      <a:pt x="5915" y="1604"/>
                    </a:lnTo>
                    <a:lnTo>
                      <a:pt x="5947" y="1674"/>
                    </a:lnTo>
                    <a:lnTo>
                      <a:pt x="5976" y="1742"/>
                    </a:lnTo>
                    <a:lnTo>
                      <a:pt x="6002" y="1818"/>
                    </a:lnTo>
                    <a:lnTo>
                      <a:pt x="6023" y="1894"/>
                    </a:lnTo>
                    <a:lnTo>
                      <a:pt x="6041" y="1970"/>
                    </a:lnTo>
                    <a:cubicBezTo>
                      <a:pt x="6045" y="2000"/>
                      <a:pt x="6049" y="2025"/>
                      <a:pt x="6056" y="2054"/>
                    </a:cubicBezTo>
                    <a:cubicBezTo>
                      <a:pt x="6059" y="2079"/>
                      <a:pt x="6063" y="2108"/>
                      <a:pt x="6067" y="2137"/>
                    </a:cubicBezTo>
                    <a:cubicBezTo>
                      <a:pt x="6067" y="2166"/>
                      <a:pt x="6070" y="2195"/>
                      <a:pt x="6074" y="2224"/>
                    </a:cubicBezTo>
                    <a:lnTo>
                      <a:pt x="6074" y="2315"/>
                    </a:lnTo>
                    <a:lnTo>
                      <a:pt x="6074" y="2405"/>
                    </a:lnTo>
                    <a:cubicBezTo>
                      <a:pt x="6070" y="2435"/>
                      <a:pt x="6070" y="2463"/>
                      <a:pt x="6070" y="2492"/>
                    </a:cubicBezTo>
                    <a:cubicBezTo>
                      <a:pt x="6067" y="2522"/>
                      <a:pt x="6063" y="2547"/>
                      <a:pt x="6059" y="2575"/>
                    </a:cubicBezTo>
                    <a:cubicBezTo>
                      <a:pt x="6056" y="2601"/>
                      <a:pt x="6052" y="2626"/>
                      <a:pt x="6049" y="2655"/>
                    </a:cubicBezTo>
                    <a:cubicBezTo>
                      <a:pt x="6045" y="2681"/>
                      <a:pt x="6041" y="2706"/>
                      <a:pt x="6037" y="2731"/>
                    </a:cubicBezTo>
                    <a:cubicBezTo>
                      <a:pt x="6030" y="2756"/>
                      <a:pt x="6023" y="2778"/>
                      <a:pt x="6019" y="2804"/>
                    </a:cubicBezTo>
                    <a:cubicBezTo>
                      <a:pt x="6012" y="2829"/>
                      <a:pt x="6005" y="2851"/>
                      <a:pt x="6002" y="2873"/>
                    </a:cubicBezTo>
                    <a:cubicBezTo>
                      <a:pt x="5994" y="2898"/>
                      <a:pt x="5987" y="2920"/>
                      <a:pt x="5980" y="2942"/>
                    </a:cubicBezTo>
                    <a:lnTo>
                      <a:pt x="5954" y="3007"/>
                    </a:lnTo>
                    <a:lnTo>
                      <a:pt x="5925" y="3069"/>
                    </a:lnTo>
                    <a:lnTo>
                      <a:pt x="5896" y="3126"/>
                    </a:lnTo>
                    <a:lnTo>
                      <a:pt x="5867" y="3181"/>
                    </a:lnTo>
                    <a:lnTo>
                      <a:pt x="5831" y="3235"/>
                    </a:lnTo>
                    <a:lnTo>
                      <a:pt x="5795" y="3286"/>
                    </a:lnTo>
                    <a:lnTo>
                      <a:pt x="5758" y="3333"/>
                    </a:lnTo>
                    <a:lnTo>
                      <a:pt x="5719" y="3380"/>
                    </a:lnTo>
                    <a:lnTo>
                      <a:pt x="5676" y="3423"/>
                    </a:lnTo>
                    <a:lnTo>
                      <a:pt x="5632" y="3463"/>
                    </a:lnTo>
                    <a:lnTo>
                      <a:pt x="5584" y="3500"/>
                    </a:lnTo>
                    <a:lnTo>
                      <a:pt x="5537" y="3536"/>
                    </a:lnTo>
                    <a:lnTo>
                      <a:pt x="5490" y="3569"/>
                    </a:lnTo>
                    <a:lnTo>
                      <a:pt x="5440" y="3597"/>
                    </a:lnTo>
                    <a:lnTo>
                      <a:pt x="5385" y="3626"/>
                    </a:lnTo>
                    <a:lnTo>
                      <a:pt x="5331" y="3652"/>
                    </a:lnTo>
                    <a:lnTo>
                      <a:pt x="5276" y="3674"/>
                    </a:lnTo>
                    <a:lnTo>
                      <a:pt x="5219" y="3696"/>
                    </a:lnTo>
                    <a:lnTo>
                      <a:pt x="5164" y="3717"/>
                    </a:lnTo>
                    <a:lnTo>
                      <a:pt x="5102" y="3731"/>
                    </a:lnTo>
                    <a:lnTo>
                      <a:pt x="5045" y="3746"/>
                    </a:lnTo>
                    <a:lnTo>
                      <a:pt x="4983" y="3761"/>
                    </a:lnTo>
                    <a:lnTo>
                      <a:pt x="4921" y="3771"/>
                    </a:lnTo>
                    <a:lnTo>
                      <a:pt x="4860" y="3783"/>
                    </a:lnTo>
                    <a:lnTo>
                      <a:pt x="4795" y="3790"/>
                    </a:lnTo>
                    <a:lnTo>
                      <a:pt x="4795" y="3790"/>
                    </a:lnTo>
                    <a:lnTo>
                      <a:pt x="4875" y="3750"/>
                    </a:lnTo>
                    <a:lnTo>
                      <a:pt x="4954" y="3710"/>
                    </a:lnTo>
                    <a:lnTo>
                      <a:pt x="5030" y="3663"/>
                    </a:lnTo>
                    <a:lnTo>
                      <a:pt x="5102" y="3616"/>
                    </a:lnTo>
                    <a:lnTo>
                      <a:pt x="5171" y="3561"/>
                    </a:lnTo>
                    <a:lnTo>
                      <a:pt x="5241" y="3507"/>
                    </a:lnTo>
                    <a:lnTo>
                      <a:pt x="5306" y="3449"/>
                    </a:lnTo>
                    <a:lnTo>
                      <a:pt x="5367" y="3387"/>
                    </a:lnTo>
                    <a:lnTo>
                      <a:pt x="5429" y="3326"/>
                    </a:lnTo>
                    <a:lnTo>
                      <a:pt x="5483" y="3261"/>
                    </a:lnTo>
                    <a:lnTo>
                      <a:pt x="5537" y="3191"/>
                    </a:lnTo>
                    <a:lnTo>
                      <a:pt x="5584" y="3119"/>
                    </a:lnTo>
                    <a:lnTo>
                      <a:pt x="5632" y="3047"/>
                    </a:lnTo>
                    <a:lnTo>
                      <a:pt x="5676" y="2970"/>
                    </a:lnTo>
                    <a:lnTo>
                      <a:pt x="5715" y="2895"/>
                    </a:lnTo>
                    <a:lnTo>
                      <a:pt x="5751" y="2815"/>
                    </a:lnTo>
                    <a:lnTo>
                      <a:pt x="5784" y="2735"/>
                    </a:lnTo>
                    <a:lnTo>
                      <a:pt x="5809" y="2652"/>
                    </a:lnTo>
                    <a:lnTo>
                      <a:pt x="5835" y="2569"/>
                    </a:lnTo>
                    <a:lnTo>
                      <a:pt x="5856" y="2485"/>
                    </a:lnTo>
                    <a:lnTo>
                      <a:pt x="5871" y="2398"/>
                    </a:lnTo>
                    <a:lnTo>
                      <a:pt x="5882" y="2311"/>
                    </a:lnTo>
                    <a:lnTo>
                      <a:pt x="5889" y="2224"/>
                    </a:lnTo>
                    <a:lnTo>
                      <a:pt x="5893" y="2134"/>
                    </a:lnTo>
                    <a:lnTo>
                      <a:pt x="5893" y="2047"/>
                    </a:lnTo>
                    <a:lnTo>
                      <a:pt x="5885" y="1956"/>
                    </a:lnTo>
                    <a:lnTo>
                      <a:pt x="5878" y="1865"/>
                    </a:lnTo>
                    <a:lnTo>
                      <a:pt x="5860" y="1774"/>
                    </a:lnTo>
                    <a:lnTo>
                      <a:pt x="5842" y="1687"/>
                    </a:lnTo>
                    <a:lnTo>
                      <a:pt x="5816" y="1597"/>
                    </a:lnTo>
                    <a:lnTo>
                      <a:pt x="5788" y="1507"/>
                    </a:lnTo>
                    <a:lnTo>
                      <a:pt x="5751" y="1416"/>
                    </a:lnTo>
                    <a:lnTo>
                      <a:pt x="5729" y="1373"/>
                    </a:lnTo>
                    <a:lnTo>
                      <a:pt x="5708" y="1326"/>
                    </a:lnTo>
                    <a:lnTo>
                      <a:pt x="5664" y="1239"/>
                    </a:lnTo>
                    <a:close/>
                    <a:moveTo>
                      <a:pt x="11183" y="1851"/>
                    </a:moveTo>
                    <a:lnTo>
                      <a:pt x="11078" y="1956"/>
                    </a:lnTo>
                    <a:lnTo>
                      <a:pt x="10976" y="2061"/>
                    </a:lnTo>
                    <a:lnTo>
                      <a:pt x="10872" y="2169"/>
                    </a:lnTo>
                    <a:lnTo>
                      <a:pt x="10774" y="2282"/>
                    </a:lnTo>
                    <a:lnTo>
                      <a:pt x="10676" y="2398"/>
                    </a:lnTo>
                    <a:lnTo>
                      <a:pt x="10582" y="2517"/>
                    </a:lnTo>
                    <a:lnTo>
                      <a:pt x="10488" y="2637"/>
                    </a:lnTo>
                    <a:lnTo>
                      <a:pt x="10397" y="2761"/>
                    </a:lnTo>
                    <a:lnTo>
                      <a:pt x="10288" y="2916"/>
                    </a:lnTo>
                    <a:lnTo>
                      <a:pt x="10183" y="3076"/>
                    </a:lnTo>
                    <a:lnTo>
                      <a:pt x="10078" y="3235"/>
                    </a:lnTo>
                    <a:lnTo>
                      <a:pt x="9981" y="3398"/>
                    </a:lnTo>
                    <a:lnTo>
                      <a:pt x="9785" y="3728"/>
                    </a:lnTo>
                    <a:lnTo>
                      <a:pt x="9596" y="4061"/>
                    </a:lnTo>
                    <a:cubicBezTo>
                      <a:pt x="9473" y="4286"/>
                      <a:pt x="9350" y="4514"/>
                      <a:pt x="9227" y="4739"/>
                    </a:cubicBezTo>
                    <a:lnTo>
                      <a:pt x="9041" y="5076"/>
                    </a:lnTo>
                    <a:lnTo>
                      <a:pt x="8853" y="5413"/>
                    </a:lnTo>
                    <a:lnTo>
                      <a:pt x="8658" y="5743"/>
                    </a:lnTo>
                    <a:lnTo>
                      <a:pt x="8559" y="5906"/>
                    </a:lnTo>
                    <a:lnTo>
                      <a:pt x="8454" y="6066"/>
                    </a:lnTo>
                    <a:lnTo>
                      <a:pt x="8350" y="6225"/>
                    </a:lnTo>
                    <a:lnTo>
                      <a:pt x="8241" y="6380"/>
                    </a:lnTo>
                    <a:lnTo>
                      <a:pt x="8128" y="6533"/>
                    </a:lnTo>
                    <a:lnTo>
                      <a:pt x="8012" y="6681"/>
                    </a:lnTo>
                    <a:lnTo>
                      <a:pt x="7893" y="6830"/>
                    </a:lnTo>
                    <a:lnTo>
                      <a:pt x="7766" y="6971"/>
                    </a:lnTo>
                    <a:lnTo>
                      <a:pt x="7639" y="7113"/>
                    </a:lnTo>
                    <a:lnTo>
                      <a:pt x="7505" y="7247"/>
                    </a:lnTo>
                    <a:lnTo>
                      <a:pt x="7364" y="7377"/>
                    </a:lnTo>
                    <a:lnTo>
                      <a:pt x="7219" y="7504"/>
                    </a:lnTo>
                    <a:lnTo>
                      <a:pt x="7067" y="7627"/>
                    </a:lnTo>
                    <a:lnTo>
                      <a:pt x="6991" y="7685"/>
                    </a:lnTo>
                    <a:lnTo>
                      <a:pt x="6911" y="7743"/>
                    </a:lnTo>
                    <a:cubicBezTo>
                      <a:pt x="6875" y="7769"/>
                      <a:pt x="6842" y="7794"/>
                      <a:pt x="6806" y="7815"/>
                    </a:cubicBezTo>
                    <a:cubicBezTo>
                      <a:pt x="6770" y="7841"/>
                      <a:pt x="6737" y="7862"/>
                      <a:pt x="6701" y="7884"/>
                    </a:cubicBezTo>
                    <a:lnTo>
                      <a:pt x="6589" y="7939"/>
                    </a:lnTo>
                    <a:lnTo>
                      <a:pt x="6476" y="7989"/>
                    </a:lnTo>
                    <a:lnTo>
                      <a:pt x="6363" y="8040"/>
                    </a:lnTo>
                    <a:lnTo>
                      <a:pt x="6248" y="8083"/>
                    </a:lnTo>
                    <a:lnTo>
                      <a:pt x="6132" y="8127"/>
                    </a:lnTo>
                    <a:lnTo>
                      <a:pt x="6016" y="8167"/>
                    </a:lnTo>
                    <a:lnTo>
                      <a:pt x="5900" y="8203"/>
                    </a:lnTo>
                    <a:lnTo>
                      <a:pt x="5780" y="8236"/>
                    </a:lnTo>
                    <a:lnTo>
                      <a:pt x="5661" y="8265"/>
                    </a:lnTo>
                    <a:lnTo>
                      <a:pt x="5545" y="8290"/>
                    </a:lnTo>
                    <a:lnTo>
                      <a:pt x="5425" y="8312"/>
                    </a:lnTo>
                    <a:lnTo>
                      <a:pt x="5302" y="8334"/>
                    </a:lnTo>
                    <a:lnTo>
                      <a:pt x="5182" y="8349"/>
                    </a:lnTo>
                    <a:lnTo>
                      <a:pt x="5062" y="8359"/>
                    </a:lnTo>
                    <a:lnTo>
                      <a:pt x="4940" y="8370"/>
                    </a:lnTo>
                    <a:lnTo>
                      <a:pt x="4820" y="8374"/>
                    </a:lnTo>
                    <a:lnTo>
                      <a:pt x="4744" y="8370"/>
                    </a:lnTo>
                    <a:lnTo>
                      <a:pt x="4668" y="8363"/>
                    </a:lnTo>
                    <a:lnTo>
                      <a:pt x="4592" y="8352"/>
                    </a:lnTo>
                    <a:lnTo>
                      <a:pt x="4515" y="8341"/>
                    </a:lnTo>
                    <a:lnTo>
                      <a:pt x="4367" y="8312"/>
                    </a:lnTo>
                    <a:lnTo>
                      <a:pt x="4219" y="8279"/>
                    </a:lnTo>
                    <a:lnTo>
                      <a:pt x="4070" y="8240"/>
                    </a:lnTo>
                    <a:lnTo>
                      <a:pt x="3925" y="8192"/>
                    </a:lnTo>
                    <a:lnTo>
                      <a:pt x="3776" y="8142"/>
                    </a:lnTo>
                    <a:lnTo>
                      <a:pt x="3632" y="8083"/>
                    </a:lnTo>
                    <a:lnTo>
                      <a:pt x="3794" y="8098"/>
                    </a:lnTo>
                    <a:lnTo>
                      <a:pt x="3961" y="8109"/>
                    </a:lnTo>
                    <a:lnTo>
                      <a:pt x="4124" y="8109"/>
                    </a:lnTo>
                    <a:lnTo>
                      <a:pt x="4287" y="8105"/>
                    </a:lnTo>
                    <a:lnTo>
                      <a:pt x="4450" y="8095"/>
                    </a:lnTo>
                    <a:lnTo>
                      <a:pt x="4614" y="8073"/>
                    </a:lnTo>
                    <a:lnTo>
                      <a:pt x="4776" y="8048"/>
                    </a:lnTo>
                    <a:lnTo>
                      <a:pt x="4936" y="8015"/>
                    </a:lnTo>
                    <a:lnTo>
                      <a:pt x="5099" y="7975"/>
                    </a:lnTo>
                    <a:lnTo>
                      <a:pt x="5258" y="7931"/>
                    </a:lnTo>
                    <a:lnTo>
                      <a:pt x="5415" y="7877"/>
                    </a:lnTo>
                    <a:lnTo>
                      <a:pt x="5570" y="7815"/>
                    </a:lnTo>
                    <a:lnTo>
                      <a:pt x="5726" y="7750"/>
                    </a:lnTo>
                    <a:lnTo>
                      <a:pt x="5882" y="7678"/>
                    </a:lnTo>
                    <a:lnTo>
                      <a:pt x="6030" y="7598"/>
                    </a:lnTo>
                    <a:lnTo>
                      <a:pt x="6179" y="7511"/>
                    </a:lnTo>
                    <a:lnTo>
                      <a:pt x="6335" y="7414"/>
                    </a:lnTo>
                    <a:lnTo>
                      <a:pt x="6483" y="7312"/>
                    </a:lnTo>
                    <a:lnTo>
                      <a:pt x="6628" y="7207"/>
                    </a:lnTo>
                    <a:lnTo>
                      <a:pt x="6770" y="7098"/>
                    </a:lnTo>
                    <a:lnTo>
                      <a:pt x="6907" y="6986"/>
                    </a:lnTo>
                    <a:lnTo>
                      <a:pt x="7041" y="6866"/>
                    </a:lnTo>
                    <a:lnTo>
                      <a:pt x="7171" y="6747"/>
                    </a:lnTo>
                    <a:lnTo>
                      <a:pt x="7298" y="6623"/>
                    </a:lnTo>
                    <a:lnTo>
                      <a:pt x="7425" y="6496"/>
                    </a:lnTo>
                    <a:lnTo>
                      <a:pt x="7545" y="6370"/>
                    </a:lnTo>
                    <a:lnTo>
                      <a:pt x="7665" y="6240"/>
                    </a:lnTo>
                    <a:lnTo>
                      <a:pt x="7780" y="6105"/>
                    </a:lnTo>
                    <a:lnTo>
                      <a:pt x="7897" y="5967"/>
                    </a:lnTo>
                    <a:lnTo>
                      <a:pt x="8009" y="5830"/>
                    </a:lnTo>
                    <a:lnTo>
                      <a:pt x="8226" y="5547"/>
                    </a:lnTo>
                    <a:lnTo>
                      <a:pt x="8440" y="5261"/>
                    </a:lnTo>
                    <a:lnTo>
                      <a:pt x="8646" y="4967"/>
                    </a:lnTo>
                    <a:lnTo>
                      <a:pt x="9053" y="4380"/>
                    </a:lnTo>
                    <a:cubicBezTo>
                      <a:pt x="9190" y="4181"/>
                      <a:pt x="9324" y="3985"/>
                      <a:pt x="9459" y="3790"/>
                    </a:cubicBezTo>
                    <a:lnTo>
                      <a:pt x="9665" y="3496"/>
                    </a:lnTo>
                    <a:lnTo>
                      <a:pt x="9872" y="3209"/>
                    </a:lnTo>
                    <a:lnTo>
                      <a:pt x="10020" y="3017"/>
                    </a:lnTo>
                    <a:lnTo>
                      <a:pt x="10176" y="2833"/>
                    </a:lnTo>
                    <a:lnTo>
                      <a:pt x="10332" y="2652"/>
                    </a:lnTo>
                    <a:lnTo>
                      <a:pt x="10495" y="2478"/>
                    </a:lnTo>
                    <a:lnTo>
                      <a:pt x="10662" y="2311"/>
                    </a:lnTo>
                    <a:lnTo>
                      <a:pt x="10832" y="2148"/>
                    </a:lnTo>
                    <a:lnTo>
                      <a:pt x="11006" y="1995"/>
                    </a:lnTo>
                    <a:lnTo>
                      <a:pt x="11183" y="1851"/>
                    </a:lnTo>
                    <a:close/>
                    <a:moveTo>
                      <a:pt x="14520" y="3235"/>
                    </a:moveTo>
                    <a:lnTo>
                      <a:pt x="14579" y="3239"/>
                    </a:lnTo>
                    <a:lnTo>
                      <a:pt x="14634" y="3243"/>
                    </a:lnTo>
                    <a:lnTo>
                      <a:pt x="14691" y="3249"/>
                    </a:lnTo>
                    <a:lnTo>
                      <a:pt x="14749" y="3256"/>
                    </a:lnTo>
                    <a:lnTo>
                      <a:pt x="14803" y="3268"/>
                    </a:lnTo>
                    <a:lnTo>
                      <a:pt x="14858" y="3278"/>
                    </a:lnTo>
                    <a:lnTo>
                      <a:pt x="14912" y="3293"/>
                    </a:lnTo>
                    <a:lnTo>
                      <a:pt x="14967" y="3308"/>
                    </a:lnTo>
                    <a:lnTo>
                      <a:pt x="15021" y="3322"/>
                    </a:lnTo>
                    <a:lnTo>
                      <a:pt x="15072" y="3340"/>
                    </a:lnTo>
                    <a:lnTo>
                      <a:pt x="15126" y="3358"/>
                    </a:lnTo>
                    <a:lnTo>
                      <a:pt x="15177" y="3380"/>
                    </a:lnTo>
                    <a:lnTo>
                      <a:pt x="15224" y="3402"/>
                    </a:lnTo>
                    <a:lnTo>
                      <a:pt x="15274" y="3427"/>
                    </a:lnTo>
                    <a:lnTo>
                      <a:pt x="15321" y="3452"/>
                    </a:lnTo>
                    <a:lnTo>
                      <a:pt x="15368" y="3482"/>
                    </a:lnTo>
                    <a:lnTo>
                      <a:pt x="15416" y="3510"/>
                    </a:lnTo>
                    <a:lnTo>
                      <a:pt x="15460" y="3539"/>
                    </a:lnTo>
                    <a:lnTo>
                      <a:pt x="15503" y="3569"/>
                    </a:lnTo>
                    <a:lnTo>
                      <a:pt x="15547" y="3604"/>
                    </a:lnTo>
                    <a:lnTo>
                      <a:pt x="15590" y="3637"/>
                    </a:lnTo>
                    <a:lnTo>
                      <a:pt x="15629" y="3674"/>
                    </a:lnTo>
                    <a:lnTo>
                      <a:pt x="15666" y="3710"/>
                    </a:lnTo>
                    <a:lnTo>
                      <a:pt x="15706" y="3750"/>
                    </a:lnTo>
                    <a:lnTo>
                      <a:pt x="15742" y="3790"/>
                    </a:lnTo>
                    <a:lnTo>
                      <a:pt x="15775" y="3830"/>
                    </a:lnTo>
                    <a:lnTo>
                      <a:pt x="15808" y="3873"/>
                    </a:lnTo>
                    <a:lnTo>
                      <a:pt x="15840" y="3917"/>
                    </a:lnTo>
                    <a:lnTo>
                      <a:pt x="15868" y="3960"/>
                    </a:lnTo>
                    <a:lnTo>
                      <a:pt x="15898" y="4007"/>
                    </a:lnTo>
                    <a:lnTo>
                      <a:pt x="15923" y="4054"/>
                    </a:lnTo>
                    <a:lnTo>
                      <a:pt x="15949" y="4101"/>
                    </a:lnTo>
                    <a:lnTo>
                      <a:pt x="15974" y="4152"/>
                    </a:lnTo>
                    <a:lnTo>
                      <a:pt x="15992" y="4203"/>
                    </a:lnTo>
                    <a:lnTo>
                      <a:pt x="16014" y="4253"/>
                    </a:lnTo>
                    <a:lnTo>
                      <a:pt x="16032" y="4308"/>
                    </a:lnTo>
                    <a:lnTo>
                      <a:pt x="16047" y="4362"/>
                    </a:lnTo>
                    <a:lnTo>
                      <a:pt x="16061" y="4417"/>
                    </a:lnTo>
                    <a:lnTo>
                      <a:pt x="16072" y="4474"/>
                    </a:lnTo>
                    <a:lnTo>
                      <a:pt x="16082" y="4532"/>
                    </a:lnTo>
                    <a:lnTo>
                      <a:pt x="16090" y="4591"/>
                    </a:lnTo>
                    <a:lnTo>
                      <a:pt x="16094" y="4652"/>
                    </a:lnTo>
                    <a:lnTo>
                      <a:pt x="16097" y="4710"/>
                    </a:lnTo>
                    <a:lnTo>
                      <a:pt x="16097" y="4771"/>
                    </a:lnTo>
                    <a:lnTo>
                      <a:pt x="16097" y="4837"/>
                    </a:lnTo>
                    <a:lnTo>
                      <a:pt x="16094" y="4898"/>
                    </a:lnTo>
                    <a:lnTo>
                      <a:pt x="16079" y="4840"/>
                    </a:lnTo>
                    <a:lnTo>
                      <a:pt x="16061" y="4783"/>
                    </a:lnTo>
                    <a:lnTo>
                      <a:pt x="16042" y="4725"/>
                    </a:lnTo>
                    <a:lnTo>
                      <a:pt x="16021" y="4670"/>
                    </a:lnTo>
                    <a:lnTo>
                      <a:pt x="15995" y="4612"/>
                    </a:lnTo>
                    <a:lnTo>
                      <a:pt x="15970" y="4558"/>
                    </a:lnTo>
                    <a:lnTo>
                      <a:pt x="15942" y="4504"/>
                    </a:lnTo>
                    <a:lnTo>
                      <a:pt x="15912" y="4452"/>
                    </a:lnTo>
                    <a:lnTo>
                      <a:pt x="15880" y="4402"/>
                    </a:lnTo>
                    <a:lnTo>
                      <a:pt x="15847" y="4351"/>
                    </a:lnTo>
                    <a:lnTo>
                      <a:pt x="15811" y="4300"/>
                    </a:lnTo>
                    <a:lnTo>
                      <a:pt x="15771" y="4253"/>
                    </a:lnTo>
                    <a:lnTo>
                      <a:pt x="15735" y="4210"/>
                    </a:lnTo>
                    <a:lnTo>
                      <a:pt x="15691" y="4166"/>
                    </a:lnTo>
                    <a:lnTo>
                      <a:pt x="15648" y="4123"/>
                    </a:lnTo>
                    <a:lnTo>
                      <a:pt x="15604" y="4079"/>
                    </a:lnTo>
                    <a:lnTo>
                      <a:pt x="15561" y="4044"/>
                    </a:lnTo>
                    <a:lnTo>
                      <a:pt x="15510" y="4004"/>
                    </a:lnTo>
                    <a:lnTo>
                      <a:pt x="15463" y="3970"/>
                    </a:lnTo>
                    <a:lnTo>
                      <a:pt x="15412" y="3938"/>
                    </a:lnTo>
                    <a:lnTo>
                      <a:pt x="15361" y="3905"/>
                    </a:lnTo>
                    <a:lnTo>
                      <a:pt x="15308" y="3877"/>
                    </a:lnTo>
                    <a:lnTo>
                      <a:pt x="15256" y="3851"/>
                    </a:lnTo>
                    <a:lnTo>
                      <a:pt x="15199" y="3826"/>
                    </a:lnTo>
                    <a:lnTo>
                      <a:pt x="15144" y="3804"/>
                    </a:lnTo>
                    <a:lnTo>
                      <a:pt x="15086" y="3786"/>
                    </a:lnTo>
                    <a:lnTo>
                      <a:pt x="15028" y="3768"/>
                    </a:lnTo>
                    <a:lnTo>
                      <a:pt x="14970" y="3753"/>
                    </a:lnTo>
                    <a:lnTo>
                      <a:pt x="14912" y="3743"/>
                    </a:lnTo>
                    <a:lnTo>
                      <a:pt x="14851" y="3735"/>
                    </a:lnTo>
                    <a:lnTo>
                      <a:pt x="14789" y="3728"/>
                    </a:lnTo>
                    <a:lnTo>
                      <a:pt x="14727" y="3724"/>
                    </a:lnTo>
                    <a:cubicBezTo>
                      <a:pt x="14694" y="3724"/>
                      <a:pt x="14662" y="3728"/>
                      <a:pt x="14629" y="3728"/>
                    </a:cubicBezTo>
                    <a:cubicBezTo>
                      <a:pt x="14597" y="3728"/>
                      <a:pt x="14568" y="3728"/>
                      <a:pt x="14535" y="3731"/>
                    </a:cubicBezTo>
                    <a:cubicBezTo>
                      <a:pt x="14503" y="3735"/>
                      <a:pt x="14473" y="3739"/>
                      <a:pt x="14445" y="3739"/>
                    </a:cubicBezTo>
                    <a:cubicBezTo>
                      <a:pt x="14416" y="3746"/>
                      <a:pt x="14387" y="3750"/>
                      <a:pt x="14358" y="3753"/>
                    </a:cubicBezTo>
                    <a:cubicBezTo>
                      <a:pt x="14329" y="3761"/>
                      <a:pt x="14300" y="3764"/>
                      <a:pt x="14271" y="3771"/>
                    </a:cubicBezTo>
                    <a:cubicBezTo>
                      <a:pt x="14246" y="3778"/>
                      <a:pt x="14216" y="3786"/>
                      <a:pt x="14191" y="3793"/>
                    </a:cubicBezTo>
                    <a:cubicBezTo>
                      <a:pt x="14166" y="3800"/>
                      <a:pt x="14140" y="3808"/>
                      <a:pt x="14115" y="3818"/>
                    </a:cubicBezTo>
                    <a:lnTo>
                      <a:pt x="14039" y="3844"/>
                    </a:lnTo>
                    <a:lnTo>
                      <a:pt x="13966" y="3877"/>
                    </a:lnTo>
                    <a:lnTo>
                      <a:pt x="13901" y="3913"/>
                    </a:lnTo>
                    <a:lnTo>
                      <a:pt x="13836" y="3952"/>
                    </a:lnTo>
                    <a:lnTo>
                      <a:pt x="13774" y="3992"/>
                    </a:lnTo>
                    <a:lnTo>
                      <a:pt x="13716" y="4039"/>
                    </a:lnTo>
                    <a:lnTo>
                      <a:pt x="13659" y="4087"/>
                    </a:lnTo>
                    <a:lnTo>
                      <a:pt x="13607" y="4137"/>
                    </a:lnTo>
                    <a:lnTo>
                      <a:pt x="13557" y="4191"/>
                    </a:lnTo>
                    <a:lnTo>
                      <a:pt x="13513" y="4246"/>
                    </a:lnTo>
                    <a:lnTo>
                      <a:pt x="13470" y="4304"/>
                    </a:lnTo>
                    <a:lnTo>
                      <a:pt x="13426" y="4365"/>
                    </a:lnTo>
                    <a:lnTo>
                      <a:pt x="13390" y="4431"/>
                    </a:lnTo>
                    <a:lnTo>
                      <a:pt x="13354" y="4496"/>
                    </a:lnTo>
                    <a:lnTo>
                      <a:pt x="13321" y="4561"/>
                    </a:lnTo>
                    <a:lnTo>
                      <a:pt x="13292" y="4631"/>
                    </a:lnTo>
                    <a:lnTo>
                      <a:pt x="13267" y="4703"/>
                    </a:lnTo>
                    <a:lnTo>
                      <a:pt x="13242" y="4775"/>
                    </a:lnTo>
                    <a:lnTo>
                      <a:pt x="13224" y="4852"/>
                    </a:lnTo>
                    <a:lnTo>
                      <a:pt x="13205" y="4924"/>
                    </a:lnTo>
                    <a:lnTo>
                      <a:pt x="13187" y="5004"/>
                    </a:lnTo>
                    <a:lnTo>
                      <a:pt x="13172" y="5079"/>
                    </a:lnTo>
                    <a:lnTo>
                      <a:pt x="13162" y="5159"/>
                    </a:lnTo>
                    <a:lnTo>
                      <a:pt x="13155" y="5239"/>
                    </a:lnTo>
                    <a:lnTo>
                      <a:pt x="13147" y="5322"/>
                    </a:lnTo>
                    <a:lnTo>
                      <a:pt x="13147" y="5402"/>
                    </a:lnTo>
                    <a:lnTo>
                      <a:pt x="13144" y="5486"/>
                    </a:lnTo>
                    <a:lnTo>
                      <a:pt x="13147" y="5569"/>
                    </a:lnTo>
                    <a:lnTo>
                      <a:pt x="13151" y="5653"/>
                    </a:lnTo>
                    <a:lnTo>
                      <a:pt x="13155" y="5735"/>
                    </a:lnTo>
                    <a:lnTo>
                      <a:pt x="13162" y="5819"/>
                    </a:lnTo>
                    <a:lnTo>
                      <a:pt x="13172" y="5902"/>
                    </a:lnTo>
                    <a:lnTo>
                      <a:pt x="13187" y="5986"/>
                    </a:lnTo>
                    <a:lnTo>
                      <a:pt x="13202" y="6069"/>
                    </a:lnTo>
                    <a:lnTo>
                      <a:pt x="13216" y="6153"/>
                    </a:lnTo>
                    <a:lnTo>
                      <a:pt x="13238" y="6235"/>
                    </a:lnTo>
                    <a:lnTo>
                      <a:pt x="13256" y="6319"/>
                    </a:lnTo>
                    <a:lnTo>
                      <a:pt x="13281" y="6399"/>
                    </a:lnTo>
                    <a:lnTo>
                      <a:pt x="13307" y="6482"/>
                    </a:lnTo>
                    <a:lnTo>
                      <a:pt x="13332" y="6561"/>
                    </a:lnTo>
                    <a:lnTo>
                      <a:pt x="13361" y="6641"/>
                    </a:lnTo>
                    <a:lnTo>
                      <a:pt x="13390" y="6718"/>
                    </a:lnTo>
                    <a:lnTo>
                      <a:pt x="13423" y="6794"/>
                    </a:lnTo>
                    <a:lnTo>
                      <a:pt x="13459" y="6870"/>
                    </a:lnTo>
                    <a:lnTo>
                      <a:pt x="13495" y="6942"/>
                    </a:lnTo>
                    <a:lnTo>
                      <a:pt x="13532" y="7014"/>
                    </a:lnTo>
                    <a:lnTo>
                      <a:pt x="13572" y="7088"/>
                    </a:lnTo>
                    <a:lnTo>
                      <a:pt x="13612" y="7153"/>
                    </a:lnTo>
                    <a:lnTo>
                      <a:pt x="13655" y="7221"/>
                    </a:lnTo>
                    <a:lnTo>
                      <a:pt x="13699" y="7287"/>
                    </a:lnTo>
                    <a:lnTo>
                      <a:pt x="13746" y="7348"/>
                    </a:lnTo>
                    <a:lnTo>
                      <a:pt x="13793" y="7406"/>
                    </a:lnTo>
                    <a:lnTo>
                      <a:pt x="13843" y="7464"/>
                    </a:lnTo>
                    <a:lnTo>
                      <a:pt x="13894" y="7522"/>
                    </a:lnTo>
                    <a:lnTo>
                      <a:pt x="13945" y="7573"/>
                    </a:lnTo>
                    <a:lnTo>
                      <a:pt x="13999" y="7623"/>
                    </a:lnTo>
                    <a:lnTo>
                      <a:pt x="14053" y="7670"/>
                    </a:lnTo>
                    <a:lnTo>
                      <a:pt x="14151" y="7747"/>
                    </a:lnTo>
                    <a:lnTo>
                      <a:pt x="14253" y="7815"/>
                    </a:lnTo>
                    <a:lnTo>
                      <a:pt x="14354" y="7881"/>
                    </a:lnTo>
                    <a:lnTo>
                      <a:pt x="14455" y="7942"/>
                    </a:lnTo>
                    <a:lnTo>
                      <a:pt x="14560" y="7996"/>
                    </a:lnTo>
                    <a:lnTo>
                      <a:pt x="14666" y="8044"/>
                    </a:lnTo>
                    <a:lnTo>
                      <a:pt x="14771" y="8083"/>
                    </a:lnTo>
                    <a:lnTo>
                      <a:pt x="14880" y="8123"/>
                    </a:lnTo>
                    <a:lnTo>
                      <a:pt x="14988" y="8153"/>
                    </a:lnTo>
                    <a:lnTo>
                      <a:pt x="15097" y="8182"/>
                    </a:lnTo>
                    <a:lnTo>
                      <a:pt x="15206" y="8203"/>
                    </a:lnTo>
                    <a:lnTo>
                      <a:pt x="15318" y="8218"/>
                    </a:lnTo>
                    <a:lnTo>
                      <a:pt x="15427" y="8229"/>
                    </a:lnTo>
                    <a:lnTo>
                      <a:pt x="15539" y="8236"/>
                    </a:lnTo>
                    <a:lnTo>
                      <a:pt x="15648" y="8236"/>
                    </a:lnTo>
                    <a:lnTo>
                      <a:pt x="15760" y="8232"/>
                    </a:lnTo>
                    <a:lnTo>
                      <a:pt x="15868" y="8225"/>
                    </a:lnTo>
                    <a:lnTo>
                      <a:pt x="15982" y="8214"/>
                    </a:lnTo>
                    <a:lnTo>
                      <a:pt x="16090" y="8196"/>
                    </a:lnTo>
                    <a:lnTo>
                      <a:pt x="16199" y="8175"/>
                    </a:lnTo>
                    <a:lnTo>
                      <a:pt x="16308" y="8149"/>
                    </a:lnTo>
                    <a:lnTo>
                      <a:pt x="16412" y="8120"/>
                    </a:lnTo>
                    <a:lnTo>
                      <a:pt x="16521" y="8083"/>
                    </a:lnTo>
                    <a:lnTo>
                      <a:pt x="16626" y="8048"/>
                    </a:lnTo>
                    <a:lnTo>
                      <a:pt x="16731" y="8004"/>
                    </a:lnTo>
                    <a:lnTo>
                      <a:pt x="16833" y="7957"/>
                    </a:lnTo>
                    <a:lnTo>
                      <a:pt x="16934" y="7909"/>
                    </a:lnTo>
                    <a:lnTo>
                      <a:pt x="17032" y="7855"/>
                    </a:lnTo>
                    <a:lnTo>
                      <a:pt x="17130" y="7797"/>
                    </a:lnTo>
                    <a:lnTo>
                      <a:pt x="17228" y="7735"/>
                    </a:lnTo>
                    <a:lnTo>
                      <a:pt x="17322" y="7675"/>
                    </a:lnTo>
                    <a:lnTo>
                      <a:pt x="17412" y="7605"/>
                    </a:lnTo>
                    <a:lnTo>
                      <a:pt x="17311" y="7703"/>
                    </a:lnTo>
                    <a:lnTo>
                      <a:pt x="17203" y="7797"/>
                    </a:lnTo>
                    <a:lnTo>
                      <a:pt x="17090" y="7884"/>
                    </a:lnTo>
                    <a:lnTo>
                      <a:pt x="16977" y="7968"/>
                    </a:lnTo>
                    <a:lnTo>
                      <a:pt x="16858" y="8048"/>
                    </a:lnTo>
                    <a:lnTo>
                      <a:pt x="16738" y="8120"/>
                    </a:lnTo>
                    <a:lnTo>
                      <a:pt x="16616" y="8189"/>
                    </a:lnTo>
                    <a:lnTo>
                      <a:pt x="16489" y="8254"/>
                    </a:lnTo>
                    <a:lnTo>
                      <a:pt x="16362" y="8309"/>
                    </a:lnTo>
                    <a:lnTo>
                      <a:pt x="16231" y="8359"/>
                    </a:lnTo>
                    <a:lnTo>
                      <a:pt x="16162" y="8384"/>
                    </a:lnTo>
                    <a:lnTo>
                      <a:pt x="16097" y="8406"/>
                    </a:lnTo>
                    <a:lnTo>
                      <a:pt x="16029" y="8424"/>
                    </a:lnTo>
                    <a:lnTo>
                      <a:pt x="15960" y="8443"/>
                    </a:lnTo>
                    <a:lnTo>
                      <a:pt x="15890" y="8461"/>
                    </a:lnTo>
                    <a:lnTo>
                      <a:pt x="15822" y="8475"/>
                    </a:lnTo>
                    <a:lnTo>
                      <a:pt x="15753" y="8490"/>
                    </a:lnTo>
                    <a:lnTo>
                      <a:pt x="15681" y="8501"/>
                    </a:lnTo>
                    <a:lnTo>
                      <a:pt x="15612" y="8511"/>
                    </a:lnTo>
                    <a:lnTo>
                      <a:pt x="15539" y="8518"/>
                    </a:lnTo>
                    <a:lnTo>
                      <a:pt x="15470" y="8526"/>
                    </a:lnTo>
                    <a:lnTo>
                      <a:pt x="15398" y="8530"/>
                    </a:lnTo>
                    <a:lnTo>
                      <a:pt x="15278" y="8533"/>
                    </a:lnTo>
                    <a:lnTo>
                      <a:pt x="15162" y="8533"/>
                    </a:lnTo>
                    <a:lnTo>
                      <a:pt x="15047" y="8530"/>
                    </a:lnTo>
                    <a:lnTo>
                      <a:pt x="14927" y="8518"/>
                    </a:lnTo>
                    <a:lnTo>
                      <a:pt x="14811" y="8504"/>
                    </a:lnTo>
                    <a:lnTo>
                      <a:pt x="14694" y="8486"/>
                    </a:lnTo>
                    <a:lnTo>
                      <a:pt x="14579" y="8461"/>
                    </a:lnTo>
                    <a:lnTo>
                      <a:pt x="14467" y="8436"/>
                    </a:lnTo>
                    <a:lnTo>
                      <a:pt x="14351" y="8403"/>
                    </a:lnTo>
                    <a:lnTo>
                      <a:pt x="14238" y="8370"/>
                    </a:lnTo>
                    <a:lnTo>
                      <a:pt x="14129" y="8330"/>
                    </a:lnTo>
                    <a:lnTo>
                      <a:pt x="14020" y="8287"/>
                    </a:lnTo>
                    <a:lnTo>
                      <a:pt x="13912" y="8240"/>
                    </a:lnTo>
                    <a:lnTo>
                      <a:pt x="13807" y="8189"/>
                    </a:lnTo>
                    <a:lnTo>
                      <a:pt x="13702" y="8131"/>
                    </a:lnTo>
                    <a:lnTo>
                      <a:pt x="13600" y="8073"/>
                    </a:lnTo>
                    <a:lnTo>
                      <a:pt x="13503" y="8011"/>
                    </a:lnTo>
                    <a:lnTo>
                      <a:pt x="13405" y="7946"/>
                    </a:lnTo>
                    <a:lnTo>
                      <a:pt x="13314" y="7874"/>
                    </a:lnTo>
                    <a:lnTo>
                      <a:pt x="13224" y="7801"/>
                    </a:lnTo>
                    <a:lnTo>
                      <a:pt x="13133" y="7725"/>
                    </a:lnTo>
                    <a:lnTo>
                      <a:pt x="13050" y="7645"/>
                    </a:lnTo>
                    <a:lnTo>
                      <a:pt x="12970" y="7562"/>
                    </a:lnTo>
                    <a:lnTo>
                      <a:pt x="12894" y="7475"/>
                    </a:lnTo>
                    <a:lnTo>
                      <a:pt x="12818" y="7384"/>
                    </a:lnTo>
                    <a:lnTo>
                      <a:pt x="12749" y="7290"/>
                    </a:lnTo>
                    <a:lnTo>
                      <a:pt x="12684" y="7192"/>
                    </a:lnTo>
                    <a:lnTo>
                      <a:pt x="12622" y="7091"/>
                    </a:lnTo>
                    <a:lnTo>
                      <a:pt x="12564" y="6989"/>
                    </a:lnTo>
                    <a:lnTo>
                      <a:pt x="12513" y="6884"/>
                    </a:lnTo>
                    <a:lnTo>
                      <a:pt x="12466" y="6772"/>
                    </a:lnTo>
                    <a:lnTo>
                      <a:pt x="12423" y="6660"/>
                    </a:lnTo>
                    <a:lnTo>
                      <a:pt x="12390" y="6554"/>
                    </a:lnTo>
                    <a:lnTo>
                      <a:pt x="12357" y="6446"/>
                    </a:lnTo>
                    <a:lnTo>
                      <a:pt x="12332" y="6337"/>
                    </a:lnTo>
                    <a:lnTo>
                      <a:pt x="12311" y="6225"/>
                    </a:lnTo>
                    <a:lnTo>
                      <a:pt x="12292" y="6116"/>
                    </a:lnTo>
                    <a:lnTo>
                      <a:pt x="12281" y="6004"/>
                    </a:lnTo>
                    <a:lnTo>
                      <a:pt x="12274" y="5892"/>
                    </a:lnTo>
                    <a:lnTo>
                      <a:pt x="12271" y="5775"/>
                    </a:lnTo>
                    <a:lnTo>
                      <a:pt x="12271" y="5663"/>
                    </a:lnTo>
                    <a:lnTo>
                      <a:pt x="12274" y="5551"/>
                    </a:lnTo>
                    <a:lnTo>
                      <a:pt x="12285" y="5439"/>
                    </a:lnTo>
                    <a:lnTo>
                      <a:pt x="12296" y="5326"/>
                    </a:lnTo>
                    <a:lnTo>
                      <a:pt x="12314" y="5213"/>
                    </a:lnTo>
                    <a:lnTo>
                      <a:pt x="12336" y="5105"/>
                    </a:lnTo>
                    <a:lnTo>
                      <a:pt x="12364" y="4996"/>
                    </a:lnTo>
                    <a:lnTo>
                      <a:pt x="12394" y="4887"/>
                    </a:lnTo>
                    <a:lnTo>
                      <a:pt x="12430" y="4778"/>
                    </a:lnTo>
                    <a:lnTo>
                      <a:pt x="12470" y="4678"/>
                    </a:lnTo>
                    <a:lnTo>
                      <a:pt x="12513" y="4572"/>
                    </a:lnTo>
                    <a:lnTo>
                      <a:pt x="12560" y="4471"/>
                    </a:lnTo>
                    <a:lnTo>
                      <a:pt x="12615" y="4373"/>
                    </a:lnTo>
                    <a:lnTo>
                      <a:pt x="12669" y="4278"/>
                    </a:lnTo>
                    <a:lnTo>
                      <a:pt x="12731" y="4184"/>
                    </a:lnTo>
                    <a:lnTo>
                      <a:pt x="12796" y="4094"/>
                    </a:lnTo>
                    <a:lnTo>
                      <a:pt x="12865" y="4007"/>
                    </a:lnTo>
                    <a:lnTo>
                      <a:pt x="12941" y="3924"/>
                    </a:lnTo>
                    <a:lnTo>
                      <a:pt x="13017" y="3844"/>
                    </a:lnTo>
                    <a:lnTo>
                      <a:pt x="13100" y="3764"/>
                    </a:lnTo>
                    <a:lnTo>
                      <a:pt x="13184" y="3691"/>
                    </a:lnTo>
                    <a:lnTo>
                      <a:pt x="13231" y="3659"/>
                    </a:lnTo>
                    <a:lnTo>
                      <a:pt x="13274" y="3623"/>
                    </a:lnTo>
                    <a:lnTo>
                      <a:pt x="13321" y="3590"/>
                    </a:lnTo>
                    <a:lnTo>
                      <a:pt x="13368" y="3561"/>
                    </a:lnTo>
                    <a:lnTo>
                      <a:pt x="13419" y="3529"/>
                    </a:lnTo>
                    <a:lnTo>
                      <a:pt x="13470" y="3500"/>
                    </a:lnTo>
                    <a:lnTo>
                      <a:pt x="13525" y="3467"/>
                    </a:lnTo>
                    <a:lnTo>
                      <a:pt x="13582" y="3438"/>
                    </a:lnTo>
                    <a:lnTo>
                      <a:pt x="13640" y="3413"/>
                    </a:lnTo>
                    <a:lnTo>
                      <a:pt x="13699" y="3387"/>
                    </a:lnTo>
                    <a:lnTo>
                      <a:pt x="13756" y="3362"/>
                    </a:lnTo>
                    <a:lnTo>
                      <a:pt x="13814" y="3343"/>
                    </a:lnTo>
                    <a:lnTo>
                      <a:pt x="13876" y="3322"/>
                    </a:lnTo>
                    <a:lnTo>
                      <a:pt x="13933" y="3304"/>
                    </a:lnTo>
                    <a:lnTo>
                      <a:pt x="13992" y="3290"/>
                    </a:lnTo>
                    <a:lnTo>
                      <a:pt x="14050" y="3275"/>
                    </a:lnTo>
                    <a:lnTo>
                      <a:pt x="14112" y="3264"/>
                    </a:lnTo>
                    <a:lnTo>
                      <a:pt x="14169" y="3256"/>
                    </a:lnTo>
                    <a:lnTo>
                      <a:pt x="14227" y="3246"/>
                    </a:lnTo>
                    <a:lnTo>
                      <a:pt x="14286" y="3243"/>
                    </a:lnTo>
                    <a:lnTo>
                      <a:pt x="14347" y="3239"/>
                    </a:lnTo>
                    <a:lnTo>
                      <a:pt x="14405" y="3235"/>
                    </a:lnTo>
                    <a:close/>
                    <a:moveTo>
                      <a:pt x="3860" y="0"/>
                    </a:moveTo>
                    <a:cubicBezTo>
                      <a:pt x="3802" y="0"/>
                      <a:pt x="3744" y="2"/>
                      <a:pt x="3686" y="6"/>
                    </a:cubicBezTo>
                    <a:cubicBezTo>
                      <a:pt x="2620" y="79"/>
                      <a:pt x="1649" y="739"/>
                      <a:pt x="1033" y="1612"/>
                    </a:cubicBezTo>
                    <a:cubicBezTo>
                      <a:pt x="243" y="2739"/>
                      <a:pt x="1" y="4235"/>
                      <a:pt x="399" y="5551"/>
                    </a:cubicBezTo>
                    <a:cubicBezTo>
                      <a:pt x="801" y="6866"/>
                      <a:pt x="1841" y="7975"/>
                      <a:pt x="3132" y="8449"/>
                    </a:cubicBezTo>
                    <a:cubicBezTo>
                      <a:pt x="3616" y="8627"/>
                      <a:pt x="4130" y="8715"/>
                      <a:pt x="4645" y="8715"/>
                    </a:cubicBezTo>
                    <a:cubicBezTo>
                      <a:pt x="5506" y="8715"/>
                      <a:pt x="6368" y="8470"/>
                      <a:pt x="7089" y="7996"/>
                    </a:cubicBezTo>
                    <a:cubicBezTo>
                      <a:pt x="8302" y="7200"/>
                      <a:pt x="9034" y="5862"/>
                      <a:pt x="9748" y="4598"/>
                    </a:cubicBezTo>
                    <a:cubicBezTo>
                      <a:pt x="10466" y="3333"/>
                      <a:pt x="11277" y="2021"/>
                      <a:pt x="12564" y="1343"/>
                    </a:cubicBezTo>
                    <a:cubicBezTo>
                      <a:pt x="13136" y="1041"/>
                      <a:pt x="13783" y="889"/>
                      <a:pt x="14430" y="889"/>
                    </a:cubicBezTo>
                    <a:cubicBezTo>
                      <a:pt x="15009" y="889"/>
                      <a:pt x="15587" y="1010"/>
                      <a:pt x="16112" y="1253"/>
                    </a:cubicBezTo>
                    <a:cubicBezTo>
                      <a:pt x="17224" y="1771"/>
                      <a:pt x="18069" y="2829"/>
                      <a:pt x="18330" y="4025"/>
                    </a:cubicBezTo>
                    <a:cubicBezTo>
                      <a:pt x="18551" y="5044"/>
                      <a:pt x="18337" y="6178"/>
                      <a:pt x="17648" y="6964"/>
                    </a:cubicBezTo>
                    <a:cubicBezTo>
                      <a:pt x="17154" y="7529"/>
                      <a:pt x="16402" y="7873"/>
                      <a:pt x="15658" y="7873"/>
                    </a:cubicBezTo>
                    <a:cubicBezTo>
                      <a:pt x="15372" y="7873"/>
                      <a:pt x="15087" y="7822"/>
                      <a:pt x="14818" y="7714"/>
                    </a:cubicBezTo>
                    <a:cubicBezTo>
                      <a:pt x="13851" y="7322"/>
                      <a:pt x="13245" y="6141"/>
                      <a:pt x="13600" y="5163"/>
                    </a:cubicBezTo>
                    <a:cubicBezTo>
                      <a:pt x="13727" y="4822"/>
                      <a:pt x="13959" y="4514"/>
                      <a:pt x="14281" y="4355"/>
                    </a:cubicBezTo>
                    <a:cubicBezTo>
                      <a:pt x="14431" y="4279"/>
                      <a:pt x="14600" y="4239"/>
                      <a:pt x="14767" y="4239"/>
                    </a:cubicBezTo>
                    <a:cubicBezTo>
                      <a:pt x="14961" y="4239"/>
                      <a:pt x="15153" y="4293"/>
                      <a:pt x="15311" y="4405"/>
                    </a:cubicBezTo>
                    <a:cubicBezTo>
                      <a:pt x="15684" y="4678"/>
                      <a:pt x="15775" y="5228"/>
                      <a:pt x="15619" y="5666"/>
                    </a:cubicBezTo>
                    <a:cubicBezTo>
                      <a:pt x="15460" y="6101"/>
                      <a:pt x="15101" y="6435"/>
                      <a:pt x="14716" y="6696"/>
                    </a:cubicBezTo>
                    <a:cubicBezTo>
                      <a:pt x="14782" y="6704"/>
                      <a:pt x="14849" y="6708"/>
                      <a:pt x="14915" y="6708"/>
                    </a:cubicBezTo>
                    <a:cubicBezTo>
                      <a:pt x="15688" y="6708"/>
                      <a:pt x="16434" y="6162"/>
                      <a:pt x="16688" y="5424"/>
                    </a:cubicBezTo>
                    <a:cubicBezTo>
                      <a:pt x="16967" y="4626"/>
                      <a:pt x="16673" y="3681"/>
                      <a:pt x="16032" y="3126"/>
                    </a:cubicBezTo>
                    <a:cubicBezTo>
                      <a:pt x="15597" y="2750"/>
                      <a:pt x="15020" y="2560"/>
                      <a:pt x="14441" y="2560"/>
                    </a:cubicBezTo>
                    <a:cubicBezTo>
                      <a:pt x="14172" y="2560"/>
                      <a:pt x="13903" y="2601"/>
                      <a:pt x="13647" y="2684"/>
                    </a:cubicBezTo>
                    <a:cubicBezTo>
                      <a:pt x="12843" y="2945"/>
                      <a:pt x="12187" y="3594"/>
                      <a:pt x="11857" y="4373"/>
                    </a:cubicBezTo>
                    <a:cubicBezTo>
                      <a:pt x="11242" y="5837"/>
                      <a:pt x="11857" y="7689"/>
                      <a:pt x="13180" y="8570"/>
                    </a:cubicBezTo>
                    <a:cubicBezTo>
                      <a:pt x="13784" y="8969"/>
                      <a:pt x="14503" y="9162"/>
                      <a:pt x="15226" y="9162"/>
                    </a:cubicBezTo>
                    <a:cubicBezTo>
                      <a:pt x="16090" y="9162"/>
                      <a:pt x="16960" y="8886"/>
                      <a:pt x="17644" y="8359"/>
                    </a:cubicBezTo>
                    <a:cubicBezTo>
                      <a:pt x="18906" y="7388"/>
                      <a:pt x="19504" y="5666"/>
                      <a:pt x="19213" y="4104"/>
                    </a:cubicBezTo>
                    <a:cubicBezTo>
                      <a:pt x="19101" y="3507"/>
                      <a:pt x="18866" y="2938"/>
                      <a:pt x="18539" y="2430"/>
                    </a:cubicBezTo>
                    <a:cubicBezTo>
                      <a:pt x="18257" y="1988"/>
                      <a:pt x="17905" y="1594"/>
                      <a:pt x="17504" y="1256"/>
                    </a:cubicBezTo>
                    <a:cubicBezTo>
                      <a:pt x="17304" y="1090"/>
                      <a:pt x="17090" y="938"/>
                      <a:pt x="16865" y="800"/>
                    </a:cubicBezTo>
                    <a:cubicBezTo>
                      <a:pt x="16753" y="731"/>
                      <a:pt x="16641" y="669"/>
                      <a:pt x="16525" y="612"/>
                    </a:cubicBezTo>
                    <a:cubicBezTo>
                      <a:pt x="16416" y="557"/>
                      <a:pt x="16347" y="478"/>
                      <a:pt x="16249" y="416"/>
                    </a:cubicBezTo>
                    <a:lnTo>
                      <a:pt x="15851" y="234"/>
                    </a:lnTo>
                    <a:cubicBezTo>
                      <a:pt x="15825" y="227"/>
                      <a:pt x="15803" y="220"/>
                      <a:pt x="15778" y="209"/>
                    </a:cubicBezTo>
                    <a:cubicBezTo>
                      <a:pt x="15503" y="119"/>
                      <a:pt x="15188" y="75"/>
                      <a:pt x="14898" y="43"/>
                    </a:cubicBezTo>
                    <a:cubicBezTo>
                      <a:pt x="14701" y="17"/>
                      <a:pt x="14503" y="5"/>
                      <a:pt x="14305" y="5"/>
                    </a:cubicBezTo>
                    <a:cubicBezTo>
                      <a:pt x="14193" y="5"/>
                      <a:pt x="14081" y="9"/>
                      <a:pt x="13970" y="17"/>
                    </a:cubicBezTo>
                    <a:cubicBezTo>
                      <a:pt x="13358" y="60"/>
                      <a:pt x="12752" y="217"/>
                      <a:pt x="12191" y="463"/>
                    </a:cubicBezTo>
                    <a:cubicBezTo>
                      <a:pt x="11158" y="920"/>
                      <a:pt x="10274" y="1669"/>
                      <a:pt x="9578" y="2554"/>
                    </a:cubicBezTo>
                    <a:cubicBezTo>
                      <a:pt x="8922" y="3391"/>
                      <a:pt x="8429" y="4340"/>
                      <a:pt x="7817" y="5210"/>
                    </a:cubicBezTo>
                    <a:cubicBezTo>
                      <a:pt x="7208" y="6080"/>
                      <a:pt x="6440" y="6892"/>
                      <a:pt x="5450" y="7272"/>
                    </a:cubicBezTo>
                    <a:cubicBezTo>
                      <a:pt x="5076" y="7416"/>
                      <a:pt x="4679" y="7485"/>
                      <a:pt x="4280" y="7485"/>
                    </a:cubicBezTo>
                    <a:cubicBezTo>
                      <a:pt x="2991" y="7485"/>
                      <a:pt x="1689" y="6770"/>
                      <a:pt x="1091" y="5616"/>
                    </a:cubicBezTo>
                    <a:cubicBezTo>
                      <a:pt x="312" y="4104"/>
                      <a:pt x="849" y="2043"/>
                      <a:pt x="2265" y="1104"/>
                    </a:cubicBezTo>
                    <a:cubicBezTo>
                      <a:pt x="2677" y="829"/>
                      <a:pt x="3194" y="664"/>
                      <a:pt x="3687" y="664"/>
                    </a:cubicBezTo>
                    <a:cubicBezTo>
                      <a:pt x="4163" y="664"/>
                      <a:pt x="4618" y="818"/>
                      <a:pt x="4936" y="1173"/>
                    </a:cubicBezTo>
                    <a:cubicBezTo>
                      <a:pt x="5440" y="1739"/>
                      <a:pt x="5378" y="2717"/>
                      <a:pt x="4806" y="3217"/>
                    </a:cubicBezTo>
                    <a:cubicBezTo>
                      <a:pt x="4549" y="3442"/>
                      <a:pt x="4211" y="3551"/>
                      <a:pt x="3871" y="3551"/>
                    </a:cubicBezTo>
                    <a:cubicBezTo>
                      <a:pt x="3454" y="3551"/>
                      <a:pt x="3035" y="3386"/>
                      <a:pt x="2762" y="3069"/>
                    </a:cubicBezTo>
                    <a:lnTo>
                      <a:pt x="2762" y="3069"/>
                    </a:lnTo>
                    <a:cubicBezTo>
                      <a:pt x="3126" y="3731"/>
                      <a:pt x="3866" y="4202"/>
                      <a:pt x="4609" y="4202"/>
                    </a:cubicBezTo>
                    <a:cubicBezTo>
                      <a:pt x="4768" y="4202"/>
                      <a:pt x="4928" y="4180"/>
                      <a:pt x="5084" y="4134"/>
                    </a:cubicBezTo>
                    <a:cubicBezTo>
                      <a:pt x="6110" y="3833"/>
                      <a:pt x="6646" y="2532"/>
                      <a:pt x="6263" y="1532"/>
                    </a:cubicBezTo>
                    <a:cubicBezTo>
                      <a:pt x="5899" y="589"/>
                      <a:pt x="4874" y="0"/>
                      <a:pt x="3860" y="0"/>
                    </a:cubicBez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6" name="Google Shape;66;p2"/>
          <p:cNvSpPr txBox="1">
            <a:spLocks noGrp="1"/>
          </p:cNvSpPr>
          <p:nvPr>
            <p:ph type="ctrTitle"/>
          </p:nvPr>
        </p:nvSpPr>
        <p:spPr>
          <a:xfrm>
            <a:off x="1036150" y="1521850"/>
            <a:ext cx="7071900" cy="202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2"/>
          <p:cNvSpPr txBox="1">
            <a:spLocks noGrp="1"/>
          </p:cNvSpPr>
          <p:nvPr>
            <p:ph type="subTitle" idx="1"/>
          </p:nvPr>
        </p:nvSpPr>
        <p:spPr>
          <a:xfrm>
            <a:off x="2025925" y="3525625"/>
            <a:ext cx="5092200" cy="39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68" name="Google Shape;68;p2"/>
          <p:cNvGrpSpPr/>
          <p:nvPr/>
        </p:nvGrpSpPr>
        <p:grpSpPr>
          <a:xfrm>
            <a:off x="3098079" y="540220"/>
            <a:ext cx="2947842" cy="460183"/>
            <a:chOff x="2942025" y="4005445"/>
            <a:chExt cx="2947842" cy="460183"/>
          </a:xfrm>
        </p:grpSpPr>
        <p:grpSp>
          <p:nvGrpSpPr>
            <p:cNvPr id="69" name="Google Shape;69;p2"/>
            <p:cNvGrpSpPr/>
            <p:nvPr/>
          </p:nvGrpSpPr>
          <p:grpSpPr>
            <a:xfrm>
              <a:off x="3889289" y="4005445"/>
              <a:ext cx="1053322" cy="460183"/>
              <a:chOff x="4764050" y="2076350"/>
              <a:chExt cx="522300" cy="228175"/>
            </a:xfrm>
          </p:grpSpPr>
          <p:sp>
            <p:nvSpPr>
              <p:cNvPr id="70" name="Google Shape;70;p2"/>
              <p:cNvSpPr/>
              <p:nvPr/>
            </p:nvSpPr>
            <p:spPr>
              <a:xfrm>
                <a:off x="4860800" y="2199775"/>
                <a:ext cx="47875" cy="417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670" extrusionOk="0">
                    <a:moveTo>
                      <a:pt x="910" y="458"/>
                    </a:moveTo>
                    <a:cubicBezTo>
                      <a:pt x="966" y="458"/>
                      <a:pt x="1021" y="467"/>
                      <a:pt x="1073" y="486"/>
                    </a:cubicBezTo>
                    <a:cubicBezTo>
                      <a:pt x="1312" y="649"/>
                      <a:pt x="1385" y="1022"/>
                      <a:pt x="1135" y="1207"/>
                    </a:cubicBezTo>
                    <a:cubicBezTo>
                      <a:pt x="1131" y="1207"/>
                      <a:pt x="1128" y="1210"/>
                      <a:pt x="1124" y="1210"/>
                    </a:cubicBezTo>
                    <a:cubicBezTo>
                      <a:pt x="1052" y="1238"/>
                      <a:pt x="976" y="1251"/>
                      <a:pt x="902" y="1251"/>
                    </a:cubicBezTo>
                    <a:cubicBezTo>
                      <a:pt x="645" y="1251"/>
                      <a:pt x="414" y="1088"/>
                      <a:pt x="479" y="787"/>
                    </a:cubicBezTo>
                    <a:cubicBezTo>
                      <a:pt x="483" y="780"/>
                      <a:pt x="490" y="772"/>
                      <a:pt x="497" y="765"/>
                    </a:cubicBezTo>
                    <a:cubicBezTo>
                      <a:pt x="544" y="707"/>
                      <a:pt x="559" y="641"/>
                      <a:pt x="584" y="584"/>
                    </a:cubicBezTo>
                    <a:cubicBezTo>
                      <a:pt x="671" y="500"/>
                      <a:pt x="791" y="458"/>
                      <a:pt x="910" y="458"/>
                    </a:cubicBezTo>
                    <a:close/>
                    <a:moveTo>
                      <a:pt x="864" y="0"/>
                    </a:moveTo>
                    <a:cubicBezTo>
                      <a:pt x="712" y="0"/>
                      <a:pt x="562" y="42"/>
                      <a:pt x="432" y="127"/>
                    </a:cubicBezTo>
                    <a:cubicBezTo>
                      <a:pt x="302" y="214"/>
                      <a:pt x="164" y="377"/>
                      <a:pt x="138" y="540"/>
                    </a:cubicBezTo>
                    <a:cubicBezTo>
                      <a:pt x="1" y="710"/>
                      <a:pt x="34" y="975"/>
                      <a:pt x="124" y="1160"/>
                    </a:cubicBezTo>
                    <a:cubicBezTo>
                      <a:pt x="128" y="1163"/>
                      <a:pt x="131" y="1171"/>
                      <a:pt x="135" y="1178"/>
                    </a:cubicBezTo>
                    <a:lnTo>
                      <a:pt x="135" y="1185"/>
                    </a:lnTo>
                    <a:cubicBezTo>
                      <a:pt x="260" y="1500"/>
                      <a:pt x="574" y="1669"/>
                      <a:pt x="894" y="1669"/>
                    </a:cubicBezTo>
                    <a:cubicBezTo>
                      <a:pt x="1093" y="1669"/>
                      <a:pt x="1294" y="1604"/>
                      <a:pt x="1454" y="1468"/>
                    </a:cubicBezTo>
                    <a:cubicBezTo>
                      <a:pt x="1914" y="1076"/>
                      <a:pt x="1747" y="337"/>
                      <a:pt x="1218" y="80"/>
                    </a:cubicBezTo>
                    <a:cubicBezTo>
                      <a:pt x="1106" y="27"/>
                      <a:pt x="985" y="0"/>
                      <a:pt x="86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4940175" y="2101350"/>
                <a:ext cx="52925" cy="91750"/>
              </a:xfrm>
              <a:custGeom>
                <a:avLst/>
                <a:gdLst/>
                <a:ahLst/>
                <a:cxnLst/>
                <a:rect l="l" t="t" r="r" b="b"/>
                <a:pathLst>
                  <a:path w="2117" h="3670" extrusionOk="0">
                    <a:moveTo>
                      <a:pt x="1549" y="0"/>
                    </a:moveTo>
                    <a:cubicBezTo>
                      <a:pt x="1445" y="0"/>
                      <a:pt x="1345" y="68"/>
                      <a:pt x="1345" y="190"/>
                    </a:cubicBezTo>
                    <a:cubicBezTo>
                      <a:pt x="1341" y="752"/>
                      <a:pt x="1522" y="1241"/>
                      <a:pt x="1377" y="1810"/>
                    </a:cubicBezTo>
                    <a:cubicBezTo>
                      <a:pt x="1196" y="2506"/>
                      <a:pt x="689" y="3140"/>
                      <a:pt x="65" y="3546"/>
                    </a:cubicBezTo>
                    <a:cubicBezTo>
                      <a:pt x="1" y="3586"/>
                      <a:pt x="36" y="3669"/>
                      <a:pt x="100" y="3669"/>
                    </a:cubicBezTo>
                    <a:cubicBezTo>
                      <a:pt x="111" y="3669"/>
                      <a:pt x="122" y="3667"/>
                      <a:pt x="134" y="3662"/>
                    </a:cubicBezTo>
                    <a:cubicBezTo>
                      <a:pt x="885" y="3314"/>
                      <a:pt x="1420" y="2850"/>
                      <a:pt x="1733" y="2103"/>
                    </a:cubicBezTo>
                    <a:cubicBezTo>
                      <a:pt x="1975" y="1513"/>
                      <a:pt x="2116" y="658"/>
                      <a:pt x="1733" y="96"/>
                    </a:cubicBezTo>
                    <a:cubicBezTo>
                      <a:pt x="1689" y="31"/>
                      <a:pt x="1618" y="0"/>
                      <a:pt x="15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4764050" y="2076350"/>
                <a:ext cx="522300" cy="228175"/>
              </a:xfrm>
              <a:custGeom>
                <a:avLst/>
                <a:gdLst/>
                <a:ahLst/>
                <a:cxnLst/>
                <a:rect l="l" t="t" r="r" b="b"/>
                <a:pathLst>
                  <a:path w="20892" h="9127" extrusionOk="0">
                    <a:moveTo>
                      <a:pt x="6194" y="1219"/>
                    </a:moveTo>
                    <a:lnTo>
                      <a:pt x="6194" y="1219"/>
                    </a:lnTo>
                    <a:cubicBezTo>
                      <a:pt x="6480" y="1506"/>
                      <a:pt x="6650" y="1886"/>
                      <a:pt x="6632" y="2386"/>
                    </a:cubicBezTo>
                    <a:cubicBezTo>
                      <a:pt x="6592" y="3321"/>
                      <a:pt x="5998" y="3702"/>
                      <a:pt x="5274" y="3767"/>
                    </a:cubicBezTo>
                    <a:cubicBezTo>
                      <a:pt x="6197" y="3382"/>
                      <a:pt x="6716" y="2350"/>
                      <a:pt x="6288" y="1397"/>
                    </a:cubicBezTo>
                    <a:cubicBezTo>
                      <a:pt x="6259" y="1335"/>
                      <a:pt x="6226" y="1277"/>
                      <a:pt x="6194" y="1219"/>
                    </a:cubicBezTo>
                    <a:close/>
                    <a:moveTo>
                      <a:pt x="12064" y="1832"/>
                    </a:moveTo>
                    <a:lnTo>
                      <a:pt x="12064" y="1832"/>
                    </a:lnTo>
                    <a:cubicBezTo>
                      <a:pt x="11760" y="2103"/>
                      <a:pt x="11481" y="2407"/>
                      <a:pt x="11227" y="2741"/>
                    </a:cubicBezTo>
                    <a:cubicBezTo>
                      <a:pt x="9974" y="4383"/>
                      <a:pt x="9340" y="6506"/>
                      <a:pt x="7524" y="7724"/>
                    </a:cubicBezTo>
                    <a:cubicBezTo>
                      <a:pt x="7448" y="7774"/>
                      <a:pt x="7371" y="7821"/>
                      <a:pt x="7299" y="7865"/>
                    </a:cubicBezTo>
                    <a:cubicBezTo>
                      <a:pt x="6669" y="8166"/>
                      <a:pt x="5987" y="8336"/>
                      <a:pt x="5299" y="8354"/>
                    </a:cubicBezTo>
                    <a:cubicBezTo>
                      <a:pt x="4868" y="8329"/>
                      <a:pt x="4447" y="8224"/>
                      <a:pt x="4038" y="8065"/>
                    </a:cubicBezTo>
                    <a:lnTo>
                      <a:pt x="4038" y="8065"/>
                    </a:lnTo>
                    <a:cubicBezTo>
                      <a:pt x="4195" y="8082"/>
                      <a:pt x="4353" y="8091"/>
                      <a:pt x="4511" y="8091"/>
                    </a:cubicBezTo>
                    <a:cubicBezTo>
                      <a:pt x="5279" y="8091"/>
                      <a:pt x="6051" y="7888"/>
                      <a:pt x="6744" y="7492"/>
                    </a:cubicBezTo>
                    <a:cubicBezTo>
                      <a:pt x="8513" y="6478"/>
                      <a:pt x="9473" y="4705"/>
                      <a:pt x="10669" y="3190"/>
                    </a:cubicBezTo>
                    <a:cubicBezTo>
                      <a:pt x="11086" y="2668"/>
                      <a:pt x="11553" y="2208"/>
                      <a:pt x="12064" y="1832"/>
                    </a:cubicBezTo>
                    <a:close/>
                    <a:moveTo>
                      <a:pt x="15540" y="3214"/>
                    </a:moveTo>
                    <a:cubicBezTo>
                      <a:pt x="16510" y="3214"/>
                      <a:pt x="17365" y="3873"/>
                      <a:pt x="17283" y="4879"/>
                    </a:cubicBezTo>
                    <a:cubicBezTo>
                      <a:pt x="17130" y="4252"/>
                      <a:pt x="16536" y="3716"/>
                      <a:pt x="15833" y="3705"/>
                    </a:cubicBezTo>
                    <a:cubicBezTo>
                      <a:pt x="15821" y="3705"/>
                      <a:pt x="15809" y="3705"/>
                      <a:pt x="15797" y="3705"/>
                    </a:cubicBezTo>
                    <a:cubicBezTo>
                      <a:pt x="13571" y="3705"/>
                      <a:pt x="13864" y="6689"/>
                      <a:pt x="15112" y="7652"/>
                    </a:cubicBezTo>
                    <a:cubicBezTo>
                      <a:pt x="15622" y="8045"/>
                      <a:pt x="16203" y="8218"/>
                      <a:pt x="16782" y="8218"/>
                    </a:cubicBezTo>
                    <a:cubicBezTo>
                      <a:pt x="17458" y="8218"/>
                      <a:pt x="18131" y="7982"/>
                      <a:pt x="18685" y="7587"/>
                    </a:cubicBezTo>
                    <a:lnTo>
                      <a:pt x="18685" y="7587"/>
                    </a:lnTo>
                    <a:cubicBezTo>
                      <a:pt x="18109" y="8115"/>
                      <a:pt x="17358" y="8474"/>
                      <a:pt x="16543" y="8510"/>
                    </a:cubicBezTo>
                    <a:cubicBezTo>
                      <a:pt x="16488" y="8513"/>
                      <a:pt x="16432" y="8514"/>
                      <a:pt x="16376" y="8514"/>
                    </a:cubicBezTo>
                    <a:cubicBezTo>
                      <a:pt x="15100" y="8514"/>
                      <a:pt x="13814" y="7804"/>
                      <a:pt x="13384" y="6640"/>
                    </a:cubicBezTo>
                    <a:cubicBezTo>
                      <a:pt x="12959" y="5510"/>
                      <a:pt x="13351" y="4093"/>
                      <a:pt x="14493" y="3481"/>
                    </a:cubicBezTo>
                    <a:cubicBezTo>
                      <a:pt x="14831" y="3298"/>
                      <a:pt x="15193" y="3214"/>
                      <a:pt x="15540" y="3214"/>
                    </a:cubicBezTo>
                    <a:close/>
                    <a:moveTo>
                      <a:pt x="15295" y="0"/>
                    </a:moveTo>
                    <a:cubicBezTo>
                      <a:pt x="13939" y="0"/>
                      <a:pt x="12571" y="514"/>
                      <a:pt x="11543" y="1375"/>
                    </a:cubicBezTo>
                    <a:cubicBezTo>
                      <a:pt x="9666" y="2944"/>
                      <a:pt x="8872" y="5397"/>
                      <a:pt x="6810" y="6796"/>
                    </a:cubicBezTo>
                    <a:cubicBezTo>
                      <a:pt x="6108" y="7273"/>
                      <a:pt x="5332" y="7490"/>
                      <a:pt x="4579" y="7490"/>
                    </a:cubicBezTo>
                    <a:cubicBezTo>
                      <a:pt x="2601" y="7490"/>
                      <a:pt x="792" y="5993"/>
                      <a:pt x="969" y="3795"/>
                    </a:cubicBezTo>
                    <a:cubicBezTo>
                      <a:pt x="1081" y="2419"/>
                      <a:pt x="2066" y="907"/>
                      <a:pt x="3606" y="651"/>
                    </a:cubicBezTo>
                    <a:cubicBezTo>
                      <a:pt x="3722" y="631"/>
                      <a:pt x="3841" y="622"/>
                      <a:pt x="3961" y="622"/>
                    </a:cubicBezTo>
                    <a:cubicBezTo>
                      <a:pt x="4747" y="622"/>
                      <a:pt x="5587" y="1028"/>
                      <a:pt x="5813" y="1770"/>
                    </a:cubicBezTo>
                    <a:cubicBezTo>
                      <a:pt x="5983" y="2332"/>
                      <a:pt x="5722" y="2886"/>
                      <a:pt x="5259" y="3198"/>
                    </a:cubicBezTo>
                    <a:cubicBezTo>
                      <a:pt x="5125" y="3277"/>
                      <a:pt x="4980" y="3347"/>
                      <a:pt x="4821" y="3394"/>
                    </a:cubicBezTo>
                    <a:cubicBezTo>
                      <a:pt x="4755" y="3412"/>
                      <a:pt x="4687" y="3426"/>
                      <a:pt x="4614" y="3437"/>
                    </a:cubicBezTo>
                    <a:cubicBezTo>
                      <a:pt x="4588" y="3441"/>
                      <a:pt x="4570" y="3448"/>
                      <a:pt x="4548" y="3455"/>
                    </a:cubicBezTo>
                    <a:cubicBezTo>
                      <a:pt x="4445" y="3471"/>
                      <a:pt x="4338" y="3478"/>
                      <a:pt x="4230" y="3478"/>
                    </a:cubicBezTo>
                    <a:cubicBezTo>
                      <a:pt x="3800" y="3478"/>
                      <a:pt x="3351" y="3357"/>
                      <a:pt x="3052" y="3111"/>
                    </a:cubicBezTo>
                    <a:cubicBezTo>
                      <a:pt x="3048" y="3108"/>
                      <a:pt x="3044" y="3107"/>
                      <a:pt x="3040" y="3107"/>
                    </a:cubicBezTo>
                    <a:cubicBezTo>
                      <a:pt x="3025" y="3107"/>
                      <a:pt x="3011" y="3125"/>
                      <a:pt x="3023" y="3136"/>
                    </a:cubicBezTo>
                    <a:cubicBezTo>
                      <a:pt x="3113" y="3223"/>
                      <a:pt x="3204" y="3299"/>
                      <a:pt x="3299" y="3375"/>
                    </a:cubicBezTo>
                    <a:cubicBezTo>
                      <a:pt x="3284" y="3390"/>
                      <a:pt x="3280" y="3419"/>
                      <a:pt x="3306" y="3434"/>
                    </a:cubicBezTo>
                    <a:cubicBezTo>
                      <a:pt x="3864" y="3799"/>
                      <a:pt x="4521" y="4126"/>
                      <a:pt x="5203" y="4126"/>
                    </a:cubicBezTo>
                    <a:cubicBezTo>
                      <a:pt x="5406" y="4126"/>
                      <a:pt x="5612" y="4097"/>
                      <a:pt x="5817" y="4031"/>
                    </a:cubicBezTo>
                    <a:cubicBezTo>
                      <a:pt x="6473" y="3825"/>
                      <a:pt x="6926" y="3255"/>
                      <a:pt x="7027" y="2621"/>
                    </a:cubicBezTo>
                    <a:cubicBezTo>
                      <a:pt x="7252" y="1252"/>
                      <a:pt x="5976" y="241"/>
                      <a:pt x="4643" y="139"/>
                    </a:cubicBezTo>
                    <a:cubicBezTo>
                      <a:pt x="4417" y="86"/>
                      <a:pt x="4183" y="60"/>
                      <a:pt x="3948" y="60"/>
                    </a:cubicBezTo>
                    <a:cubicBezTo>
                      <a:pt x="3589" y="60"/>
                      <a:pt x="3230" y="122"/>
                      <a:pt x="2896" y="244"/>
                    </a:cubicBezTo>
                    <a:cubicBezTo>
                      <a:pt x="776" y="1031"/>
                      <a:pt x="1" y="3285"/>
                      <a:pt x="551" y="5180"/>
                    </a:cubicBezTo>
                    <a:cubicBezTo>
                      <a:pt x="773" y="6513"/>
                      <a:pt x="1976" y="7800"/>
                      <a:pt x="3190" y="8308"/>
                    </a:cubicBezTo>
                    <a:cubicBezTo>
                      <a:pt x="3777" y="8553"/>
                      <a:pt x="4409" y="8669"/>
                      <a:pt x="5043" y="8669"/>
                    </a:cubicBezTo>
                    <a:cubicBezTo>
                      <a:pt x="5055" y="8669"/>
                      <a:pt x="5066" y="8669"/>
                      <a:pt x="5078" y="8669"/>
                    </a:cubicBezTo>
                    <a:cubicBezTo>
                      <a:pt x="5092" y="8669"/>
                      <a:pt x="5110" y="8674"/>
                      <a:pt x="5128" y="8677"/>
                    </a:cubicBezTo>
                    <a:cubicBezTo>
                      <a:pt x="5260" y="8691"/>
                      <a:pt x="5389" y="8697"/>
                      <a:pt x="5517" y="8697"/>
                    </a:cubicBezTo>
                    <a:cubicBezTo>
                      <a:pt x="6981" y="8697"/>
                      <a:pt x="8214" y="7830"/>
                      <a:pt x="9104" y="6764"/>
                    </a:cubicBezTo>
                    <a:cubicBezTo>
                      <a:pt x="10462" y="5140"/>
                      <a:pt x="11079" y="2922"/>
                      <a:pt x="12912" y="1673"/>
                    </a:cubicBezTo>
                    <a:cubicBezTo>
                      <a:pt x="13698" y="1136"/>
                      <a:pt x="14588" y="896"/>
                      <a:pt x="15482" y="896"/>
                    </a:cubicBezTo>
                    <a:cubicBezTo>
                      <a:pt x="16147" y="896"/>
                      <a:pt x="16814" y="1029"/>
                      <a:pt x="17442" y="1273"/>
                    </a:cubicBezTo>
                    <a:cubicBezTo>
                      <a:pt x="18025" y="1567"/>
                      <a:pt x="18537" y="1977"/>
                      <a:pt x="18938" y="2462"/>
                    </a:cubicBezTo>
                    <a:cubicBezTo>
                      <a:pt x="19265" y="2929"/>
                      <a:pt x="19519" y="3437"/>
                      <a:pt x="19646" y="4021"/>
                    </a:cubicBezTo>
                    <a:cubicBezTo>
                      <a:pt x="19935" y="5351"/>
                      <a:pt x="19475" y="6833"/>
                      <a:pt x="18181" y="7543"/>
                    </a:cubicBezTo>
                    <a:cubicBezTo>
                      <a:pt x="17769" y="7770"/>
                      <a:pt x="17318" y="7879"/>
                      <a:pt x="16877" y="7879"/>
                    </a:cubicBezTo>
                    <a:cubicBezTo>
                      <a:pt x="15824" y="7879"/>
                      <a:pt x="14831" y="7259"/>
                      <a:pt x="14575" y="6162"/>
                    </a:cubicBezTo>
                    <a:cubicBezTo>
                      <a:pt x="14374" y="5288"/>
                      <a:pt x="14861" y="4188"/>
                      <a:pt x="15947" y="4188"/>
                    </a:cubicBezTo>
                    <a:cubicBezTo>
                      <a:pt x="15973" y="4188"/>
                      <a:pt x="15999" y="4189"/>
                      <a:pt x="16025" y="4190"/>
                    </a:cubicBezTo>
                    <a:cubicBezTo>
                      <a:pt x="16742" y="4223"/>
                      <a:pt x="16963" y="5198"/>
                      <a:pt x="16782" y="5673"/>
                    </a:cubicBezTo>
                    <a:cubicBezTo>
                      <a:pt x="16616" y="6108"/>
                      <a:pt x="16242" y="6419"/>
                      <a:pt x="15811" y="6612"/>
                    </a:cubicBezTo>
                    <a:cubicBezTo>
                      <a:pt x="15775" y="6630"/>
                      <a:pt x="15782" y="6666"/>
                      <a:pt x="15804" y="6687"/>
                    </a:cubicBezTo>
                    <a:cubicBezTo>
                      <a:pt x="15804" y="6695"/>
                      <a:pt x="15808" y="6702"/>
                      <a:pt x="15815" y="6702"/>
                    </a:cubicBezTo>
                    <a:lnTo>
                      <a:pt x="15851" y="6702"/>
                    </a:lnTo>
                    <a:cubicBezTo>
                      <a:pt x="15888" y="6703"/>
                      <a:pt x="15925" y="6704"/>
                      <a:pt x="15962" y="6704"/>
                    </a:cubicBezTo>
                    <a:cubicBezTo>
                      <a:pt x="16785" y="6704"/>
                      <a:pt x="17496" y="6357"/>
                      <a:pt x="17811" y="5590"/>
                    </a:cubicBezTo>
                    <a:cubicBezTo>
                      <a:pt x="17888" y="5404"/>
                      <a:pt x="17935" y="5202"/>
                      <a:pt x="17950" y="4995"/>
                    </a:cubicBezTo>
                    <a:cubicBezTo>
                      <a:pt x="18184" y="3886"/>
                      <a:pt x="17315" y="2763"/>
                      <a:pt x="16080" y="2556"/>
                    </a:cubicBezTo>
                    <a:cubicBezTo>
                      <a:pt x="15920" y="2529"/>
                      <a:pt x="15762" y="2517"/>
                      <a:pt x="15606" y="2517"/>
                    </a:cubicBezTo>
                    <a:cubicBezTo>
                      <a:pt x="14200" y="2517"/>
                      <a:pt x="12979" y="3560"/>
                      <a:pt x="12630" y="4829"/>
                    </a:cubicBezTo>
                    <a:cubicBezTo>
                      <a:pt x="11922" y="7383"/>
                      <a:pt x="14153" y="9126"/>
                      <a:pt x="16471" y="9126"/>
                    </a:cubicBezTo>
                    <a:cubicBezTo>
                      <a:pt x="17427" y="9126"/>
                      <a:pt x="18399" y="8829"/>
                      <a:pt x="19185" y="8169"/>
                    </a:cubicBezTo>
                    <a:cubicBezTo>
                      <a:pt x="19703" y="7734"/>
                      <a:pt x="20131" y="7191"/>
                      <a:pt x="20395" y="6565"/>
                    </a:cubicBezTo>
                    <a:cubicBezTo>
                      <a:pt x="20892" y="5369"/>
                      <a:pt x="20733" y="4009"/>
                      <a:pt x="20134" y="2882"/>
                    </a:cubicBezTo>
                    <a:cubicBezTo>
                      <a:pt x="20131" y="2872"/>
                      <a:pt x="20127" y="2864"/>
                      <a:pt x="20124" y="2857"/>
                    </a:cubicBezTo>
                    <a:cubicBezTo>
                      <a:pt x="20066" y="2752"/>
                      <a:pt x="20004" y="2647"/>
                      <a:pt x="19942" y="2546"/>
                    </a:cubicBezTo>
                    <a:cubicBezTo>
                      <a:pt x="19116" y="1233"/>
                      <a:pt x="17823" y="415"/>
                      <a:pt x="16326" y="103"/>
                    </a:cubicBezTo>
                    <a:cubicBezTo>
                      <a:pt x="16304" y="99"/>
                      <a:pt x="16286" y="96"/>
                      <a:pt x="16268" y="92"/>
                    </a:cubicBezTo>
                    <a:cubicBezTo>
                      <a:pt x="15947" y="30"/>
                      <a:pt x="15621" y="0"/>
                      <a:pt x="1529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" name="Google Shape;73;p2"/>
            <p:cNvGrpSpPr/>
            <p:nvPr/>
          </p:nvGrpSpPr>
          <p:grpSpPr>
            <a:xfrm rot="-5400000" flipH="1">
              <a:off x="5404246" y="3795221"/>
              <a:ext cx="90600" cy="880642"/>
              <a:chOff x="355575" y="3723367"/>
              <a:chExt cx="90600" cy="880642"/>
            </a:xfrm>
          </p:grpSpPr>
          <p:cxnSp>
            <p:nvCxnSpPr>
              <p:cNvPr id="74" name="Google Shape;74;p2"/>
              <p:cNvCxnSpPr/>
              <p:nvPr/>
            </p:nvCxnSpPr>
            <p:spPr>
              <a:xfrm rot="5400000">
                <a:off x="38271" y="4085917"/>
                <a:ext cx="7251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" name="Google Shape;75;p2"/>
              <p:cNvSpPr/>
              <p:nvPr/>
            </p:nvSpPr>
            <p:spPr>
              <a:xfrm>
                <a:off x="355575" y="4513708"/>
                <a:ext cx="90600" cy="90300"/>
              </a:xfrm>
              <a:prstGeom prst="ellipse">
                <a:avLst/>
              </a:prstGeom>
              <a:noFill/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" name="Google Shape;76;p2"/>
            <p:cNvGrpSpPr/>
            <p:nvPr/>
          </p:nvGrpSpPr>
          <p:grpSpPr>
            <a:xfrm rot="5400000">
              <a:off x="3337046" y="3795208"/>
              <a:ext cx="90600" cy="880642"/>
              <a:chOff x="355575" y="3723367"/>
              <a:chExt cx="90600" cy="880642"/>
            </a:xfrm>
          </p:grpSpPr>
          <p:cxnSp>
            <p:nvCxnSpPr>
              <p:cNvPr id="77" name="Google Shape;77;p2"/>
              <p:cNvCxnSpPr/>
              <p:nvPr/>
            </p:nvCxnSpPr>
            <p:spPr>
              <a:xfrm rot="5400000">
                <a:off x="38271" y="4085917"/>
                <a:ext cx="7251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8" name="Google Shape;78;p2"/>
              <p:cNvSpPr/>
              <p:nvPr/>
            </p:nvSpPr>
            <p:spPr>
              <a:xfrm>
                <a:off x="355575" y="4513708"/>
                <a:ext cx="90600" cy="90300"/>
              </a:xfrm>
              <a:prstGeom prst="ellipse">
                <a:avLst/>
              </a:prstGeom>
              <a:noFill/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9" name="Google Shape;79;p2"/>
          <p:cNvGrpSpPr/>
          <p:nvPr/>
        </p:nvGrpSpPr>
        <p:grpSpPr>
          <a:xfrm>
            <a:off x="3996800" y="4494417"/>
            <a:ext cx="1150400" cy="90600"/>
            <a:chOff x="4764442" y="4265817"/>
            <a:chExt cx="1150400" cy="90600"/>
          </a:xfrm>
        </p:grpSpPr>
        <p:cxnSp>
          <p:nvCxnSpPr>
            <p:cNvPr id="80" name="Google Shape;80;p2"/>
            <p:cNvCxnSpPr/>
            <p:nvPr/>
          </p:nvCxnSpPr>
          <p:spPr>
            <a:xfrm>
              <a:off x="4920100" y="4311075"/>
              <a:ext cx="839100" cy="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1" name="Google Shape;81;p2"/>
            <p:cNvSpPr/>
            <p:nvPr/>
          </p:nvSpPr>
          <p:spPr>
            <a:xfrm rot="-5400000" flipH="1">
              <a:off x="5824392" y="4265967"/>
              <a:ext cx="90600" cy="90300"/>
            </a:xfrm>
            <a:prstGeom prst="ellipse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 rot="-5400000" flipH="1">
              <a:off x="4764292" y="4265967"/>
              <a:ext cx="90600" cy="90300"/>
            </a:xfrm>
            <a:prstGeom prst="ellipse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4"/>
          <p:cNvGrpSpPr/>
          <p:nvPr/>
        </p:nvGrpSpPr>
        <p:grpSpPr>
          <a:xfrm>
            <a:off x="0" y="0"/>
            <a:ext cx="9144350" cy="5143625"/>
            <a:chOff x="0" y="0"/>
            <a:chExt cx="9144350" cy="5143625"/>
          </a:xfrm>
        </p:grpSpPr>
        <p:pic>
          <p:nvPicPr>
            <p:cNvPr id="160" name="Google Shape;160;p4"/>
            <p:cNvPicPr preferRelativeResize="0"/>
            <p:nvPr/>
          </p:nvPicPr>
          <p:blipFill rotWithShape="1">
            <a:blip r:embed="rId2">
              <a:alphaModFix/>
            </a:blip>
            <a:srcRect t="15604"/>
            <a:stretch/>
          </p:blipFill>
          <p:spPr>
            <a:xfrm>
              <a:off x="0" y="0"/>
              <a:ext cx="9144003" cy="51435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1" name="Google Shape;161;p4"/>
            <p:cNvSpPr/>
            <p:nvPr/>
          </p:nvSpPr>
          <p:spPr>
            <a:xfrm>
              <a:off x="142250" y="141325"/>
              <a:ext cx="8860200" cy="4860600"/>
            </a:xfrm>
            <a:prstGeom prst="round2SameRect">
              <a:avLst>
                <a:gd name="adj1" fmla="val 38134"/>
                <a:gd name="adj2" fmla="val 0"/>
              </a:avLst>
            </a:pr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4"/>
            <p:cNvSpPr/>
            <p:nvPr/>
          </p:nvSpPr>
          <p:spPr>
            <a:xfrm>
              <a:off x="350" y="125"/>
              <a:ext cx="9144000" cy="5143500"/>
            </a:xfrm>
            <a:prstGeom prst="frame">
              <a:avLst>
                <a:gd name="adj1" fmla="val 1392"/>
              </a:avLst>
            </a:pr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3" name="Google Shape;163;p4"/>
            <p:cNvGrpSpPr/>
            <p:nvPr/>
          </p:nvGrpSpPr>
          <p:grpSpPr>
            <a:xfrm>
              <a:off x="90161" y="92918"/>
              <a:ext cx="944184" cy="938191"/>
              <a:chOff x="372488" y="407700"/>
              <a:chExt cx="681475" cy="677150"/>
            </a:xfrm>
          </p:grpSpPr>
          <p:sp>
            <p:nvSpPr>
              <p:cNvPr id="164" name="Google Shape;164;p4"/>
              <p:cNvSpPr/>
              <p:nvPr/>
            </p:nvSpPr>
            <p:spPr>
              <a:xfrm>
                <a:off x="488638" y="407700"/>
                <a:ext cx="65425" cy="137025"/>
              </a:xfrm>
              <a:custGeom>
                <a:avLst/>
                <a:gdLst/>
                <a:ahLst/>
                <a:cxnLst/>
                <a:rect l="l" t="t" r="r" b="b"/>
                <a:pathLst>
                  <a:path w="2617" h="5481" extrusionOk="0">
                    <a:moveTo>
                      <a:pt x="1297" y="838"/>
                    </a:moveTo>
                    <a:lnTo>
                      <a:pt x="1322" y="842"/>
                    </a:lnTo>
                    <a:lnTo>
                      <a:pt x="1344" y="849"/>
                    </a:lnTo>
                    <a:lnTo>
                      <a:pt x="1370" y="856"/>
                    </a:lnTo>
                    <a:lnTo>
                      <a:pt x="1396" y="867"/>
                    </a:lnTo>
                    <a:lnTo>
                      <a:pt x="1424" y="878"/>
                    </a:lnTo>
                    <a:lnTo>
                      <a:pt x="1449" y="889"/>
                    </a:lnTo>
                    <a:lnTo>
                      <a:pt x="1479" y="907"/>
                    </a:lnTo>
                    <a:lnTo>
                      <a:pt x="1504" y="925"/>
                    </a:lnTo>
                    <a:lnTo>
                      <a:pt x="1533" y="943"/>
                    </a:lnTo>
                    <a:lnTo>
                      <a:pt x="1566" y="965"/>
                    </a:lnTo>
                    <a:lnTo>
                      <a:pt x="1595" y="990"/>
                    </a:lnTo>
                    <a:lnTo>
                      <a:pt x="1623" y="1016"/>
                    </a:lnTo>
                    <a:lnTo>
                      <a:pt x="1670" y="1085"/>
                    </a:lnTo>
                    <a:lnTo>
                      <a:pt x="1718" y="1153"/>
                    </a:lnTo>
                    <a:lnTo>
                      <a:pt x="1757" y="1222"/>
                    </a:lnTo>
                    <a:lnTo>
                      <a:pt x="1794" y="1291"/>
                    </a:lnTo>
                    <a:lnTo>
                      <a:pt x="1827" y="1359"/>
                    </a:lnTo>
                    <a:lnTo>
                      <a:pt x="1859" y="1432"/>
                    </a:lnTo>
                    <a:lnTo>
                      <a:pt x="1888" y="1505"/>
                    </a:lnTo>
                    <a:lnTo>
                      <a:pt x="1910" y="1577"/>
                    </a:lnTo>
                    <a:lnTo>
                      <a:pt x="1936" y="1653"/>
                    </a:lnTo>
                    <a:lnTo>
                      <a:pt x="1953" y="1726"/>
                    </a:lnTo>
                    <a:lnTo>
                      <a:pt x="1971" y="1802"/>
                    </a:lnTo>
                    <a:lnTo>
                      <a:pt x="1990" y="1878"/>
                    </a:lnTo>
                    <a:lnTo>
                      <a:pt x="2001" y="1954"/>
                    </a:lnTo>
                    <a:lnTo>
                      <a:pt x="2015" y="2033"/>
                    </a:lnTo>
                    <a:lnTo>
                      <a:pt x="2033" y="2190"/>
                    </a:lnTo>
                    <a:lnTo>
                      <a:pt x="2044" y="2349"/>
                    </a:lnTo>
                    <a:lnTo>
                      <a:pt x="2051" y="2508"/>
                    </a:lnTo>
                    <a:lnTo>
                      <a:pt x="2055" y="2672"/>
                    </a:lnTo>
                    <a:lnTo>
                      <a:pt x="2055" y="2834"/>
                    </a:lnTo>
                    <a:cubicBezTo>
                      <a:pt x="2051" y="3052"/>
                      <a:pt x="2048" y="3273"/>
                      <a:pt x="2044" y="3495"/>
                    </a:cubicBezTo>
                    <a:lnTo>
                      <a:pt x="2033" y="3595"/>
                    </a:lnTo>
                    <a:lnTo>
                      <a:pt x="2023" y="3694"/>
                    </a:lnTo>
                    <a:cubicBezTo>
                      <a:pt x="2018" y="3712"/>
                      <a:pt x="2018" y="3729"/>
                      <a:pt x="2018" y="3748"/>
                    </a:cubicBezTo>
                    <a:lnTo>
                      <a:pt x="1983" y="3570"/>
                    </a:lnTo>
                    <a:cubicBezTo>
                      <a:pt x="1971" y="3512"/>
                      <a:pt x="1961" y="3455"/>
                      <a:pt x="1950" y="3393"/>
                    </a:cubicBezTo>
                    <a:cubicBezTo>
                      <a:pt x="1943" y="3331"/>
                      <a:pt x="1936" y="3273"/>
                      <a:pt x="1924" y="3212"/>
                    </a:cubicBezTo>
                    <a:cubicBezTo>
                      <a:pt x="1917" y="3147"/>
                      <a:pt x="1914" y="3085"/>
                      <a:pt x="1906" y="3020"/>
                    </a:cubicBezTo>
                    <a:lnTo>
                      <a:pt x="1888" y="2856"/>
                    </a:lnTo>
                    <a:lnTo>
                      <a:pt x="1866" y="2697"/>
                    </a:lnTo>
                    <a:lnTo>
                      <a:pt x="1841" y="2538"/>
                    </a:lnTo>
                    <a:lnTo>
                      <a:pt x="1809" y="2378"/>
                    </a:lnTo>
                    <a:lnTo>
                      <a:pt x="1769" y="2222"/>
                    </a:lnTo>
                    <a:lnTo>
                      <a:pt x="1729" y="2066"/>
                    </a:lnTo>
                    <a:lnTo>
                      <a:pt x="1682" y="1911"/>
                    </a:lnTo>
                    <a:lnTo>
                      <a:pt x="1631" y="1755"/>
                    </a:lnTo>
                    <a:lnTo>
                      <a:pt x="1627" y="1751"/>
                    </a:lnTo>
                    <a:lnTo>
                      <a:pt x="1613" y="1751"/>
                    </a:lnTo>
                    <a:lnTo>
                      <a:pt x="1613" y="1755"/>
                    </a:lnTo>
                    <a:lnTo>
                      <a:pt x="1613" y="1759"/>
                    </a:lnTo>
                    <a:lnTo>
                      <a:pt x="1613" y="1762"/>
                    </a:lnTo>
                    <a:lnTo>
                      <a:pt x="1623" y="1820"/>
                    </a:lnTo>
                    <a:lnTo>
                      <a:pt x="1631" y="1881"/>
                    </a:lnTo>
                    <a:lnTo>
                      <a:pt x="1638" y="1943"/>
                    </a:lnTo>
                    <a:lnTo>
                      <a:pt x="1645" y="2008"/>
                    </a:lnTo>
                    <a:lnTo>
                      <a:pt x="1649" y="2070"/>
                    </a:lnTo>
                    <a:lnTo>
                      <a:pt x="1649" y="2135"/>
                    </a:lnTo>
                    <a:lnTo>
                      <a:pt x="1649" y="2269"/>
                    </a:lnTo>
                    <a:cubicBezTo>
                      <a:pt x="1649" y="2313"/>
                      <a:pt x="1649" y="2356"/>
                      <a:pt x="1645" y="2403"/>
                    </a:cubicBezTo>
                    <a:cubicBezTo>
                      <a:pt x="1642" y="2447"/>
                      <a:pt x="1642" y="2494"/>
                      <a:pt x="1638" y="2541"/>
                    </a:cubicBezTo>
                    <a:cubicBezTo>
                      <a:pt x="1631" y="2632"/>
                      <a:pt x="1623" y="2726"/>
                      <a:pt x="1616" y="2816"/>
                    </a:cubicBezTo>
                    <a:lnTo>
                      <a:pt x="1595" y="3099"/>
                    </a:lnTo>
                    <a:lnTo>
                      <a:pt x="1588" y="3237"/>
                    </a:lnTo>
                    <a:lnTo>
                      <a:pt x="1583" y="3375"/>
                    </a:lnTo>
                    <a:lnTo>
                      <a:pt x="1583" y="3512"/>
                    </a:lnTo>
                    <a:lnTo>
                      <a:pt x="1588" y="3582"/>
                    </a:lnTo>
                    <a:lnTo>
                      <a:pt x="1591" y="3650"/>
                    </a:lnTo>
                    <a:lnTo>
                      <a:pt x="1598" y="3715"/>
                    </a:lnTo>
                    <a:lnTo>
                      <a:pt x="1605" y="3781"/>
                    </a:lnTo>
                    <a:lnTo>
                      <a:pt x="1613" y="3846"/>
                    </a:lnTo>
                    <a:lnTo>
                      <a:pt x="1627" y="3911"/>
                    </a:lnTo>
                    <a:cubicBezTo>
                      <a:pt x="1566" y="3802"/>
                      <a:pt x="1504" y="3690"/>
                      <a:pt x="1442" y="3577"/>
                    </a:cubicBezTo>
                    <a:lnTo>
                      <a:pt x="1356" y="3408"/>
                    </a:lnTo>
                    <a:lnTo>
                      <a:pt x="1265" y="3234"/>
                    </a:lnTo>
                    <a:lnTo>
                      <a:pt x="1182" y="3055"/>
                    </a:lnTo>
                    <a:lnTo>
                      <a:pt x="1102" y="2878"/>
                    </a:lnTo>
                    <a:cubicBezTo>
                      <a:pt x="1076" y="2821"/>
                      <a:pt x="1051" y="2762"/>
                      <a:pt x="1026" y="2704"/>
                    </a:cubicBezTo>
                    <a:cubicBezTo>
                      <a:pt x="1004" y="2647"/>
                      <a:pt x="979" y="2585"/>
                      <a:pt x="957" y="2530"/>
                    </a:cubicBezTo>
                    <a:lnTo>
                      <a:pt x="917" y="2367"/>
                    </a:lnTo>
                    <a:lnTo>
                      <a:pt x="877" y="2204"/>
                    </a:lnTo>
                    <a:lnTo>
                      <a:pt x="844" y="2038"/>
                    </a:lnTo>
                    <a:lnTo>
                      <a:pt x="819" y="1874"/>
                    </a:lnTo>
                    <a:cubicBezTo>
                      <a:pt x="819" y="1864"/>
                      <a:pt x="815" y="1849"/>
                      <a:pt x="815" y="1834"/>
                    </a:cubicBezTo>
                    <a:cubicBezTo>
                      <a:pt x="812" y="1820"/>
                      <a:pt x="812" y="1806"/>
                      <a:pt x="812" y="1791"/>
                    </a:cubicBezTo>
                    <a:cubicBezTo>
                      <a:pt x="812" y="1777"/>
                      <a:pt x="812" y="1762"/>
                      <a:pt x="808" y="1744"/>
                    </a:cubicBezTo>
                    <a:lnTo>
                      <a:pt x="808" y="1697"/>
                    </a:lnTo>
                    <a:cubicBezTo>
                      <a:pt x="812" y="1679"/>
                      <a:pt x="812" y="1660"/>
                      <a:pt x="812" y="1642"/>
                    </a:cubicBezTo>
                    <a:lnTo>
                      <a:pt x="815" y="1592"/>
                    </a:lnTo>
                    <a:lnTo>
                      <a:pt x="819" y="1538"/>
                    </a:lnTo>
                    <a:lnTo>
                      <a:pt x="827" y="1483"/>
                    </a:lnTo>
                    <a:lnTo>
                      <a:pt x="837" y="1429"/>
                    </a:lnTo>
                    <a:lnTo>
                      <a:pt x="844" y="1374"/>
                    </a:lnTo>
                    <a:lnTo>
                      <a:pt x="859" y="1320"/>
                    </a:lnTo>
                    <a:lnTo>
                      <a:pt x="874" y="1265"/>
                    </a:lnTo>
                    <a:lnTo>
                      <a:pt x="888" y="1212"/>
                    </a:lnTo>
                    <a:lnTo>
                      <a:pt x="906" y="1160"/>
                    </a:lnTo>
                    <a:lnTo>
                      <a:pt x="928" y="1113"/>
                    </a:lnTo>
                    <a:lnTo>
                      <a:pt x="949" y="1066"/>
                    </a:lnTo>
                    <a:lnTo>
                      <a:pt x="975" y="1023"/>
                    </a:lnTo>
                    <a:lnTo>
                      <a:pt x="989" y="1005"/>
                    </a:lnTo>
                    <a:lnTo>
                      <a:pt x="1001" y="983"/>
                    </a:lnTo>
                    <a:lnTo>
                      <a:pt x="1015" y="965"/>
                    </a:lnTo>
                    <a:lnTo>
                      <a:pt x="1029" y="951"/>
                    </a:lnTo>
                    <a:lnTo>
                      <a:pt x="1048" y="932"/>
                    </a:lnTo>
                    <a:lnTo>
                      <a:pt x="1062" y="918"/>
                    </a:lnTo>
                    <a:lnTo>
                      <a:pt x="1080" y="903"/>
                    </a:lnTo>
                    <a:lnTo>
                      <a:pt x="1095" y="889"/>
                    </a:lnTo>
                    <a:lnTo>
                      <a:pt x="1113" y="878"/>
                    </a:lnTo>
                    <a:lnTo>
                      <a:pt x="1131" y="867"/>
                    </a:lnTo>
                    <a:lnTo>
                      <a:pt x="1149" y="859"/>
                    </a:lnTo>
                    <a:lnTo>
                      <a:pt x="1170" y="852"/>
                    </a:lnTo>
                    <a:lnTo>
                      <a:pt x="1189" y="845"/>
                    </a:lnTo>
                    <a:lnTo>
                      <a:pt x="1210" y="842"/>
                    </a:lnTo>
                    <a:lnTo>
                      <a:pt x="1232" y="838"/>
                    </a:lnTo>
                    <a:close/>
                    <a:moveTo>
                      <a:pt x="2062" y="4636"/>
                    </a:moveTo>
                    <a:lnTo>
                      <a:pt x="2070" y="4639"/>
                    </a:lnTo>
                    <a:lnTo>
                      <a:pt x="2073" y="4639"/>
                    </a:lnTo>
                    <a:lnTo>
                      <a:pt x="2080" y="4669"/>
                    </a:lnTo>
                    <a:cubicBezTo>
                      <a:pt x="2073" y="4657"/>
                      <a:pt x="2066" y="4647"/>
                      <a:pt x="2062" y="4636"/>
                    </a:cubicBezTo>
                    <a:close/>
                    <a:moveTo>
                      <a:pt x="1091" y="1"/>
                    </a:moveTo>
                    <a:lnTo>
                      <a:pt x="1055" y="4"/>
                    </a:lnTo>
                    <a:lnTo>
                      <a:pt x="1015" y="8"/>
                    </a:lnTo>
                    <a:lnTo>
                      <a:pt x="979" y="11"/>
                    </a:lnTo>
                    <a:lnTo>
                      <a:pt x="939" y="19"/>
                    </a:lnTo>
                    <a:lnTo>
                      <a:pt x="902" y="26"/>
                    </a:lnTo>
                    <a:lnTo>
                      <a:pt x="866" y="33"/>
                    </a:lnTo>
                    <a:lnTo>
                      <a:pt x="830" y="44"/>
                    </a:lnTo>
                    <a:lnTo>
                      <a:pt x="790" y="55"/>
                    </a:lnTo>
                    <a:lnTo>
                      <a:pt x="757" y="70"/>
                    </a:lnTo>
                    <a:lnTo>
                      <a:pt x="721" y="84"/>
                    </a:lnTo>
                    <a:lnTo>
                      <a:pt x="685" y="98"/>
                    </a:lnTo>
                    <a:lnTo>
                      <a:pt x="648" y="113"/>
                    </a:lnTo>
                    <a:lnTo>
                      <a:pt x="616" y="131"/>
                    </a:lnTo>
                    <a:lnTo>
                      <a:pt x="583" y="150"/>
                    </a:lnTo>
                    <a:lnTo>
                      <a:pt x="551" y="171"/>
                    </a:lnTo>
                    <a:lnTo>
                      <a:pt x="518" y="193"/>
                    </a:lnTo>
                    <a:lnTo>
                      <a:pt x="486" y="215"/>
                    </a:lnTo>
                    <a:lnTo>
                      <a:pt x="457" y="237"/>
                    </a:lnTo>
                    <a:lnTo>
                      <a:pt x="428" y="262"/>
                    </a:lnTo>
                    <a:lnTo>
                      <a:pt x="399" y="287"/>
                    </a:lnTo>
                    <a:lnTo>
                      <a:pt x="370" y="316"/>
                    </a:lnTo>
                    <a:lnTo>
                      <a:pt x="341" y="345"/>
                    </a:lnTo>
                    <a:lnTo>
                      <a:pt x="312" y="381"/>
                    </a:lnTo>
                    <a:lnTo>
                      <a:pt x="279" y="418"/>
                    </a:lnTo>
                    <a:lnTo>
                      <a:pt x="250" y="458"/>
                    </a:lnTo>
                    <a:lnTo>
                      <a:pt x="225" y="498"/>
                    </a:lnTo>
                    <a:lnTo>
                      <a:pt x="200" y="538"/>
                    </a:lnTo>
                    <a:lnTo>
                      <a:pt x="174" y="581"/>
                    </a:lnTo>
                    <a:lnTo>
                      <a:pt x="153" y="620"/>
                    </a:lnTo>
                    <a:lnTo>
                      <a:pt x="134" y="664"/>
                    </a:lnTo>
                    <a:lnTo>
                      <a:pt x="116" y="711"/>
                    </a:lnTo>
                    <a:lnTo>
                      <a:pt x="98" y="755"/>
                    </a:lnTo>
                    <a:lnTo>
                      <a:pt x="80" y="802"/>
                    </a:lnTo>
                    <a:lnTo>
                      <a:pt x="66" y="849"/>
                    </a:lnTo>
                    <a:lnTo>
                      <a:pt x="54" y="896"/>
                    </a:lnTo>
                    <a:lnTo>
                      <a:pt x="44" y="946"/>
                    </a:lnTo>
                    <a:lnTo>
                      <a:pt x="33" y="994"/>
                    </a:lnTo>
                    <a:lnTo>
                      <a:pt x="26" y="1045"/>
                    </a:lnTo>
                    <a:lnTo>
                      <a:pt x="11" y="1146"/>
                    </a:lnTo>
                    <a:lnTo>
                      <a:pt x="4" y="1247"/>
                    </a:lnTo>
                    <a:lnTo>
                      <a:pt x="0" y="1352"/>
                    </a:lnTo>
                    <a:lnTo>
                      <a:pt x="4" y="1458"/>
                    </a:lnTo>
                    <a:lnTo>
                      <a:pt x="11" y="1563"/>
                    </a:lnTo>
                    <a:lnTo>
                      <a:pt x="22" y="1672"/>
                    </a:lnTo>
                    <a:lnTo>
                      <a:pt x="36" y="1777"/>
                    </a:lnTo>
                    <a:lnTo>
                      <a:pt x="54" y="1881"/>
                    </a:lnTo>
                    <a:lnTo>
                      <a:pt x="80" y="2012"/>
                    </a:lnTo>
                    <a:lnTo>
                      <a:pt x="109" y="2142"/>
                    </a:lnTo>
                    <a:lnTo>
                      <a:pt x="145" y="2273"/>
                    </a:lnTo>
                    <a:lnTo>
                      <a:pt x="185" y="2400"/>
                    </a:lnTo>
                    <a:lnTo>
                      <a:pt x="228" y="2527"/>
                    </a:lnTo>
                    <a:lnTo>
                      <a:pt x="279" y="2650"/>
                    </a:lnTo>
                    <a:lnTo>
                      <a:pt x="334" y="2777"/>
                    </a:lnTo>
                    <a:lnTo>
                      <a:pt x="388" y="2900"/>
                    </a:lnTo>
                    <a:lnTo>
                      <a:pt x="449" y="3023"/>
                    </a:lnTo>
                    <a:lnTo>
                      <a:pt x="514" y="3142"/>
                    </a:lnTo>
                    <a:lnTo>
                      <a:pt x="580" y="3262"/>
                    </a:lnTo>
                    <a:lnTo>
                      <a:pt x="653" y="3381"/>
                    </a:lnTo>
                    <a:lnTo>
                      <a:pt x="725" y="3498"/>
                    </a:lnTo>
                    <a:lnTo>
                      <a:pt x="801" y="3614"/>
                    </a:lnTo>
                    <a:lnTo>
                      <a:pt x="881" y="3726"/>
                    </a:lnTo>
                    <a:lnTo>
                      <a:pt x="964" y="3838"/>
                    </a:lnTo>
                    <a:lnTo>
                      <a:pt x="1048" y="3951"/>
                    </a:lnTo>
                    <a:lnTo>
                      <a:pt x="1135" y="4060"/>
                    </a:lnTo>
                    <a:lnTo>
                      <a:pt x="1222" y="4169"/>
                    </a:lnTo>
                    <a:lnTo>
                      <a:pt x="1312" y="4277"/>
                    </a:lnTo>
                    <a:lnTo>
                      <a:pt x="1493" y="4483"/>
                    </a:lnTo>
                    <a:cubicBezTo>
                      <a:pt x="1558" y="4552"/>
                      <a:pt x="1620" y="4617"/>
                      <a:pt x="1682" y="4686"/>
                    </a:cubicBezTo>
                    <a:cubicBezTo>
                      <a:pt x="1747" y="4751"/>
                      <a:pt x="1809" y="4817"/>
                      <a:pt x="1874" y="4882"/>
                    </a:cubicBezTo>
                    <a:cubicBezTo>
                      <a:pt x="1939" y="4943"/>
                      <a:pt x="2001" y="5005"/>
                      <a:pt x="2066" y="5067"/>
                    </a:cubicBezTo>
                    <a:cubicBezTo>
                      <a:pt x="2131" y="5129"/>
                      <a:pt x="2192" y="5190"/>
                      <a:pt x="2257" y="5248"/>
                    </a:cubicBezTo>
                    <a:cubicBezTo>
                      <a:pt x="2323" y="5306"/>
                      <a:pt x="2384" y="5364"/>
                      <a:pt x="2450" y="5422"/>
                    </a:cubicBezTo>
                    <a:lnTo>
                      <a:pt x="2453" y="5422"/>
                    </a:lnTo>
                    <a:lnTo>
                      <a:pt x="2457" y="5425"/>
                    </a:lnTo>
                    <a:lnTo>
                      <a:pt x="2468" y="5425"/>
                    </a:lnTo>
                    <a:cubicBezTo>
                      <a:pt x="2475" y="5437"/>
                      <a:pt x="2486" y="5447"/>
                      <a:pt x="2493" y="5458"/>
                    </a:cubicBezTo>
                    <a:lnTo>
                      <a:pt x="2501" y="5465"/>
                    </a:lnTo>
                    <a:lnTo>
                      <a:pt x="2504" y="5469"/>
                    </a:lnTo>
                    <a:lnTo>
                      <a:pt x="2508" y="5469"/>
                    </a:lnTo>
                    <a:lnTo>
                      <a:pt x="2515" y="5473"/>
                    </a:lnTo>
                    <a:lnTo>
                      <a:pt x="2518" y="5477"/>
                    </a:lnTo>
                    <a:lnTo>
                      <a:pt x="2526" y="5477"/>
                    </a:lnTo>
                    <a:lnTo>
                      <a:pt x="2537" y="5480"/>
                    </a:lnTo>
                    <a:lnTo>
                      <a:pt x="2548" y="5480"/>
                    </a:lnTo>
                    <a:lnTo>
                      <a:pt x="2558" y="5477"/>
                    </a:lnTo>
                    <a:lnTo>
                      <a:pt x="2570" y="5473"/>
                    </a:lnTo>
                    <a:lnTo>
                      <a:pt x="2580" y="5469"/>
                    </a:lnTo>
                    <a:lnTo>
                      <a:pt x="2591" y="5462"/>
                    </a:lnTo>
                    <a:lnTo>
                      <a:pt x="2598" y="5455"/>
                    </a:lnTo>
                    <a:lnTo>
                      <a:pt x="2605" y="5447"/>
                    </a:lnTo>
                    <a:lnTo>
                      <a:pt x="2610" y="5444"/>
                    </a:lnTo>
                    <a:lnTo>
                      <a:pt x="2613" y="5437"/>
                    </a:lnTo>
                    <a:lnTo>
                      <a:pt x="2617" y="5433"/>
                    </a:lnTo>
                    <a:lnTo>
                      <a:pt x="2617" y="5425"/>
                    </a:lnTo>
                    <a:lnTo>
                      <a:pt x="2617" y="5422"/>
                    </a:lnTo>
                    <a:lnTo>
                      <a:pt x="2617" y="5415"/>
                    </a:lnTo>
                    <a:lnTo>
                      <a:pt x="2617" y="5411"/>
                    </a:lnTo>
                    <a:lnTo>
                      <a:pt x="2617" y="5404"/>
                    </a:lnTo>
                    <a:lnTo>
                      <a:pt x="2617" y="5397"/>
                    </a:lnTo>
                    <a:lnTo>
                      <a:pt x="2613" y="5393"/>
                    </a:lnTo>
                    <a:lnTo>
                      <a:pt x="2584" y="5306"/>
                    </a:lnTo>
                    <a:lnTo>
                      <a:pt x="2555" y="5223"/>
                    </a:lnTo>
                    <a:lnTo>
                      <a:pt x="2530" y="5139"/>
                    </a:lnTo>
                    <a:lnTo>
                      <a:pt x="2508" y="5060"/>
                    </a:lnTo>
                    <a:lnTo>
                      <a:pt x="2486" y="4977"/>
                    </a:lnTo>
                    <a:lnTo>
                      <a:pt x="2464" y="4897"/>
                    </a:lnTo>
                    <a:lnTo>
                      <a:pt x="2450" y="4817"/>
                    </a:lnTo>
                    <a:lnTo>
                      <a:pt x="2436" y="4737"/>
                    </a:lnTo>
                    <a:lnTo>
                      <a:pt x="2421" y="4657"/>
                    </a:lnTo>
                    <a:lnTo>
                      <a:pt x="2410" y="4582"/>
                    </a:lnTo>
                    <a:lnTo>
                      <a:pt x="2392" y="4422"/>
                    </a:lnTo>
                    <a:lnTo>
                      <a:pt x="2381" y="4266"/>
                    </a:lnTo>
                    <a:lnTo>
                      <a:pt x="2377" y="4110"/>
                    </a:lnTo>
                    <a:lnTo>
                      <a:pt x="2381" y="3955"/>
                    </a:lnTo>
                    <a:lnTo>
                      <a:pt x="2384" y="3799"/>
                    </a:lnTo>
                    <a:cubicBezTo>
                      <a:pt x="2388" y="3748"/>
                      <a:pt x="2392" y="3694"/>
                      <a:pt x="2396" y="3639"/>
                    </a:cubicBezTo>
                    <a:cubicBezTo>
                      <a:pt x="2403" y="3588"/>
                      <a:pt x="2406" y="3534"/>
                      <a:pt x="2414" y="3480"/>
                    </a:cubicBezTo>
                    <a:cubicBezTo>
                      <a:pt x="2424" y="3371"/>
                      <a:pt x="2439" y="3262"/>
                      <a:pt x="2450" y="3150"/>
                    </a:cubicBezTo>
                    <a:cubicBezTo>
                      <a:pt x="2468" y="3038"/>
                      <a:pt x="2483" y="2925"/>
                      <a:pt x="2501" y="2809"/>
                    </a:cubicBezTo>
                    <a:cubicBezTo>
                      <a:pt x="2508" y="2737"/>
                      <a:pt x="2518" y="2664"/>
                      <a:pt x="2530" y="2592"/>
                    </a:cubicBezTo>
                    <a:lnTo>
                      <a:pt x="2555" y="2374"/>
                    </a:lnTo>
                    <a:lnTo>
                      <a:pt x="2566" y="2262"/>
                    </a:lnTo>
                    <a:lnTo>
                      <a:pt x="2573" y="2153"/>
                    </a:lnTo>
                    <a:lnTo>
                      <a:pt x="2577" y="2045"/>
                    </a:lnTo>
                    <a:lnTo>
                      <a:pt x="2580" y="1933"/>
                    </a:lnTo>
                    <a:lnTo>
                      <a:pt x="2580" y="1824"/>
                    </a:lnTo>
                    <a:lnTo>
                      <a:pt x="2577" y="1715"/>
                    </a:lnTo>
                    <a:lnTo>
                      <a:pt x="2570" y="1606"/>
                    </a:lnTo>
                    <a:lnTo>
                      <a:pt x="2555" y="1498"/>
                    </a:lnTo>
                    <a:lnTo>
                      <a:pt x="2540" y="1389"/>
                    </a:lnTo>
                    <a:lnTo>
                      <a:pt x="2518" y="1280"/>
                    </a:lnTo>
                    <a:lnTo>
                      <a:pt x="2490" y="1175"/>
                    </a:lnTo>
                    <a:lnTo>
                      <a:pt x="2475" y="1120"/>
                    </a:lnTo>
                    <a:lnTo>
                      <a:pt x="2457" y="1070"/>
                    </a:lnTo>
                    <a:lnTo>
                      <a:pt x="2436" y="1016"/>
                    </a:lnTo>
                    <a:lnTo>
                      <a:pt x="2414" y="958"/>
                    </a:lnTo>
                    <a:lnTo>
                      <a:pt x="2388" y="903"/>
                    </a:lnTo>
                    <a:lnTo>
                      <a:pt x="2363" y="852"/>
                    </a:lnTo>
                    <a:lnTo>
                      <a:pt x="2330" y="798"/>
                    </a:lnTo>
                    <a:lnTo>
                      <a:pt x="2301" y="747"/>
                    </a:lnTo>
                    <a:lnTo>
                      <a:pt x="2269" y="697"/>
                    </a:lnTo>
                    <a:lnTo>
                      <a:pt x="2232" y="646"/>
                    </a:lnTo>
                    <a:lnTo>
                      <a:pt x="2197" y="598"/>
                    </a:lnTo>
                    <a:lnTo>
                      <a:pt x="2156" y="551"/>
                    </a:lnTo>
                    <a:lnTo>
                      <a:pt x="2116" y="508"/>
                    </a:lnTo>
                    <a:lnTo>
                      <a:pt x="2076" y="464"/>
                    </a:lnTo>
                    <a:lnTo>
                      <a:pt x="2033" y="421"/>
                    </a:lnTo>
                    <a:lnTo>
                      <a:pt x="1990" y="381"/>
                    </a:lnTo>
                    <a:lnTo>
                      <a:pt x="1943" y="345"/>
                    </a:lnTo>
                    <a:lnTo>
                      <a:pt x="1899" y="309"/>
                    </a:lnTo>
                    <a:lnTo>
                      <a:pt x="1874" y="287"/>
                    </a:lnTo>
                    <a:lnTo>
                      <a:pt x="1852" y="265"/>
                    </a:lnTo>
                    <a:lnTo>
                      <a:pt x="1827" y="244"/>
                    </a:lnTo>
                    <a:lnTo>
                      <a:pt x="1801" y="225"/>
                    </a:lnTo>
                    <a:lnTo>
                      <a:pt x="1750" y="190"/>
                    </a:lnTo>
                    <a:lnTo>
                      <a:pt x="1696" y="153"/>
                    </a:lnTo>
                    <a:lnTo>
                      <a:pt x="1638" y="124"/>
                    </a:lnTo>
                    <a:lnTo>
                      <a:pt x="1583" y="98"/>
                    </a:lnTo>
                    <a:cubicBezTo>
                      <a:pt x="1562" y="88"/>
                      <a:pt x="1544" y="81"/>
                      <a:pt x="1526" y="73"/>
                    </a:cubicBezTo>
                    <a:cubicBezTo>
                      <a:pt x="1508" y="66"/>
                      <a:pt x="1489" y="59"/>
                      <a:pt x="1471" y="55"/>
                    </a:cubicBezTo>
                    <a:lnTo>
                      <a:pt x="1436" y="41"/>
                    </a:lnTo>
                    <a:lnTo>
                      <a:pt x="1396" y="30"/>
                    </a:lnTo>
                    <a:lnTo>
                      <a:pt x="1359" y="23"/>
                    </a:lnTo>
                    <a:lnTo>
                      <a:pt x="1319" y="16"/>
                    </a:lnTo>
                    <a:lnTo>
                      <a:pt x="1283" y="8"/>
                    </a:lnTo>
                    <a:lnTo>
                      <a:pt x="1243" y="4"/>
                    </a:lnTo>
                    <a:lnTo>
                      <a:pt x="1207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4"/>
              <p:cNvSpPr/>
              <p:nvPr/>
            </p:nvSpPr>
            <p:spPr>
              <a:xfrm>
                <a:off x="654513" y="545775"/>
                <a:ext cx="39425" cy="41800"/>
              </a:xfrm>
              <a:custGeom>
                <a:avLst/>
                <a:gdLst/>
                <a:ahLst/>
                <a:cxnLst/>
                <a:rect l="l" t="t" r="r" b="b"/>
                <a:pathLst>
                  <a:path w="1577" h="1672" extrusionOk="0">
                    <a:moveTo>
                      <a:pt x="815" y="457"/>
                    </a:moveTo>
                    <a:lnTo>
                      <a:pt x="848" y="461"/>
                    </a:lnTo>
                    <a:lnTo>
                      <a:pt x="877" y="464"/>
                    </a:lnTo>
                    <a:lnTo>
                      <a:pt x="910" y="468"/>
                    </a:lnTo>
                    <a:lnTo>
                      <a:pt x="939" y="475"/>
                    </a:lnTo>
                    <a:lnTo>
                      <a:pt x="968" y="486"/>
                    </a:lnTo>
                    <a:lnTo>
                      <a:pt x="989" y="504"/>
                    </a:lnTo>
                    <a:lnTo>
                      <a:pt x="1008" y="519"/>
                    </a:lnTo>
                    <a:lnTo>
                      <a:pt x="1026" y="537"/>
                    </a:lnTo>
                    <a:lnTo>
                      <a:pt x="1044" y="559"/>
                    </a:lnTo>
                    <a:lnTo>
                      <a:pt x="1062" y="576"/>
                    </a:lnTo>
                    <a:lnTo>
                      <a:pt x="1076" y="598"/>
                    </a:lnTo>
                    <a:lnTo>
                      <a:pt x="1091" y="620"/>
                    </a:lnTo>
                    <a:lnTo>
                      <a:pt x="1106" y="642"/>
                    </a:lnTo>
                    <a:lnTo>
                      <a:pt x="1116" y="668"/>
                    </a:lnTo>
                    <a:lnTo>
                      <a:pt x="1128" y="689"/>
                    </a:lnTo>
                    <a:lnTo>
                      <a:pt x="1138" y="715"/>
                    </a:lnTo>
                    <a:lnTo>
                      <a:pt x="1149" y="740"/>
                    </a:lnTo>
                    <a:lnTo>
                      <a:pt x="1156" y="762"/>
                    </a:lnTo>
                    <a:lnTo>
                      <a:pt x="1160" y="787"/>
                    </a:lnTo>
                    <a:lnTo>
                      <a:pt x="1167" y="812"/>
                    </a:lnTo>
                    <a:lnTo>
                      <a:pt x="1171" y="837"/>
                    </a:lnTo>
                    <a:lnTo>
                      <a:pt x="1171" y="867"/>
                    </a:lnTo>
                    <a:lnTo>
                      <a:pt x="1175" y="892"/>
                    </a:lnTo>
                    <a:lnTo>
                      <a:pt x="1175" y="917"/>
                    </a:lnTo>
                    <a:lnTo>
                      <a:pt x="1171" y="942"/>
                    </a:lnTo>
                    <a:lnTo>
                      <a:pt x="1167" y="968"/>
                    </a:lnTo>
                    <a:lnTo>
                      <a:pt x="1163" y="989"/>
                    </a:lnTo>
                    <a:lnTo>
                      <a:pt x="1156" y="1016"/>
                    </a:lnTo>
                    <a:lnTo>
                      <a:pt x="1149" y="1041"/>
                    </a:lnTo>
                    <a:lnTo>
                      <a:pt x="1138" y="1063"/>
                    </a:lnTo>
                    <a:lnTo>
                      <a:pt x="1128" y="1088"/>
                    </a:lnTo>
                    <a:lnTo>
                      <a:pt x="1116" y="1109"/>
                    </a:lnTo>
                    <a:lnTo>
                      <a:pt x="1102" y="1131"/>
                    </a:lnTo>
                    <a:lnTo>
                      <a:pt x="1084" y="1149"/>
                    </a:lnTo>
                    <a:lnTo>
                      <a:pt x="1066" y="1171"/>
                    </a:lnTo>
                    <a:lnTo>
                      <a:pt x="1048" y="1189"/>
                    </a:lnTo>
                    <a:lnTo>
                      <a:pt x="1026" y="1207"/>
                    </a:lnTo>
                    <a:lnTo>
                      <a:pt x="1015" y="1211"/>
                    </a:lnTo>
                    <a:lnTo>
                      <a:pt x="986" y="1222"/>
                    </a:lnTo>
                    <a:lnTo>
                      <a:pt x="957" y="1233"/>
                    </a:lnTo>
                    <a:lnTo>
                      <a:pt x="928" y="1240"/>
                    </a:lnTo>
                    <a:lnTo>
                      <a:pt x="899" y="1243"/>
                    </a:lnTo>
                    <a:lnTo>
                      <a:pt x="870" y="1250"/>
                    </a:lnTo>
                    <a:lnTo>
                      <a:pt x="841" y="1250"/>
                    </a:lnTo>
                    <a:lnTo>
                      <a:pt x="812" y="1255"/>
                    </a:lnTo>
                    <a:lnTo>
                      <a:pt x="783" y="1250"/>
                    </a:lnTo>
                    <a:lnTo>
                      <a:pt x="754" y="1250"/>
                    </a:lnTo>
                    <a:lnTo>
                      <a:pt x="725" y="1247"/>
                    </a:lnTo>
                    <a:lnTo>
                      <a:pt x="696" y="1240"/>
                    </a:lnTo>
                    <a:lnTo>
                      <a:pt x="671" y="1233"/>
                    </a:lnTo>
                    <a:lnTo>
                      <a:pt x="641" y="1225"/>
                    </a:lnTo>
                    <a:lnTo>
                      <a:pt x="616" y="1215"/>
                    </a:lnTo>
                    <a:lnTo>
                      <a:pt x="591" y="1203"/>
                    </a:lnTo>
                    <a:lnTo>
                      <a:pt x="569" y="1193"/>
                    </a:lnTo>
                    <a:lnTo>
                      <a:pt x="548" y="1178"/>
                    </a:lnTo>
                    <a:lnTo>
                      <a:pt x="526" y="1160"/>
                    </a:lnTo>
                    <a:lnTo>
                      <a:pt x="504" y="1146"/>
                    </a:lnTo>
                    <a:lnTo>
                      <a:pt x="486" y="1124"/>
                    </a:lnTo>
                    <a:lnTo>
                      <a:pt x="468" y="1106"/>
                    </a:lnTo>
                    <a:lnTo>
                      <a:pt x="454" y="1084"/>
                    </a:lnTo>
                    <a:lnTo>
                      <a:pt x="439" y="1059"/>
                    </a:lnTo>
                    <a:lnTo>
                      <a:pt x="428" y="1037"/>
                    </a:lnTo>
                    <a:lnTo>
                      <a:pt x="417" y="1008"/>
                    </a:lnTo>
                    <a:lnTo>
                      <a:pt x="410" y="982"/>
                    </a:lnTo>
                    <a:lnTo>
                      <a:pt x="402" y="954"/>
                    </a:lnTo>
                    <a:lnTo>
                      <a:pt x="399" y="924"/>
                    </a:lnTo>
                    <a:lnTo>
                      <a:pt x="399" y="892"/>
                    </a:lnTo>
                    <a:lnTo>
                      <a:pt x="399" y="859"/>
                    </a:lnTo>
                    <a:lnTo>
                      <a:pt x="402" y="823"/>
                    </a:lnTo>
                    <a:lnTo>
                      <a:pt x="406" y="787"/>
                    </a:lnTo>
                    <a:lnTo>
                      <a:pt x="417" y="776"/>
                    </a:lnTo>
                    <a:lnTo>
                      <a:pt x="428" y="765"/>
                    </a:lnTo>
                    <a:lnTo>
                      <a:pt x="442" y="743"/>
                    </a:lnTo>
                    <a:lnTo>
                      <a:pt x="454" y="722"/>
                    </a:lnTo>
                    <a:lnTo>
                      <a:pt x="464" y="696"/>
                    </a:lnTo>
                    <a:lnTo>
                      <a:pt x="475" y="675"/>
                    </a:lnTo>
                    <a:cubicBezTo>
                      <a:pt x="486" y="646"/>
                      <a:pt x="497" y="613"/>
                      <a:pt x="508" y="584"/>
                    </a:cubicBezTo>
                    <a:lnTo>
                      <a:pt x="533" y="562"/>
                    </a:lnTo>
                    <a:lnTo>
                      <a:pt x="554" y="544"/>
                    </a:lnTo>
                    <a:lnTo>
                      <a:pt x="580" y="526"/>
                    </a:lnTo>
                    <a:lnTo>
                      <a:pt x="609" y="508"/>
                    </a:lnTo>
                    <a:lnTo>
                      <a:pt x="635" y="497"/>
                    </a:lnTo>
                    <a:lnTo>
                      <a:pt x="663" y="482"/>
                    </a:lnTo>
                    <a:lnTo>
                      <a:pt x="696" y="475"/>
                    </a:lnTo>
                    <a:lnTo>
                      <a:pt x="725" y="468"/>
                    </a:lnTo>
                    <a:lnTo>
                      <a:pt x="754" y="461"/>
                    </a:lnTo>
                    <a:lnTo>
                      <a:pt x="787" y="461"/>
                    </a:lnTo>
                    <a:lnTo>
                      <a:pt x="815" y="457"/>
                    </a:lnTo>
                    <a:close/>
                    <a:moveTo>
                      <a:pt x="775" y="1"/>
                    </a:moveTo>
                    <a:lnTo>
                      <a:pt x="728" y="4"/>
                    </a:lnTo>
                    <a:lnTo>
                      <a:pt x="681" y="8"/>
                    </a:lnTo>
                    <a:lnTo>
                      <a:pt x="631" y="15"/>
                    </a:lnTo>
                    <a:lnTo>
                      <a:pt x="588" y="26"/>
                    </a:lnTo>
                    <a:lnTo>
                      <a:pt x="541" y="41"/>
                    </a:lnTo>
                    <a:lnTo>
                      <a:pt x="493" y="59"/>
                    </a:lnTo>
                    <a:lnTo>
                      <a:pt x="449" y="81"/>
                    </a:lnTo>
                    <a:lnTo>
                      <a:pt x="406" y="102"/>
                    </a:lnTo>
                    <a:lnTo>
                      <a:pt x="367" y="131"/>
                    </a:lnTo>
                    <a:lnTo>
                      <a:pt x="341" y="146"/>
                    </a:lnTo>
                    <a:lnTo>
                      <a:pt x="319" y="168"/>
                    </a:lnTo>
                    <a:lnTo>
                      <a:pt x="297" y="185"/>
                    </a:lnTo>
                    <a:lnTo>
                      <a:pt x="272" y="207"/>
                    </a:lnTo>
                    <a:lnTo>
                      <a:pt x="250" y="233"/>
                    </a:lnTo>
                    <a:lnTo>
                      <a:pt x="228" y="255"/>
                    </a:lnTo>
                    <a:lnTo>
                      <a:pt x="210" y="280"/>
                    </a:lnTo>
                    <a:lnTo>
                      <a:pt x="188" y="308"/>
                    </a:lnTo>
                    <a:lnTo>
                      <a:pt x="171" y="334"/>
                    </a:lnTo>
                    <a:lnTo>
                      <a:pt x="153" y="363"/>
                    </a:lnTo>
                    <a:lnTo>
                      <a:pt x="138" y="392"/>
                    </a:lnTo>
                    <a:lnTo>
                      <a:pt x="123" y="421"/>
                    </a:lnTo>
                    <a:lnTo>
                      <a:pt x="113" y="450"/>
                    </a:lnTo>
                    <a:lnTo>
                      <a:pt x="101" y="482"/>
                    </a:lnTo>
                    <a:lnTo>
                      <a:pt x="94" y="511"/>
                    </a:lnTo>
                    <a:lnTo>
                      <a:pt x="87" y="541"/>
                    </a:lnTo>
                    <a:lnTo>
                      <a:pt x="76" y="559"/>
                    </a:lnTo>
                    <a:lnTo>
                      <a:pt x="66" y="573"/>
                    </a:lnTo>
                    <a:lnTo>
                      <a:pt x="54" y="591"/>
                    </a:lnTo>
                    <a:lnTo>
                      <a:pt x="47" y="609"/>
                    </a:lnTo>
                    <a:lnTo>
                      <a:pt x="36" y="628"/>
                    </a:lnTo>
                    <a:lnTo>
                      <a:pt x="29" y="646"/>
                    </a:lnTo>
                    <a:lnTo>
                      <a:pt x="19" y="685"/>
                    </a:lnTo>
                    <a:lnTo>
                      <a:pt x="11" y="722"/>
                    </a:lnTo>
                    <a:lnTo>
                      <a:pt x="4" y="762"/>
                    </a:lnTo>
                    <a:lnTo>
                      <a:pt x="0" y="805"/>
                    </a:lnTo>
                    <a:lnTo>
                      <a:pt x="0" y="845"/>
                    </a:lnTo>
                    <a:lnTo>
                      <a:pt x="4" y="889"/>
                    </a:lnTo>
                    <a:lnTo>
                      <a:pt x="7" y="929"/>
                    </a:lnTo>
                    <a:lnTo>
                      <a:pt x="14" y="968"/>
                    </a:lnTo>
                    <a:lnTo>
                      <a:pt x="22" y="1008"/>
                    </a:lnTo>
                    <a:lnTo>
                      <a:pt x="33" y="1048"/>
                    </a:lnTo>
                    <a:lnTo>
                      <a:pt x="44" y="1088"/>
                    </a:lnTo>
                    <a:lnTo>
                      <a:pt x="58" y="1124"/>
                    </a:lnTo>
                    <a:lnTo>
                      <a:pt x="73" y="1160"/>
                    </a:lnTo>
                    <a:lnTo>
                      <a:pt x="84" y="1178"/>
                    </a:lnTo>
                    <a:lnTo>
                      <a:pt x="87" y="1185"/>
                    </a:lnTo>
                    <a:lnTo>
                      <a:pt x="106" y="1233"/>
                    </a:lnTo>
                    <a:lnTo>
                      <a:pt x="127" y="1276"/>
                    </a:lnTo>
                    <a:lnTo>
                      <a:pt x="153" y="1320"/>
                    </a:lnTo>
                    <a:lnTo>
                      <a:pt x="178" y="1359"/>
                    </a:lnTo>
                    <a:lnTo>
                      <a:pt x="207" y="1396"/>
                    </a:lnTo>
                    <a:lnTo>
                      <a:pt x="236" y="1432"/>
                    </a:lnTo>
                    <a:lnTo>
                      <a:pt x="268" y="1464"/>
                    </a:lnTo>
                    <a:lnTo>
                      <a:pt x="305" y="1497"/>
                    </a:lnTo>
                    <a:lnTo>
                      <a:pt x="341" y="1523"/>
                    </a:lnTo>
                    <a:lnTo>
                      <a:pt x="377" y="1548"/>
                    </a:lnTo>
                    <a:lnTo>
                      <a:pt x="417" y="1573"/>
                    </a:lnTo>
                    <a:lnTo>
                      <a:pt x="457" y="1595"/>
                    </a:lnTo>
                    <a:lnTo>
                      <a:pt x="501" y="1613"/>
                    </a:lnTo>
                    <a:lnTo>
                      <a:pt x="544" y="1628"/>
                    </a:lnTo>
                    <a:lnTo>
                      <a:pt x="588" y="1642"/>
                    </a:lnTo>
                    <a:lnTo>
                      <a:pt x="631" y="1653"/>
                    </a:lnTo>
                    <a:lnTo>
                      <a:pt x="675" y="1660"/>
                    </a:lnTo>
                    <a:lnTo>
                      <a:pt x="721" y="1668"/>
                    </a:lnTo>
                    <a:lnTo>
                      <a:pt x="765" y="1668"/>
                    </a:lnTo>
                    <a:lnTo>
                      <a:pt x="812" y="1671"/>
                    </a:lnTo>
                    <a:lnTo>
                      <a:pt x="855" y="1668"/>
                    </a:lnTo>
                    <a:lnTo>
                      <a:pt x="902" y="1663"/>
                    </a:lnTo>
                    <a:lnTo>
                      <a:pt x="949" y="1657"/>
                    </a:lnTo>
                    <a:lnTo>
                      <a:pt x="993" y="1646"/>
                    </a:lnTo>
                    <a:lnTo>
                      <a:pt x="1036" y="1631"/>
                    </a:lnTo>
                    <a:lnTo>
                      <a:pt x="1084" y="1617"/>
                    </a:lnTo>
                    <a:lnTo>
                      <a:pt x="1128" y="1598"/>
                    </a:lnTo>
                    <a:lnTo>
                      <a:pt x="1167" y="1576"/>
                    </a:lnTo>
                    <a:lnTo>
                      <a:pt x="1210" y="1555"/>
                    </a:lnTo>
                    <a:lnTo>
                      <a:pt x="1250" y="1530"/>
                    </a:lnTo>
                    <a:lnTo>
                      <a:pt x="1290" y="1501"/>
                    </a:lnTo>
                    <a:lnTo>
                      <a:pt x="1327" y="1468"/>
                    </a:lnTo>
                    <a:lnTo>
                      <a:pt x="1367" y="1429"/>
                    </a:lnTo>
                    <a:lnTo>
                      <a:pt x="1402" y="1392"/>
                    </a:lnTo>
                    <a:lnTo>
                      <a:pt x="1432" y="1349"/>
                    </a:lnTo>
                    <a:lnTo>
                      <a:pt x="1461" y="1305"/>
                    </a:lnTo>
                    <a:lnTo>
                      <a:pt x="1486" y="1262"/>
                    </a:lnTo>
                    <a:lnTo>
                      <a:pt x="1508" y="1218"/>
                    </a:lnTo>
                    <a:lnTo>
                      <a:pt x="1529" y="1171"/>
                    </a:lnTo>
                    <a:lnTo>
                      <a:pt x="1544" y="1124"/>
                    </a:lnTo>
                    <a:lnTo>
                      <a:pt x="1558" y="1073"/>
                    </a:lnTo>
                    <a:lnTo>
                      <a:pt x="1566" y="1026"/>
                    </a:lnTo>
                    <a:lnTo>
                      <a:pt x="1573" y="976"/>
                    </a:lnTo>
                    <a:lnTo>
                      <a:pt x="1576" y="924"/>
                    </a:lnTo>
                    <a:lnTo>
                      <a:pt x="1576" y="874"/>
                    </a:lnTo>
                    <a:lnTo>
                      <a:pt x="1576" y="823"/>
                    </a:lnTo>
                    <a:lnTo>
                      <a:pt x="1573" y="776"/>
                    </a:lnTo>
                    <a:lnTo>
                      <a:pt x="1566" y="725"/>
                    </a:lnTo>
                    <a:lnTo>
                      <a:pt x="1555" y="675"/>
                    </a:lnTo>
                    <a:lnTo>
                      <a:pt x="1541" y="628"/>
                    </a:lnTo>
                    <a:lnTo>
                      <a:pt x="1526" y="576"/>
                    </a:lnTo>
                    <a:lnTo>
                      <a:pt x="1508" y="529"/>
                    </a:lnTo>
                    <a:lnTo>
                      <a:pt x="1486" y="482"/>
                    </a:lnTo>
                    <a:lnTo>
                      <a:pt x="1464" y="439"/>
                    </a:lnTo>
                    <a:lnTo>
                      <a:pt x="1439" y="395"/>
                    </a:lnTo>
                    <a:lnTo>
                      <a:pt x="1410" y="352"/>
                    </a:lnTo>
                    <a:lnTo>
                      <a:pt x="1381" y="312"/>
                    </a:lnTo>
                    <a:lnTo>
                      <a:pt x="1349" y="272"/>
                    </a:lnTo>
                    <a:lnTo>
                      <a:pt x="1312" y="236"/>
                    </a:lnTo>
                    <a:lnTo>
                      <a:pt x="1275" y="200"/>
                    </a:lnTo>
                    <a:lnTo>
                      <a:pt x="1236" y="168"/>
                    </a:lnTo>
                    <a:lnTo>
                      <a:pt x="1193" y="135"/>
                    </a:lnTo>
                    <a:lnTo>
                      <a:pt x="1149" y="109"/>
                    </a:lnTo>
                    <a:lnTo>
                      <a:pt x="1106" y="84"/>
                    </a:lnTo>
                    <a:lnTo>
                      <a:pt x="1058" y="62"/>
                    </a:lnTo>
                    <a:lnTo>
                      <a:pt x="1011" y="44"/>
                    </a:lnTo>
                    <a:lnTo>
                      <a:pt x="968" y="29"/>
                    </a:lnTo>
                    <a:lnTo>
                      <a:pt x="921" y="15"/>
                    </a:lnTo>
                    <a:lnTo>
                      <a:pt x="870" y="8"/>
                    </a:lnTo>
                    <a:lnTo>
                      <a:pt x="823" y="4"/>
                    </a:lnTo>
                    <a:lnTo>
                      <a:pt x="775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4"/>
              <p:cNvSpPr/>
              <p:nvPr/>
            </p:nvSpPr>
            <p:spPr>
              <a:xfrm>
                <a:off x="728888" y="447400"/>
                <a:ext cx="45575" cy="91700"/>
              </a:xfrm>
              <a:custGeom>
                <a:avLst/>
                <a:gdLst/>
                <a:ahLst/>
                <a:cxnLst/>
                <a:rect l="l" t="t" r="r" b="b"/>
                <a:pathLst>
                  <a:path w="1823" h="3668" extrusionOk="0">
                    <a:moveTo>
                      <a:pt x="1410" y="0"/>
                    </a:moveTo>
                    <a:lnTo>
                      <a:pt x="1396" y="4"/>
                    </a:lnTo>
                    <a:lnTo>
                      <a:pt x="1381" y="7"/>
                    </a:lnTo>
                    <a:lnTo>
                      <a:pt x="1366" y="11"/>
                    </a:lnTo>
                    <a:lnTo>
                      <a:pt x="1352" y="15"/>
                    </a:lnTo>
                    <a:lnTo>
                      <a:pt x="1337" y="22"/>
                    </a:lnTo>
                    <a:lnTo>
                      <a:pt x="1323" y="29"/>
                    </a:lnTo>
                    <a:lnTo>
                      <a:pt x="1312" y="37"/>
                    </a:lnTo>
                    <a:lnTo>
                      <a:pt x="1301" y="47"/>
                    </a:lnTo>
                    <a:lnTo>
                      <a:pt x="1287" y="54"/>
                    </a:lnTo>
                    <a:lnTo>
                      <a:pt x="1279" y="69"/>
                    </a:lnTo>
                    <a:lnTo>
                      <a:pt x="1269" y="80"/>
                    </a:lnTo>
                    <a:lnTo>
                      <a:pt x="1262" y="94"/>
                    </a:lnTo>
                    <a:lnTo>
                      <a:pt x="1254" y="105"/>
                    </a:lnTo>
                    <a:lnTo>
                      <a:pt x="1247" y="124"/>
                    </a:lnTo>
                    <a:lnTo>
                      <a:pt x="1244" y="138"/>
                    </a:lnTo>
                    <a:lnTo>
                      <a:pt x="1240" y="156"/>
                    </a:lnTo>
                    <a:lnTo>
                      <a:pt x="1236" y="171"/>
                    </a:lnTo>
                    <a:lnTo>
                      <a:pt x="1236" y="192"/>
                    </a:lnTo>
                    <a:lnTo>
                      <a:pt x="1236" y="293"/>
                    </a:lnTo>
                    <a:lnTo>
                      <a:pt x="1240" y="398"/>
                    </a:lnTo>
                    <a:lnTo>
                      <a:pt x="1247" y="500"/>
                    </a:lnTo>
                    <a:lnTo>
                      <a:pt x="1257" y="602"/>
                    </a:lnTo>
                    <a:cubicBezTo>
                      <a:pt x="1272" y="732"/>
                      <a:pt x="1287" y="866"/>
                      <a:pt x="1301" y="997"/>
                    </a:cubicBezTo>
                    <a:lnTo>
                      <a:pt x="1309" y="1094"/>
                    </a:lnTo>
                    <a:lnTo>
                      <a:pt x="1316" y="1196"/>
                    </a:lnTo>
                    <a:lnTo>
                      <a:pt x="1319" y="1293"/>
                    </a:lnTo>
                    <a:lnTo>
                      <a:pt x="1316" y="1395"/>
                    </a:lnTo>
                    <a:lnTo>
                      <a:pt x="1312" y="1497"/>
                    </a:lnTo>
                    <a:cubicBezTo>
                      <a:pt x="1309" y="1529"/>
                      <a:pt x="1305" y="1566"/>
                      <a:pt x="1301" y="1598"/>
                    </a:cubicBezTo>
                    <a:lnTo>
                      <a:pt x="1294" y="1653"/>
                    </a:lnTo>
                    <a:lnTo>
                      <a:pt x="1287" y="1703"/>
                    </a:lnTo>
                    <a:lnTo>
                      <a:pt x="1276" y="1758"/>
                    </a:lnTo>
                    <a:lnTo>
                      <a:pt x="1265" y="1808"/>
                    </a:lnTo>
                    <a:lnTo>
                      <a:pt x="1247" y="1873"/>
                    </a:lnTo>
                    <a:lnTo>
                      <a:pt x="1229" y="1939"/>
                    </a:lnTo>
                    <a:lnTo>
                      <a:pt x="1207" y="2004"/>
                    </a:lnTo>
                    <a:lnTo>
                      <a:pt x="1185" y="2066"/>
                    </a:lnTo>
                    <a:lnTo>
                      <a:pt x="1164" y="2131"/>
                    </a:lnTo>
                    <a:lnTo>
                      <a:pt x="1138" y="2193"/>
                    </a:lnTo>
                    <a:lnTo>
                      <a:pt x="1113" y="2254"/>
                    </a:lnTo>
                    <a:lnTo>
                      <a:pt x="1084" y="2315"/>
                    </a:lnTo>
                    <a:lnTo>
                      <a:pt x="1023" y="2439"/>
                    </a:lnTo>
                    <a:lnTo>
                      <a:pt x="953" y="2559"/>
                    </a:lnTo>
                    <a:lnTo>
                      <a:pt x="881" y="2675"/>
                    </a:lnTo>
                    <a:lnTo>
                      <a:pt x="805" y="2787"/>
                    </a:lnTo>
                    <a:lnTo>
                      <a:pt x="722" y="2895"/>
                    </a:lnTo>
                    <a:lnTo>
                      <a:pt x="635" y="3001"/>
                    </a:lnTo>
                    <a:lnTo>
                      <a:pt x="544" y="3102"/>
                    </a:lnTo>
                    <a:lnTo>
                      <a:pt x="446" y="3200"/>
                    </a:lnTo>
                    <a:lnTo>
                      <a:pt x="349" y="3294"/>
                    </a:lnTo>
                    <a:lnTo>
                      <a:pt x="247" y="3381"/>
                    </a:lnTo>
                    <a:lnTo>
                      <a:pt x="138" y="3464"/>
                    </a:lnTo>
                    <a:lnTo>
                      <a:pt x="33" y="3544"/>
                    </a:lnTo>
                    <a:lnTo>
                      <a:pt x="26" y="3548"/>
                    </a:lnTo>
                    <a:lnTo>
                      <a:pt x="18" y="3551"/>
                    </a:lnTo>
                    <a:lnTo>
                      <a:pt x="15" y="3559"/>
                    </a:lnTo>
                    <a:lnTo>
                      <a:pt x="11" y="3562"/>
                    </a:lnTo>
                    <a:lnTo>
                      <a:pt x="8" y="3569"/>
                    </a:lnTo>
                    <a:lnTo>
                      <a:pt x="4" y="3576"/>
                    </a:lnTo>
                    <a:lnTo>
                      <a:pt x="4" y="3581"/>
                    </a:lnTo>
                    <a:lnTo>
                      <a:pt x="1" y="3588"/>
                    </a:lnTo>
                    <a:lnTo>
                      <a:pt x="1" y="3595"/>
                    </a:lnTo>
                    <a:lnTo>
                      <a:pt x="1" y="3598"/>
                    </a:lnTo>
                    <a:lnTo>
                      <a:pt x="1" y="3606"/>
                    </a:lnTo>
                    <a:lnTo>
                      <a:pt x="1" y="3613"/>
                    </a:lnTo>
                    <a:lnTo>
                      <a:pt x="1" y="3616"/>
                    </a:lnTo>
                    <a:lnTo>
                      <a:pt x="4" y="3624"/>
                    </a:lnTo>
                    <a:lnTo>
                      <a:pt x="8" y="3628"/>
                    </a:lnTo>
                    <a:lnTo>
                      <a:pt x="8" y="3635"/>
                    </a:lnTo>
                    <a:lnTo>
                      <a:pt x="11" y="3638"/>
                    </a:lnTo>
                    <a:lnTo>
                      <a:pt x="15" y="3642"/>
                    </a:lnTo>
                    <a:lnTo>
                      <a:pt x="18" y="3649"/>
                    </a:lnTo>
                    <a:lnTo>
                      <a:pt x="22" y="3653"/>
                    </a:lnTo>
                    <a:lnTo>
                      <a:pt x="29" y="3656"/>
                    </a:lnTo>
                    <a:lnTo>
                      <a:pt x="33" y="3660"/>
                    </a:lnTo>
                    <a:lnTo>
                      <a:pt x="40" y="3660"/>
                    </a:lnTo>
                    <a:lnTo>
                      <a:pt x="44" y="3663"/>
                    </a:lnTo>
                    <a:lnTo>
                      <a:pt x="51" y="3668"/>
                    </a:lnTo>
                    <a:lnTo>
                      <a:pt x="76" y="3668"/>
                    </a:lnTo>
                    <a:lnTo>
                      <a:pt x="83" y="3663"/>
                    </a:lnTo>
                    <a:lnTo>
                      <a:pt x="91" y="3663"/>
                    </a:lnTo>
                    <a:lnTo>
                      <a:pt x="98" y="3660"/>
                    </a:lnTo>
                    <a:cubicBezTo>
                      <a:pt x="142" y="3638"/>
                      <a:pt x="185" y="3616"/>
                      <a:pt x="229" y="3591"/>
                    </a:cubicBezTo>
                    <a:cubicBezTo>
                      <a:pt x="269" y="3569"/>
                      <a:pt x="312" y="3548"/>
                      <a:pt x="352" y="3522"/>
                    </a:cubicBezTo>
                    <a:cubicBezTo>
                      <a:pt x="392" y="3501"/>
                      <a:pt x="431" y="3476"/>
                      <a:pt x="471" y="3450"/>
                    </a:cubicBezTo>
                    <a:lnTo>
                      <a:pt x="588" y="3374"/>
                    </a:lnTo>
                    <a:lnTo>
                      <a:pt x="700" y="3294"/>
                    </a:lnTo>
                    <a:lnTo>
                      <a:pt x="805" y="3211"/>
                    </a:lnTo>
                    <a:lnTo>
                      <a:pt x="856" y="3168"/>
                    </a:lnTo>
                    <a:lnTo>
                      <a:pt x="906" y="3124"/>
                    </a:lnTo>
                    <a:lnTo>
                      <a:pt x="953" y="3076"/>
                    </a:lnTo>
                    <a:lnTo>
                      <a:pt x="1004" y="3029"/>
                    </a:lnTo>
                    <a:lnTo>
                      <a:pt x="1048" y="2982"/>
                    </a:lnTo>
                    <a:lnTo>
                      <a:pt x="1095" y="2935"/>
                    </a:lnTo>
                    <a:lnTo>
                      <a:pt x="1138" y="2885"/>
                    </a:lnTo>
                    <a:lnTo>
                      <a:pt x="1182" y="2830"/>
                    </a:lnTo>
                    <a:lnTo>
                      <a:pt x="1222" y="2780"/>
                    </a:lnTo>
                    <a:lnTo>
                      <a:pt x="1262" y="2725"/>
                    </a:lnTo>
                    <a:lnTo>
                      <a:pt x="1301" y="2671"/>
                    </a:lnTo>
                    <a:lnTo>
                      <a:pt x="1341" y="2613"/>
                    </a:lnTo>
                    <a:lnTo>
                      <a:pt x="1377" y="2554"/>
                    </a:lnTo>
                    <a:lnTo>
                      <a:pt x="1410" y="2494"/>
                    </a:lnTo>
                    <a:lnTo>
                      <a:pt x="1446" y="2432"/>
                    </a:lnTo>
                    <a:lnTo>
                      <a:pt x="1479" y="2370"/>
                    </a:lnTo>
                    <a:lnTo>
                      <a:pt x="1511" y="2305"/>
                    </a:lnTo>
                    <a:lnTo>
                      <a:pt x="1540" y="2240"/>
                    </a:lnTo>
                    <a:lnTo>
                      <a:pt x="1570" y="2171"/>
                    </a:lnTo>
                    <a:lnTo>
                      <a:pt x="1598" y="2102"/>
                    </a:lnTo>
                    <a:cubicBezTo>
                      <a:pt x="1613" y="2066"/>
                      <a:pt x="1627" y="2026"/>
                      <a:pt x="1642" y="1989"/>
                    </a:cubicBezTo>
                    <a:cubicBezTo>
                      <a:pt x="1653" y="1950"/>
                      <a:pt x="1667" y="1910"/>
                      <a:pt x="1678" y="1870"/>
                    </a:cubicBezTo>
                    <a:cubicBezTo>
                      <a:pt x="1692" y="1830"/>
                      <a:pt x="1704" y="1787"/>
                      <a:pt x="1714" y="1747"/>
                    </a:cubicBezTo>
                    <a:lnTo>
                      <a:pt x="1747" y="1616"/>
                    </a:lnTo>
                    <a:lnTo>
                      <a:pt x="1776" y="1486"/>
                    </a:lnTo>
                    <a:lnTo>
                      <a:pt x="1798" y="1355"/>
                    </a:lnTo>
                    <a:lnTo>
                      <a:pt x="1812" y="1221"/>
                    </a:lnTo>
                    <a:lnTo>
                      <a:pt x="1819" y="1153"/>
                    </a:lnTo>
                    <a:lnTo>
                      <a:pt x="1823" y="1087"/>
                    </a:lnTo>
                    <a:lnTo>
                      <a:pt x="1823" y="1019"/>
                    </a:lnTo>
                    <a:lnTo>
                      <a:pt x="1823" y="953"/>
                    </a:lnTo>
                    <a:lnTo>
                      <a:pt x="1823" y="888"/>
                    </a:lnTo>
                    <a:lnTo>
                      <a:pt x="1819" y="819"/>
                    </a:lnTo>
                    <a:lnTo>
                      <a:pt x="1816" y="754"/>
                    </a:lnTo>
                    <a:lnTo>
                      <a:pt x="1809" y="689"/>
                    </a:lnTo>
                    <a:lnTo>
                      <a:pt x="1798" y="624"/>
                    </a:lnTo>
                    <a:lnTo>
                      <a:pt x="1787" y="562"/>
                    </a:lnTo>
                    <a:lnTo>
                      <a:pt x="1772" y="500"/>
                    </a:lnTo>
                    <a:lnTo>
                      <a:pt x="1754" y="438"/>
                    </a:lnTo>
                    <a:lnTo>
                      <a:pt x="1736" y="377"/>
                    </a:lnTo>
                    <a:lnTo>
                      <a:pt x="1714" y="319"/>
                    </a:lnTo>
                    <a:lnTo>
                      <a:pt x="1689" y="258"/>
                    </a:lnTo>
                    <a:lnTo>
                      <a:pt x="1664" y="203"/>
                    </a:lnTo>
                    <a:lnTo>
                      <a:pt x="1635" y="149"/>
                    </a:lnTo>
                    <a:lnTo>
                      <a:pt x="1602" y="94"/>
                    </a:lnTo>
                    <a:lnTo>
                      <a:pt x="1591" y="80"/>
                    </a:lnTo>
                    <a:lnTo>
                      <a:pt x="1580" y="65"/>
                    </a:lnTo>
                    <a:lnTo>
                      <a:pt x="1570" y="54"/>
                    </a:lnTo>
                    <a:lnTo>
                      <a:pt x="1555" y="44"/>
                    </a:lnTo>
                    <a:lnTo>
                      <a:pt x="1544" y="32"/>
                    </a:lnTo>
                    <a:lnTo>
                      <a:pt x="1530" y="25"/>
                    </a:lnTo>
                    <a:lnTo>
                      <a:pt x="1515" y="18"/>
                    </a:lnTo>
                    <a:lnTo>
                      <a:pt x="1501" y="15"/>
                    </a:lnTo>
                    <a:lnTo>
                      <a:pt x="1486" y="7"/>
                    </a:lnTo>
                    <a:lnTo>
                      <a:pt x="1471" y="4"/>
                    </a:lnTo>
                    <a:lnTo>
                      <a:pt x="1453" y="4"/>
                    </a:lnTo>
                    <a:lnTo>
                      <a:pt x="1439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4"/>
              <p:cNvSpPr/>
              <p:nvPr/>
            </p:nvSpPr>
            <p:spPr>
              <a:xfrm>
                <a:off x="809138" y="572050"/>
                <a:ext cx="147000" cy="135550"/>
              </a:xfrm>
              <a:custGeom>
                <a:avLst/>
                <a:gdLst/>
                <a:ahLst/>
                <a:cxnLst/>
                <a:rect l="l" t="t" r="r" b="b"/>
                <a:pathLst>
                  <a:path w="5880" h="5422" extrusionOk="0">
                    <a:moveTo>
                      <a:pt x="1896" y="4718"/>
                    </a:moveTo>
                    <a:lnTo>
                      <a:pt x="2001" y="4780"/>
                    </a:lnTo>
                    <a:lnTo>
                      <a:pt x="2110" y="4835"/>
                    </a:lnTo>
                    <a:lnTo>
                      <a:pt x="1998" y="4784"/>
                    </a:lnTo>
                    <a:lnTo>
                      <a:pt x="1889" y="4726"/>
                    </a:lnTo>
                    <a:lnTo>
                      <a:pt x="1892" y="4722"/>
                    </a:lnTo>
                    <a:lnTo>
                      <a:pt x="1896" y="4718"/>
                    </a:lnTo>
                    <a:close/>
                    <a:moveTo>
                      <a:pt x="556" y="533"/>
                    </a:moveTo>
                    <a:lnTo>
                      <a:pt x="556" y="642"/>
                    </a:lnTo>
                    <a:lnTo>
                      <a:pt x="556" y="747"/>
                    </a:lnTo>
                    <a:lnTo>
                      <a:pt x="559" y="856"/>
                    </a:lnTo>
                    <a:lnTo>
                      <a:pt x="566" y="965"/>
                    </a:lnTo>
                    <a:lnTo>
                      <a:pt x="577" y="1069"/>
                    </a:lnTo>
                    <a:lnTo>
                      <a:pt x="588" y="1174"/>
                    </a:lnTo>
                    <a:lnTo>
                      <a:pt x="606" y="1283"/>
                    </a:lnTo>
                    <a:lnTo>
                      <a:pt x="621" y="1388"/>
                    </a:lnTo>
                    <a:lnTo>
                      <a:pt x="643" y="1490"/>
                    </a:lnTo>
                    <a:lnTo>
                      <a:pt x="664" y="1595"/>
                    </a:lnTo>
                    <a:lnTo>
                      <a:pt x="690" y="1700"/>
                    </a:lnTo>
                    <a:lnTo>
                      <a:pt x="715" y="1801"/>
                    </a:lnTo>
                    <a:lnTo>
                      <a:pt x="748" y="1903"/>
                    </a:lnTo>
                    <a:lnTo>
                      <a:pt x="777" y="2004"/>
                    </a:lnTo>
                    <a:lnTo>
                      <a:pt x="813" y="2106"/>
                    </a:lnTo>
                    <a:lnTo>
                      <a:pt x="849" y="2204"/>
                    </a:lnTo>
                    <a:lnTo>
                      <a:pt x="885" y="2301"/>
                    </a:lnTo>
                    <a:lnTo>
                      <a:pt x="929" y="2400"/>
                    </a:lnTo>
                    <a:lnTo>
                      <a:pt x="969" y="2494"/>
                    </a:lnTo>
                    <a:lnTo>
                      <a:pt x="1016" y="2588"/>
                    </a:lnTo>
                    <a:lnTo>
                      <a:pt x="1063" y="2682"/>
                    </a:lnTo>
                    <a:lnTo>
                      <a:pt x="1110" y="2773"/>
                    </a:lnTo>
                    <a:lnTo>
                      <a:pt x="1165" y="2867"/>
                    </a:lnTo>
                    <a:lnTo>
                      <a:pt x="1215" y="2954"/>
                    </a:lnTo>
                    <a:lnTo>
                      <a:pt x="1270" y="3044"/>
                    </a:lnTo>
                    <a:lnTo>
                      <a:pt x="1327" y="3131"/>
                    </a:lnTo>
                    <a:lnTo>
                      <a:pt x="1389" y="3215"/>
                    </a:lnTo>
                    <a:lnTo>
                      <a:pt x="1447" y="3298"/>
                    </a:lnTo>
                    <a:lnTo>
                      <a:pt x="1512" y="3382"/>
                    </a:lnTo>
                    <a:lnTo>
                      <a:pt x="1574" y="3461"/>
                    </a:lnTo>
                    <a:lnTo>
                      <a:pt x="1643" y="3541"/>
                    </a:lnTo>
                    <a:lnTo>
                      <a:pt x="1708" y="3617"/>
                    </a:lnTo>
                    <a:lnTo>
                      <a:pt x="1780" y="3693"/>
                    </a:lnTo>
                    <a:lnTo>
                      <a:pt x="1849" y="3765"/>
                    </a:lnTo>
                    <a:lnTo>
                      <a:pt x="1922" y="3835"/>
                    </a:lnTo>
                    <a:lnTo>
                      <a:pt x="1998" y="3907"/>
                    </a:lnTo>
                    <a:lnTo>
                      <a:pt x="2074" y="3972"/>
                    </a:lnTo>
                    <a:lnTo>
                      <a:pt x="2153" y="4037"/>
                    </a:lnTo>
                    <a:lnTo>
                      <a:pt x="2230" y="4099"/>
                    </a:lnTo>
                    <a:lnTo>
                      <a:pt x="2313" y="4161"/>
                    </a:lnTo>
                    <a:lnTo>
                      <a:pt x="2393" y="4222"/>
                    </a:lnTo>
                    <a:lnTo>
                      <a:pt x="2476" y="4277"/>
                    </a:lnTo>
                    <a:lnTo>
                      <a:pt x="2563" y="4330"/>
                    </a:lnTo>
                    <a:lnTo>
                      <a:pt x="2650" y="4382"/>
                    </a:lnTo>
                    <a:lnTo>
                      <a:pt x="2737" y="4432"/>
                    </a:lnTo>
                    <a:lnTo>
                      <a:pt x="2824" y="4479"/>
                    </a:lnTo>
                    <a:lnTo>
                      <a:pt x="2914" y="4523"/>
                    </a:lnTo>
                    <a:lnTo>
                      <a:pt x="3005" y="4566"/>
                    </a:lnTo>
                    <a:lnTo>
                      <a:pt x="3100" y="4603"/>
                    </a:lnTo>
                    <a:lnTo>
                      <a:pt x="3194" y="4639"/>
                    </a:lnTo>
                    <a:lnTo>
                      <a:pt x="3287" y="4675"/>
                    </a:lnTo>
                    <a:lnTo>
                      <a:pt x="3382" y="4704"/>
                    </a:lnTo>
                    <a:lnTo>
                      <a:pt x="3480" y="4733"/>
                    </a:lnTo>
                    <a:lnTo>
                      <a:pt x="3578" y="4758"/>
                    </a:lnTo>
                    <a:lnTo>
                      <a:pt x="3675" y="4780"/>
                    </a:lnTo>
                    <a:lnTo>
                      <a:pt x="3777" y="4798"/>
                    </a:lnTo>
                    <a:lnTo>
                      <a:pt x="3879" y="4817"/>
                    </a:lnTo>
                    <a:lnTo>
                      <a:pt x="3980" y="4827"/>
                    </a:lnTo>
                    <a:lnTo>
                      <a:pt x="4082" y="4838"/>
                    </a:lnTo>
                    <a:lnTo>
                      <a:pt x="4183" y="4845"/>
                    </a:lnTo>
                    <a:lnTo>
                      <a:pt x="4288" y="4849"/>
                    </a:lnTo>
                    <a:lnTo>
                      <a:pt x="4393" y="4849"/>
                    </a:lnTo>
                    <a:lnTo>
                      <a:pt x="4498" y="4845"/>
                    </a:lnTo>
                    <a:lnTo>
                      <a:pt x="4603" y="4842"/>
                    </a:lnTo>
                    <a:lnTo>
                      <a:pt x="4455" y="4882"/>
                    </a:lnTo>
                    <a:lnTo>
                      <a:pt x="4270" y="4911"/>
                    </a:lnTo>
                    <a:lnTo>
                      <a:pt x="4179" y="4922"/>
                    </a:lnTo>
                    <a:lnTo>
                      <a:pt x="4088" y="4932"/>
                    </a:lnTo>
                    <a:lnTo>
                      <a:pt x="3998" y="4939"/>
                    </a:lnTo>
                    <a:lnTo>
                      <a:pt x="3908" y="4944"/>
                    </a:lnTo>
                    <a:lnTo>
                      <a:pt x="3814" y="4947"/>
                    </a:lnTo>
                    <a:lnTo>
                      <a:pt x="3632" y="4947"/>
                    </a:lnTo>
                    <a:lnTo>
                      <a:pt x="3541" y="4944"/>
                    </a:lnTo>
                    <a:lnTo>
                      <a:pt x="3451" y="4936"/>
                    </a:lnTo>
                    <a:lnTo>
                      <a:pt x="3361" y="4929"/>
                    </a:lnTo>
                    <a:lnTo>
                      <a:pt x="3274" y="4918"/>
                    </a:lnTo>
                    <a:lnTo>
                      <a:pt x="3183" y="4904"/>
                    </a:lnTo>
                    <a:lnTo>
                      <a:pt x="3092" y="4889"/>
                    </a:lnTo>
                    <a:lnTo>
                      <a:pt x="3005" y="4871"/>
                    </a:lnTo>
                    <a:lnTo>
                      <a:pt x="2914" y="4849"/>
                    </a:lnTo>
                    <a:lnTo>
                      <a:pt x="2827" y="4827"/>
                    </a:lnTo>
                    <a:lnTo>
                      <a:pt x="2740" y="4798"/>
                    </a:lnTo>
                    <a:lnTo>
                      <a:pt x="2653" y="4773"/>
                    </a:lnTo>
                    <a:lnTo>
                      <a:pt x="2566" y="4740"/>
                    </a:lnTo>
                    <a:lnTo>
                      <a:pt x="2480" y="4704"/>
                    </a:lnTo>
                    <a:lnTo>
                      <a:pt x="2393" y="4668"/>
                    </a:lnTo>
                    <a:lnTo>
                      <a:pt x="2309" y="4628"/>
                    </a:lnTo>
                    <a:lnTo>
                      <a:pt x="2222" y="4584"/>
                    </a:lnTo>
                    <a:lnTo>
                      <a:pt x="2139" y="4537"/>
                    </a:lnTo>
                    <a:lnTo>
                      <a:pt x="2056" y="4487"/>
                    </a:lnTo>
                    <a:lnTo>
                      <a:pt x="1972" y="4436"/>
                    </a:lnTo>
                    <a:lnTo>
                      <a:pt x="1892" y="4382"/>
                    </a:lnTo>
                    <a:lnTo>
                      <a:pt x="1809" y="4320"/>
                    </a:lnTo>
                    <a:lnTo>
                      <a:pt x="1730" y="4258"/>
                    </a:lnTo>
                    <a:lnTo>
                      <a:pt x="1650" y="4193"/>
                    </a:lnTo>
                    <a:lnTo>
                      <a:pt x="1556" y="4110"/>
                    </a:lnTo>
                    <a:lnTo>
                      <a:pt x="1465" y="4026"/>
                    </a:lnTo>
                    <a:lnTo>
                      <a:pt x="1382" y="3936"/>
                    </a:lnTo>
                    <a:lnTo>
                      <a:pt x="1298" y="3845"/>
                    </a:lnTo>
                    <a:lnTo>
                      <a:pt x="1218" y="3755"/>
                    </a:lnTo>
                    <a:lnTo>
                      <a:pt x="1143" y="3656"/>
                    </a:lnTo>
                    <a:lnTo>
                      <a:pt x="1074" y="3559"/>
                    </a:lnTo>
                    <a:lnTo>
                      <a:pt x="1004" y="3461"/>
                    </a:lnTo>
                    <a:lnTo>
                      <a:pt x="944" y="3360"/>
                    </a:lnTo>
                    <a:lnTo>
                      <a:pt x="882" y="3255"/>
                    </a:lnTo>
                    <a:lnTo>
                      <a:pt x="827" y="3149"/>
                    </a:lnTo>
                    <a:lnTo>
                      <a:pt x="773" y="3041"/>
                    </a:lnTo>
                    <a:lnTo>
                      <a:pt x="726" y="2932"/>
                    </a:lnTo>
                    <a:lnTo>
                      <a:pt x="678" y="2823"/>
                    </a:lnTo>
                    <a:lnTo>
                      <a:pt x="639" y="2711"/>
                    </a:lnTo>
                    <a:lnTo>
                      <a:pt x="603" y="2599"/>
                    </a:lnTo>
                    <a:lnTo>
                      <a:pt x="566" y="2482"/>
                    </a:lnTo>
                    <a:lnTo>
                      <a:pt x="537" y="2367"/>
                    </a:lnTo>
                    <a:lnTo>
                      <a:pt x="512" y="2251"/>
                    </a:lnTo>
                    <a:lnTo>
                      <a:pt x="490" y="2134"/>
                    </a:lnTo>
                    <a:lnTo>
                      <a:pt x="469" y="2015"/>
                    </a:lnTo>
                    <a:lnTo>
                      <a:pt x="454" y="1895"/>
                    </a:lnTo>
                    <a:lnTo>
                      <a:pt x="444" y="1780"/>
                    </a:lnTo>
                    <a:lnTo>
                      <a:pt x="436" y="1660"/>
                    </a:lnTo>
                    <a:lnTo>
                      <a:pt x="432" y="1540"/>
                    </a:lnTo>
                    <a:lnTo>
                      <a:pt x="432" y="1417"/>
                    </a:lnTo>
                    <a:lnTo>
                      <a:pt x="436" y="1298"/>
                    </a:lnTo>
                    <a:lnTo>
                      <a:pt x="444" y="1178"/>
                    </a:lnTo>
                    <a:lnTo>
                      <a:pt x="454" y="1059"/>
                    </a:lnTo>
                    <a:lnTo>
                      <a:pt x="469" y="939"/>
                    </a:lnTo>
                    <a:lnTo>
                      <a:pt x="487" y="819"/>
                    </a:lnTo>
                    <a:lnTo>
                      <a:pt x="509" y="699"/>
                    </a:lnTo>
                    <a:lnTo>
                      <a:pt x="556" y="533"/>
                    </a:lnTo>
                    <a:close/>
                    <a:moveTo>
                      <a:pt x="624" y="0"/>
                    </a:moveTo>
                    <a:lnTo>
                      <a:pt x="617" y="4"/>
                    </a:lnTo>
                    <a:lnTo>
                      <a:pt x="610" y="8"/>
                    </a:lnTo>
                    <a:lnTo>
                      <a:pt x="606" y="12"/>
                    </a:lnTo>
                    <a:lnTo>
                      <a:pt x="603" y="15"/>
                    </a:lnTo>
                    <a:lnTo>
                      <a:pt x="599" y="18"/>
                    </a:lnTo>
                    <a:lnTo>
                      <a:pt x="599" y="22"/>
                    </a:lnTo>
                    <a:lnTo>
                      <a:pt x="596" y="25"/>
                    </a:lnTo>
                    <a:lnTo>
                      <a:pt x="596" y="30"/>
                    </a:lnTo>
                    <a:lnTo>
                      <a:pt x="596" y="33"/>
                    </a:lnTo>
                    <a:lnTo>
                      <a:pt x="591" y="55"/>
                    </a:lnTo>
                    <a:lnTo>
                      <a:pt x="584" y="58"/>
                    </a:lnTo>
                    <a:lnTo>
                      <a:pt x="577" y="62"/>
                    </a:lnTo>
                    <a:lnTo>
                      <a:pt x="577" y="65"/>
                    </a:lnTo>
                    <a:lnTo>
                      <a:pt x="574" y="69"/>
                    </a:lnTo>
                    <a:lnTo>
                      <a:pt x="570" y="73"/>
                    </a:lnTo>
                    <a:lnTo>
                      <a:pt x="570" y="77"/>
                    </a:lnTo>
                    <a:lnTo>
                      <a:pt x="523" y="182"/>
                    </a:lnTo>
                    <a:lnTo>
                      <a:pt x="483" y="291"/>
                    </a:lnTo>
                    <a:lnTo>
                      <a:pt x="444" y="395"/>
                    </a:lnTo>
                    <a:lnTo>
                      <a:pt x="410" y="504"/>
                    </a:lnTo>
                    <a:lnTo>
                      <a:pt x="374" y="562"/>
                    </a:lnTo>
                    <a:lnTo>
                      <a:pt x="338" y="620"/>
                    </a:lnTo>
                    <a:lnTo>
                      <a:pt x="305" y="682"/>
                    </a:lnTo>
                    <a:lnTo>
                      <a:pt x="277" y="743"/>
                    </a:lnTo>
                    <a:lnTo>
                      <a:pt x="248" y="805"/>
                    </a:lnTo>
                    <a:lnTo>
                      <a:pt x="218" y="866"/>
                    </a:lnTo>
                    <a:lnTo>
                      <a:pt x="193" y="928"/>
                    </a:lnTo>
                    <a:lnTo>
                      <a:pt x="171" y="993"/>
                    </a:lnTo>
                    <a:lnTo>
                      <a:pt x="146" y="1055"/>
                    </a:lnTo>
                    <a:lnTo>
                      <a:pt x="128" y="1120"/>
                    </a:lnTo>
                    <a:lnTo>
                      <a:pt x="106" y="1186"/>
                    </a:lnTo>
                    <a:lnTo>
                      <a:pt x="91" y="1251"/>
                    </a:lnTo>
                    <a:lnTo>
                      <a:pt x="74" y="1316"/>
                    </a:lnTo>
                    <a:lnTo>
                      <a:pt x="59" y="1385"/>
                    </a:lnTo>
                    <a:lnTo>
                      <a:pt x="37" y="1519"/>
                    </a:lnTo>
                    <a:lnTo>
                      <a:pt x="19" y="1653"/>
                    </a:lnTo>
                    <a:lnTo>
                      <a:pt x="9" y="1791"/>
                    </a:lnTo>
                    <a:lnTo>
                      <a:pt x="1" y="1928"/>
                    </a:lnTo>
                    <a:lnTo>
                      <a:pt x="4" y="2066"/>
                    </a:lnTo>
                    <a:lnTo>
                      <a:pt x="9" y="2204"/>
                    </a:lnTo>
                    <a:lnTo>
                      <a:pt x="23" y="2341"/>
                    </a:lnTo>
                    <a:lnTo>
                      <a:pt x="37" y="2482"/>
                    </a:lnTo>
                    <a:lnTo>
                      <a:pt x="63" y="2621"/>
                    </a:lnTo>
                    <a:lnTo>
                      <a:pt x="91" y="2755"/>
                    </a:lnTo>
                    <a:lnTo>
                      <a:pt x="124" y="2892"/>
                    </a:lnTo>
                    <a:lnTo>
                      <a:pt x="161" y="3026"/>
                    </a:lnTo>
                    <a:lnTo>
                      <a:pt x="204" y="3161"/>
                    </a:lnTo>
                    <a:lnTo>
                      <a:pt x="255" y="3291"/>
                    </a:lnTo>
                    <a:lnTo>
                      <a:pt x="305" y="3417"/>
                    </a:lnTo>
                    <a:lnTo>
                      <a:pt x="364" y="3544"/>
                    </a:lnTo>
                    <a:lnTo>
                      <a:pt x="429" y="3668"/>
                    </a:lnTo>
                    <a:lnTo>
                      <a:pt x="494" y="3791"/>
                    </a:lnTo>
                    <a:lnTo>
                      <a:pt x="566" y="3907"/>
                    </a:lnTo>
                    <a:lnTo>
                      <a:pt x="643" y="4023"/>
                    </a:lnTo>
                    <a:lnTo>
                      <a:pt x="718" y="4131"/>
                    </a:lnTo>
                    <a:lnTo>
                      <a:pt x="805" y="4240"/>
                    </a:lnTo>
                    <a:lnTo>
                      <a:pt x="892" y="4342"/>
                    </a:lnTo>
                    <a:lnTo>
                      <a:pt x="983" y="4439"/>
                    </a:lnTo>
                    <a:lnTo>
                      <a:pt x="1078" y="4534"/>
                    </a:lnTo>
                    <a:lnTo>
                      <a:pt x="1168" y="4610"/>
                    </a:lnTo>
                    <a:lnTo>
                      <a:pt x="1262" y="4690"/>
                    </a:lnTo>
                    <a:lnTo>
                      <a:pt x="1357" y="4762"/>
                    </a:lnTo>
                    <a:lnTo>
                      <a:pt x="1461" y="4831"/>
                    </a:lnTo>
                    <a:lnTo>
                      <a:pt x="1566" y="4896"/>
                    </a:lnTo>
                    <a:lnTo>
                      <a:pt x="1675" y="4961"/>
                    </a:lnTo>
                    <a:lnTo>
                      <a:pt x="1787" y="5019"/>
                    </a:lnTo>
                    <a:lnTo>
                      <a:pt x="1900" y="5074"/>
                    </a:lnTo>
                    <a:lnTo>
                      <a:pt x="2019" y="5125"/>
                    </a:lnTo>
                    <a:lnTo>
                      <a:pt x="2139" y="5175"/>
                    </a:lnTo>
                    <a:lnTo>
                      <a:pt x="2262" y="5218"/>
                    </a:lnTo>
                    <a:lnTo>
                      <a:pt x="2386" y="5258"/>
                    </a:lnTo>
                    <a:lnTo>
                      <a:pt x="2513" y="5295"/>
                    </a:lnTo>
                    <a:lnTo>
                      <a:pt x="2640" y="5324"/>
                    </a:lnTo>
                    <a:lnTo>
                      <a:pt x="2766" y="5352"/>
                    </a:lnTo>
                    <a:lnTo>
                      <a:pt x="2896" y="5374"/>
                    </a:lnTo>
                    <a:lnTo>
                      <a:pt x="3027" y="5392"/>
                    </a:lnTo>
                    <a:lnTo>
                      <a:pt x="3157" y="5407"/>
                    </a:lnTo>
                    <a:lnTo>
                      <a:pt x="3287" y="5418"/>
                    </a:lnTo>
                    <a:lnTo>
                      <a:pt x="3418" y="5422"/>
                    </a:lnTo>
                    <a:lnTo>
                      <a:pt x="3548" y="5422"/>
                    </a:lnTo>
                    <a:lnTo>
                      <a:pt x="3679" y="5418"/>
                    </a:lnTo>
                    <a:lnTo>
                      <a:pt x="3806" y="5407"/>
                    </a:lnTo>
                    <a:lnTo>
                      <a:pt x="3936" y="5392"/>
                    </a:lnTo>
                    <a:lnTo>
                      <a:pt x="4060" y="5374"/>
                    </a:lnTo>
                    <a:lnTo>
                      <a:pt x="4187" y="5349"/>
                    </a:lnTo>
                    <a:lnTo>
                      <a:pt x="4309" y="5317"/>
                    </a:lnTo>
                    <a:lnTo>
                      <a:pt x="4429" y="5284"/>
                    </a:lnTo>
                    <a:lnTo>
                      <a:pt x="4549" y="5240"/>
                    </a:lnTo>
                    <a:lnTo>
                      <a:pt x="4665" y="5193"/>
                    </a:lnTo>
                    <a:lnTo>
                      <a:pt x="4722" y="5168"/>
                    </a:lnTo>
                    <a:lnTo>
                      <a:pt x="4777" y="5143"/>
                    </a:lnTo>
                    <a:lnTo>
                      <a:pt x="4836" y="5113"/>
                    </a:lnTo>
                    <a:lnTo>
                      <a:pt x="4889" y="5085"/>
                    </a:lnTo>
                    <a:lnTo>
                      <a:pt x="4955" y="5063"/>
                    </a:lnTo>
                    <a:lnTo>
                      <a:pt x="5020" y="5038"/>
                    </a:lnTo>
                    <a:lnTo>
                      <a:pt x="5089" y="5012"/>
                    </a:lnTo>
                    <a:lnTo>
                      <a:pt x="5154" y="4987"/>
                    </a:lnTo>
                    <a:lnTo>
                      <a:pt x="5216" y="4958"/>
                    </a:lnTo>
                    <a:lnTo>
                      <a:pt x="5281" y="4929"/>
                    </a:lnTo>
                    <a:lnTo>
                      <a:pt x="5343" y="4896"/>
                    </a:lnTo>
                    <a:lnTo>
                      <a:pt x="5404" y="4864"/>
                    </a:lnTo>
                    <a:lnTo>
                      <a:pt x="5466" y="4827"/>
                    </a:lnTo>
                    <a:lnTo>
                      <a:pt x="5523" y="4791"/>
                    </a:lnTo>
                    <a:lnTo>
                      <a:pt x="5585" y="4755"/>
                    </a:lnTo>
                    <a:lnTo>
                      <a:pt x="5643" y="4715"/>
                    </a:lnTo>
                    <a:lnTo>
                      <a:pt x="5701" y="4675"/>
                    </a:lnTo>
                    <a:lnTo>
                      <a:pt x="5756" y="4631"/>
                    </a:lnTo>
                    <a:lnTo>
                      <a:pt x="5810" y="4588"/>
                    </a:lnTo>
                    <a:lnTo>
                      <a:pt x="5864" y="4541"/>
                    </a:lnTo>
                    <a:lnTo>
                      <a:pt x="5871" y="4534"/>
                    </a:lnTo>
                    <a:lnTo>
                      <a:pt x="5875" y="4526"/>
                    </a:lnTo>
                    <a:lnTo>
                      <a:pt x="5875" y="4523"/>
                    </a:lnTo>
                    <a:lnTo>
                      <a:pt x="5879" y="4516"/>
                    </a:lnTo>
                    <a:lnTo>
                      <a:pt x="5879" y="4509"/>
                    </a:lnTo>
                    <a:lnTo>
                      <a:pt x="5875" y="4501"/>
                    </a:lnTo>
                    <a:lnTo>
                      <a:pt x="5875" y="4497"/>
                    </a:lnTo>
                    <a:lnTo>
                      <a:pt x="5871" y="4491"/>
                    </a:lnTo>
                    <a:lnTo>
                      <a:pt x="5871" y="4487"/>
                    </a:lnTo>
                    <a:lnTo>
                      <a:pt x="5871" y="4479"/>
                    </a:lnTo>
                    <a:lnTo>
                      <a:pt x="5871" y="4476"/>
                    </a:lnTo>
                    <a:lnTo>
                      <a:pt x="5871" y="4469"/>
                    </a:lnTo>
                    <a:lnTo>
                      <a:pt x="5871" y="4465"/>
                    </a:lnTo>
                    <a:lnTo>
                      <a:pt x="5868" y="4457"/>
                    </a:lnTo>
                    <a:lnTo>
                      <a:pt x="5868" y="4454"/>
                    </a:lnTo>
                    <a:lnTo>
                      <a:pt x="5864" y="4451"/>
                    </a:lnTo>
                    <a:lnTo>
                      <a:pt x="5861" y="4447"/>
                    </a:lnTo>
                    <a:lnTo>
                      <a:pt x="5857" y="4444"/>
                    </a:lnTo>
                    <a:lnTo>
                      <a:pt x="5853" y="4439"/>
                    </a:lnTo>
                    <a:lnTo>
                      <a:pt x="5850" y="4436"/>
                    </a:lnTo>
                    <a:lnTo>
                      <a:pt x="5846" y="4432"/>
                    </a:lnTo>
                    <a:lnTo>
                      <a:pt x="5828" y="4432"/>
                    </a:lnTo>
                    <a:cubicBezTo>
                      <a:pt x="5752" y="4439"/>
                      <a:pt x="5672" y="4451"/>
                      <a:pt x="5597" y="4457"/>
                    </a:cubicBezTo>
                    <a:cubicBezTo>
                      <a:pt x="5517" y="4465"/>
                      <a:pt x="5440" y="4469"/>
                      <a:pt x="5361" y="4476"/>
                    </a:cubicBezTo>
                    <a:lnTo>
                      <a:pt x="5132" y="4487"/>
                    </a:lnTo>
                    <a:lnTo>
                      <a:pt x="4788" y="4487"/>
                    </a:lnTo>
                    <a:lnTo>
                      <a:pt x="4672" y="4483"/>
                    </a:lnTo>
                    <a:lnTo>
                      <a:pt x="4560" y="4476"/>
                    </a:lnTo>
                    <a:lnTo>
                      <a:pt x="4448" y="4465"/>
                    </a:lnTo>
                    <a:lnTo>
                      <a:pt x="4335" y="4454"/>
                    </a:lnTo>
                    <a:lnTo>
                      <a:pt x="4222" y="4439"/>
                    </a:lnTo>
                    <a:lnTo>
                      <a:pt x="4110" y="4422"/>
                    </a:lnTo>
                    <a:lnTo>
                      <a:pt x="3998" y="4404"/>
                    </a:lnTo>
                    <a:lnTo>
                      <a:pt x="3889" y="4382"/>
                    </a:lnTo>
                    <a:lnTo>
                      <a:pt x="3781" y="4357"/>
                    </a:lnTo>
                    <a:lnTo>
                      <a:pt x="3668" y="4330"/>
                    </a:lnTo>
                    <a:lnTo>
                      <a:pt x="3560" y="4302"/>
                    </a:lnTo>
                    <a:lnTo>
                      <a:pt x="3454" y="4265"/>
                    </a:lnTo>
                    <a:lnTo>
                      <a:pt x="3346" y="4230"/>
                    </a:lnTo>
                    <a:lnTo>
                      <a:pt x="3240" y="4193"/>
                    </a:lnTo>
                    <a:lnTo>
                      <a:pt x="3132" y="4150"/>
                    </a:lnTo>
                    <a:lnTo>
                      <a:pt x="3027" y="4106"/>
                    </a:lnTo>
                    <a:lnTo>
                      <a:pt x="2922" y="4056"/>
                    </a:lnTo>
                    <a:lnTo>
                      <a:pt x="2820" y="4004"/>
                    </a:lnTo>
                    <a:lnTo>
                      <a:pt x="2715" y="3950"/>
                    </a:lnTo>
                    <a:lnTo>
                      <a:pt x="2613" y="3892"/>
                    </a:lnTo>
                    <a:lnTo>
                      <a:pt x="2513" y="3830"/>
                    </a:lnTo>
                    <a:lnTo>
                      <a:pt x="2411" y="3765"/>
                    </a:lnTo>
                    <a:lnTo>
                      <a:pt x="2313" y="3696"/>
                    </a:lnTo>
                    <a:lnTo>
                      <a:pt x="2205" y="3621"/>
                    </a:lnTo>
                    <a:lnTo>
                      <a:pt x="2103" y="3537"/>
                    </a:lnTo>
                    <a:lnTo>
                      <a:pt x="2001" y="3450"/>
                    </a:lnTo>
                    <a:lnTo>
                      <a:pt x="1904" y="3363"/>
                    </a:lnTo>
                    <a:lnTo>
                      <a:pt x="1809" y="3273"/>
                    </a:lnTo>
                    <a:lnTo>
                      <a:pt x="1719" y="3175"/>
                    </a:lnTo>
                    <a:lnTo>
                      <a:pt x="1632" y="3077"/>
                    </a:lnTo>
                    <a:lnTo>
                      <a:pt x="1548" y="2979"/>
                    </a:lnTo>
                    <a:lnTo>
                      <a:pt x="1469" y="2874"/>
                    </a:lnTo>
                    <a:lnTo>
                      <a:pt x="1392" y="2769"/>
                    </a:lnTo>
                    <a:lnTo>
                      <a:pt x="1320" y="2661"/>
                    </a:lnTo>
                    <a:lnTo>
                      <a:pt x="1251" y="2548"/>
                    </a:lnTo>
                    <a:lnTo>
                      <a:pt x="1186" y="2435"/>
                    </a:lnTo>
                    <a:lnTo>
                      <a:pt x="1125" y="2323"/>
                    </a:lnTo>
                    <a:lnTo>
                      <a:pt x="1066" y="2204"/>
                    </a:lnTo>
                    <a:lnTo>
                      <a:pt x="1012" y="2088"/>
                    </a:lnTo>
                    <a:lnTo>
                      <a:pt x="961" y="1965"/>
                    </a:lnTo>
                    <a:lnTo>
                      <a:pt x="918" y="1845"/>
                    </a:lnTo>
                    <a:lnTo>
                      <a:pt x="874" y="1721"/>
                    </a:lnTo>
                    <a:lnTo>
                      <a:pt x="835" y="1595"/>
                    </a:lnTo>
                    <a:lnTo>
                      <a:pt x="798" y="1472"/>
                    </a:lnTo>
                    <a:lnTo>
                      <a:pt x="770" y="1345"/>
                    </a:lnTo>
                    <a:lnTo>
                      <a:pt x="740" y="1214"/>
                    </a:lnTo>
                    <a:lnTo>
                      <a:pt x="718" y="1087"/>
                    </a:lnTo>
                    <a:lnTo>
                      <a:pt x="700" y="957"/>
                    </a:lnTo>
                    <a:lnTo>
                      <a:pt x="686" y="826"/>
                    </a:lnTo>
                    <a:lnTo>
                      <a:pt x="675" y="699"/>
                    </a:lnTo>
                    <a:lnTo>
                      <a:pt x="668" y="569"/>
                    </a:lnTo>
                    <a:lnTo>
                      <a:pt x="664" y="435"/>
                    </a:lnTo>
                    <a:lnTo>
                      <a:pt x="664" y="305"/>
                    </a:lnTo>
                    <a:lnTo>
                      <a:pt x="671" y="174"/>
                    </a:lnTo>
                    <a:lnTo>
                      <a:pt x="683" y="44"/>
                    </a:lnTo>
                    <a:lnTo>
                      <a:pt x="683" y="40"/>
                    </a:lnTo>
                    <a:lnTo>
                      <a:pt x="683" y="37"/>
                    </a:lnTo>
                    <a:lnTo>
                      <a:pt x="683" y="33"/>
                    </a:lnTo>
                    <a:lnTo>
                      <a:pt x="678" y="30"/>
                    </a:lnTo>
                    <a:lnTo>
                      <a:pt x="678" y="25"/>
                    </a:lnTo>
                    <a:lnTo>
                      <a:pt x="675" y="22"/>
                    </a:lnTo>
                    <a:lnTo>
                      <a:pt x="675" y="18"/>
                    </a:lnTo>
                    <a:lnTo>
                      <a:pt x="671" y="15"/>
                    </a:lnTo>
                    <a:lnTo>
                      <a:pt x="664" y="12"/>
                    </a:lnTo>
                    <a:lnTo>
                      <a:pt x="657" y="8"/>
                    </a:lnTo>
                    <a:lnTo>
                      <a:pt x="650" y="4"/>
                    </a:ln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4"/>
              <p:cNvSpPr/>
              <p:nvPr/>
            </p:nvSpPr>
            <p:spPr>
              <a:xfrm>
                <a:off x="372488" y="523750"/>
                <a:ext cx="137100" cy="65450"/>
              </a:xfrm>
              <a:custGeom>
                <a:avLst/>
                <a:gdLst/>
                <a:ahLst/>
                <a:cxnLst/>
                <a:rect l="l" t="t" r="r" b="b"/>
                <a:pathLst>
                  <a:path w="5484" h="2618" extrusionOk="0">
                    <a:moveTo>
                      <a:pt x="1642" y="795"/>
                    </a:moveTo>
                    <a:lnTo>
                      <a:pt x="1703" y="798"/>
                    </a:lnTo>
                    <a:lnTo>
                      <a:pt x="1765" y="802"/>
                    </a:lnTo>
                    <a:lnTo>
                      <a:pt x="1859" y="813"/>
                    </a:lnTo>
                    <a:lnTo>
                      <a:pt x="1957" y="823"/>
                    </a:lnTo>
                    <a:lnTo>
                      <a:pt x="2055" y="842"/>
                    </a:lnTo>
                    <a:lnTo>
                      <a:pt x="2150" y="860"/>
                    </a:lnTo>
                    <a:lnTo>
                      <a:pt x="2345" y="907"/>
                    </a:lnTo>
                    <a:lnTo>
                      <a:pt x="2537" y="954"/>
                    </a:lnTo>
                    <a:cubicBezTo>
                      <a:pt x="2606" y="983"/>
                      <a:pt x="2678" y="1012"/>
                      <a:pt x="2755" y="1041"/>
                    </a:cubicBezTo>
                    <a:cubicBezTo>
                      <a:pt x="2827" y="1074"/>
                      <a:pt x="2899" y="1106"/>
                      <a:pt x="2972" y="1139"/>
                    </a:cubicBezTo>
                    <a:lnTo>
                      <a:pt x="3193" y="1244"/>
                    </a:lnTo>
                    <a:lnTo>
                      <a:pt x="3411" y="1349"/>
                    </a:lnTo>
                    <a:cubicBezTo>
                      <a:pt x="3479" y="1389"/>
                      <a:pt x="3552" y="1425"/>
                      <a:pt x="3620" y="1462"/>
                    </a:cubicBezTo>
                    <a:cubicBezTo>
                      <a:pt x="3693" y="1501"/>
                      <a:pt x="3762" y="1537"/>
                      <a:pt x="3831" y="1577"/>
                    </a:cubicBezTo>
                    <a:cubicBezTo>
                      <a:pt x="3899" y="1614"/>
                      <a:pt x="3965" y="1653"/>
                      <a:pt x="4030" y="1690"/>
                    </a:cubicBezTo>
                    <a:cubicBezTo>
                      <a:pt x="4095" y="1730"/>
                      <a:pt x="4160" y="1766"/>
                      <a:pt x="4222" y="1802"/>
                    </a:cubicBezTo>
                    <a:lnTo>
                      <a:pt x="4113" y="1777"/>
                    </a:lnTo>
                    <a:lnTo>
                      <a:pt x="4001" y="1755"/>
                    </a:lnTo>
                    <a:lnTo>
                      <a:pt x="3889" y="1740"/>
                    </a:lnTo>
                    <a:lnTo>
                      <a:pt x="3777" y="1726"/>
                    </a:lnTo>
                    <a:lnTo>
                      <a:pt x="3664" y="1718"/>
                    </a:lnTo>
                    <a:cubicBezTo>
                      <a:pt x="3628" y="1715"/>
                      <a:pt x="3592" y="1715"/>
                      <a:pt x="3555" y="1711"/>
                    </a:cubicBezTo>
                    <a:cubicBezTo>
                      <a:pt x="3483" y="1708"/>
                      <a:pt x="3411" y="1708"/>
                      <a:pt x="3345" y="1704"/>
                    </a:cubicBezTo>
                    <a:lnTo>
                      <a:pt x="3178" y="1704"/>
                    </a:lnTo>
                    <a:lnTo>
                      <a:pt x="3011" y="1708"/>
                    </a:lnTo>
                    <a:lnTo>
                      <a:pt x="2845" y="1711"/>
                    </a:lnTo>
                    <a:lnTo>
                      <a:pt x="2678" y="1723"/>
                    </a:lnTo>
                    <a:lnTo>
                      <a:pt x="2516" y="1733"/>
                    </a:lnTo>
                    <a:lnTo>
                      <a:pt x="2349" y="1748"/>
                    </a:lnTo>
                    <a:lnTo>
                      <a:pt x="2019" y="1788"/>
                    </a:lnTo>
                    <a:lnTo>
                      <a:pt x="2016" y="1788"/>
                    </a:lnTo>
                    <a:lnTo>
                      <a:pt x="2011" y="1791"/>
                    </a:lnTo>
                    <a:lnTo>
                      <a:pt x="2008" y="1791"/>
                    </a:lnTo>
                    <a:lnTo>
                      <a:pt x="2004" y="1795"/>
                    </a:lnTo>
                    <a:lnTo>
                      <a:pt x="2004" y="1798"/>
                    </a:lnTo>
                    <a:lnTo>
                      <a:pt x="2001" y="1802"/>
                    </a:lnTo>
                    <a:lnTo>
                      <a:pt x="2001" y="1805"/>
                    </a:lnTo>
                    <a:lnTo>
                      <a:pt x="2001" y="1810"/>
                    </a:lnTo>
                    <a:lnTo>
                      <a:pt x="2004" y="1813"/>
                    </a:lnTo>
                    <a:lnTo>
                      <a:pt x="2004" y="1817"/>
                    </a:lnTo>
                    <a:lnTo>
                      <a:pt x="2008" y="1820"/>
                    </a:lnTo>
                    <a:lnTo>
                      <a:pt x="2008" y="1823"/>
                    </a:lnTo>
                    <a:lnTo>
                      <a:pt x="2011" y="1827"/>
                    </a:lnTo>
                    <a:lnTo>
                      <a:pt x="2016" y="1827"/>
                    </a:lnTo>
                    <a:lnTo>
                      <a:pt x="2019" y="1831"/>
                    </a:lnTo>
                    <a:lnTo>
                      <a:pt x="2023" y="1831"/>
                    </a:lnTo>
                    <a:lnTo>
                      <a:pt x="2193" y="1845"/>
                    </a:lnTo>
                    <a:lnTo>
                      <a:pt x="2364" y="1863"/>
                    </a:lnTo>
                    <a:lnTo>
                      <a:pt x="2533" y="1885"/>
                    </a:lnTo>
                    <a:lnTo>
                      <a:pt x="2700" y="1907"/>
                    </a:lnTo>
                    <a:lnTo>
                      <a:pt x="2867" y="1936"/>
                    </a:lnTo>
                    <a:lnTo>
                      <a:pt x="3033" y="1965"/>
                    </a:lnTo>
                    <a:lnTo>
                      <a:pt x="3200" y="1997"/>
                    </a:lnTo>
                    <a:lnTo>
                      <a:pt x="3367" y="2034"/>
                    </a:lnTo>
                    <a:cubicBezTo>
                      <a:pt x="3381" y="2037"/>
                      <a:pt x="3399" y="2041"/>
                      <a:pt x="3414" y="2044"/>
                    </a:cubicBezTo>
                    <a:cubicBezTo>
                      <a:pt x="3200" y="2049"/>
                      <a:pt x="2986" y="2052"/>
                      <a:pt x="2777" y="2056"/>
                    </a:cubicBezTo>
                    <a:lnTo>
                      <a:pt x="2617" y="2052"/>
                    </a:lnTo>
                    <a:lnTo>
                      <a:pt x="2461" y="2049"/>
                    </a:lnTo>
                    <a:lnTo>
                      <a:pt x="2309" y="2041"/>
                    </a:lnTo>
                    <a:lnTo>
                      <a:pt x="2153" y="2027"/>
                    </a:lnTo>
                    <a:lnTo>
                      <a:pt x="2004" y="2009"/>
                    </a:lnTo>
                    <a:lnTo>
                      <a:pt x="1929" y="1997"/>
                    </a:lnTo>
                    <a:lnTo>
                      <a:pt x="1856" y="1984"/>
                    </a:lnTo>
                    <a:lnTo>
                      <a:pt x="1783" y="1965"/>
                    </a:lnTo>
                    <a:lnTo>
                      <a:pt x="1711" y="1947"/>
                    </a:lnTo>
                    <a:lnTo>
                      <a:pt x="1638" y="1929"/>
                    </a:lnTo>
                    <a:lnTo>
                      <a:pt x="1566" y="1903"/>
                    </a:lnTo>
                    <a:lnTo>
                      <a:pt x="1497" y="1882"/>
                    </a:lnTo>
                    <a:lnTo>
                      <a:pt x="1424" y="1853"/>
                    </a:lnTo>
                    <a:lnTo>
                      <a:pt x="1356" y="1823"/>
                    </a:lnTo>
                    <a:lnTo>
                      <a:pt x="1287" y="1788"/>
                    </a:lnTo>
                    <a:lnTo>
                      <a:pt x="1222" y="1755"/>
                    </a:lnTo>
                    <a:lnTo>
                      <a:pt x="1156" y="1715"/>
                    </a:lnTo>
                    <a:lnTo>
                      <a:pt x="1088" y="1671"/>
                    </a:lnTo>
                    <a:lnTo>
                      <a:pt x="1026" y="1628"/>
                    </a:lnTo>
                    <a:lnTo>
                      <a:pt x="1004" y="1603"/>
                    </a:lnTo>
                    <a:lnTo>
                      <a:pt x="989" y="1577"/>
                    </a:lnTo>
                    <a:lnTo>
                      <a:pt x="975" y="1552"/>
                    </a:lnTo>
                    <a:lnTo>
                      <a:pt x="961" y="1527"/>
                    </a:lnTo>
                    <a:lnTo>
                      <a:pt x="950" y="1497"/>
                    </a:lnTo>
                    <a:lnTo>
                      <a:pt x="942" y="1469"/>
                    </a:lnTo>
                    <a:lnTo>
                      <a:pt x="935" y="1440"/>
                    </a:lnTo>
                    <a:lnTo>
                      <a:pt x="932" y="1410"/>
                    </a:lnTo>
                    <a:lnTo>
                      <a:pt x="929" y="1382"/>
                    </a:lnTo>
                    <a:lnTo>
                      <a:pt x="924" y="1353"/>
                    </a:lnTo>
                    <a:lnTo>
                      <a:pt x="924" y="1320"/>
                    </a:lnTo>
                    <a:lnTo>
                      <a:pt x="929" y="1291"/>
                    </a:lnTo>
                    <a:lnTo>
                      <a:pt x="932" y="1262"/>
                    </a:lnTo>
                    <a:lnTo>
                      <a:pt x="935" y="1229"/>
                    </a:lnTo>
                    <a:lnTo>
                      <a:pt x="942" y="1201"/>
                    </a:lnTo>
                    <a:lnTo>
                      <a:pt x="954" y="1171"/>
                    </a:lnTo>
                    <a:lnTo>
                      <a:pt x="961" y="1142"/>
                    </a:lnTo>
                    <a:lnTo>
                      <a:pt x="972" y="1114"/>
                    </a:lnTo>
                    <a:lnTo>
                      <a:pt x="986" y="1084"/>
                    </a:lnTo>
                    <a:lnTo>
                      <a:pt x="1001" y="1059"/>
                    </a:lnTo>
                    <a:lnTo>
                      <a:pt x="1015" y="1034"/>
                    </a:lnTo>
                    <a:lnTo>
                      <a:pt x="1033" y="1009"/>
                    </a:lnTo>
                    <a:lnTo>
                      <a:pt x="1051" y="983"/>
                    </a:lnTo>
                    <a:lnTo>
                      <a:pt x="1073" y="962"/>
                    </a:lnTo>
                    <a:lnTo>
                      <a:pt x="1091" y="940"/>
                    </a:lnTo>
                    <a:lnTo>
                      <a:pt x="1116" y="918"/>
                    </a:lnTo>
                    <a:lnTo>
                      <a:pt x="1138" y="900"/>
                    </a:lnTo>
                    <a:lnTo>
                      <a:pt x="1163" y="882"/>
                    </a:lnTo>
                    <a:lnTo>
                      <a:pt x="1189" y="867"/>
                    </a:lnTo>
                    <a:lnTo>
                      <a:pt x="1215" y="853"/>
                    </a:lnTo>
                    <a:lnTo>
                      <a:pt x="1243" y="842"/>
                    </a:lnTo>
                    <a:lnTo>
                      <a:pt x="1272" y="835"/>
                    </a:lnTo>
                    <a:lnTo>
                      <a:pt x="1334" y="820"/>
                    </a:lnTo>
                    <a:lnTo>
                      <a:pt x="1392" y="809"/>
                    </a:lnTo>
                    <a:lnTo>
                      <a:pt x="1454" y="798"/>
                    </a:lnTo>
                    <a:lnTo>
                      <a:pt x="1516" y="795"/>
                    </a:lnTo>
                    <a:close/>
                    <a:moveTo>
                      <a:pt x="1255" y="1"/>
                    </a:moveTo>
                    <a:lnTo>
                      <a:pt x="1149" y="12"/>
                    </a:lnTo>
                    <a:lnTo>
                      <a:pt x="1048" y="22"/>
                    </a:lnTo>
                    <a:lnTo>
                      <a:pt x="1001" y="34"/>
                    </a:lnTo>
                    <a:lnTo>
                      <a:pt x="950" y="41"/>
                    </a:lnTo>
                    <a:lnTo>
                      <a:pt x="902" y="55"/>
                    </a:lnTo>
                    <a:lnTo>
                      <a:pt x="855" y="66"/>
                    </a:lnTo>
                    <a:lnTo>
                      <a:pt x="808" y="81"/>
                    </a:lnTo>
                    <a:lnTo>
                      <a:pt x="762" y="95"/>
                    </a:lnTo>
                    <a:lnTo>
                      <a:pt x="715" y="114"/>
                    </a:lnTo>
                    <a:lnTo>
                      <a:pt x="671" y="131"/>
                    </a:lnTo>
                    <a:lnTo>
                      <a:pt x="628" y="153"/>
                    </a:lnTo>
                    <a:lnTo>
                      <a:pt x="584" y="175"/>
                    </a:lnTo>
                    <a:lnTo>
                      <a:pt x="541" y="201"/>
                    </a:lnTo>
                    <a:lnTo>
                      <a:pt x="501" y="222"/>
                    </a:lnTo>
                    <a:lnTo>
                      <a:pt x="461" y="251"/>
                    </a:lnTo>
                    <a:lnTo>
                      <a:pt x="421" y="280"/>
                    </a:lnTo>
                    <a:lnTo>
                      <a:pt x="385" y="309"/>
                    </a:lnTo>
                    <a:lnTo>
                      <a:pt x="348" y="341"/>
                    </a:lnTo>
                    <a:lnTo>
                      <a:pt x="323" y="367"/>
                    </a:lnTo>
                    <a:lnTo>
                      <a:pt x="298" y="392"/>
                    </a:lnTo>
                    <a:lnTo>
                      <a:pt x="272" y="422"/>
                    </a:lnTo>
                    <a:lnTo>
                      <a:pt x="250" y="447"/>
                    </a:lnTo>
                    <a:lnTo>
                      <a:pt x="228" y="475"/>
                    </a:lnTo>
                    <a:lnTo>
                      <a:pt x="207" y="505"/>
                    </a:lnTo>
                    <a:lnTo>
                      <a:pt x="185" y="534"/>
                    </a:lnTo>
                    <a:lnTo>
                      <a:pt x="168" y="566"/>
                    </a:lnTo>
                    <a:lnTo>
                      <a:pt x="149" y="595"/>
                    </a:lnTo>
                    <a:lnTo>
                      <a:pt x="131" y="628"/>
                    </a:lnTo>
                    <a:lnTo>
                      <a:pt x="113" y="661"/>
                    </a:lnTo>
                    <a:lnTo>
                      <a:pt x="98" y="693"/>
                    </a:lnTo>
                    <a:lnTo>
                      <a:pt x="69" y="762"/>
                    </a:lnTo>
                    <a:lnTo>
                      <a:pt x="47" y="831"/>
                    </a:lnTo>
                    <a:lnTo>
                      <a:pt x="29" y="900"/>
                    </a:lnTo>
                    <a:lnTo>
                      <a:pt x="22" y="936"/>
                    </a:lnTo>
                    <a:lnTo>
                      <a:pt x="15" y="972"/>
                    </a:lnTo>
                    <a:lnTo>
                      <a:pt x="11" y="1009"/>
                    </a:lnTo>
                    <a:lnTo>
                      <a:pt x="7" y="1044"/>
                    </a:lnTo>
                    <a:lnTo>
                      <a:pt x="4" y="1077"/>
                    </a:lnTo>
                    <a:lnTo>
                      <a:pt x="1" y="1114"/>
                    </a:lnTo>
                    <a:lnTo>
                      <a:pt x="1" y="1149"/>
                    </a:lnTo>
                    <a:lnTo>
                      <a:pt x="4" y="1186"/>
                    </a:lnTo>
                    <a:lnTo>
                      <a:pt x="4" y="1223"/>
                    </a:lnTo>
                    <a:lnTo>
                      <a:pt x="7" y="1258"/>
                    </a:lnTo>
                    <a:lnTo>
                      <a:pt x="11" y="1295"/>
                    </a:lnTo>
                    <a:lnTo>
                      <a:pt x="19" y="1331"/>
                    </a:lnTo>
                    <a:lnTo>
                      <a:pt x="26" y="1367"/>
                    </a:lnTo>
                    <a:lnTo>
                      <a:pt x="33" y="1403"/>
                    </a:lnTo>
                    <a:cubicBezTo>
                      <a:pt x="41" y="1422"/>
                      <a:pt x="47" y="1443"/>
                      <a:pt x="54" y="1465"/>
                    </a:cubicBezTo>
                    <a:lnTo>
                      <a:pt x="76" y="1530"/>
                    </a:lnTo>
                    <a:cubicBezTo>
                      <a:pt x="87" y="1552"/>
                      <a:pt x="94" y="1574"/>
                      <a:pt x="106" y="1596"/>
                    </a:cubicBezTo>
                    <a:lnTo>
                      <a:pt x="138" y="1661"/>
                    </a:lnTo>
                    <a:lnTo>
                      <a:pt x="174" y="1723"/>
                    </a:lnTo>
                    <a:lnTo>
                      <a:pt x="196" y="1755"/>
                    </a:lnTo>
                    <a:lnTo>
                      <a:pt x="218" y="1783"/>
                    </a:lnTo>
                    <a:lnTo>
                      <a:pt x="240" y="1813"/>
                    </a:lnTo>
                    <a:lnTo>
                      <a:pt x="261" y="1842"/>
                    </a:lnTo>
                    <a:lnTo>
                      <a:pt x="287" y="1867"/>
                    </a:lnTo>
                    <a:lnTo>
                      <a:pt x="312" y="1892"/>
                    </a:lnTo>
                    <a:lnTo>
                      <a:pt x="345" y="1940"/>
                    </a:lnTo>
                    <a:lnTo>
                      <a:pt x="385" y="1987"/>
                    </a:lnTo>
                    <a:lnTo>
                      <a:pt x="424" y="2030"/>
                    </a:lnTo>
                    <a:lnTo>
                      <a:pt x="464" y="2074"/>
                    </a:lnTo>
                    <a:lnTo>
                      <a:pt x="508" y="2114"/>
                    </a:lnTo>
                    <a:lnTo>
                      <a:pt x="555" y="2153"/>
                    </a:lnTo>
                    <a:lnTo>
                      <a:pt x="602" y="2193"/>
                    </a:lnTo>
                    <a:lnTo>
                      <a:pt x="649" y="2230"/>
                    </a:lnTo>
                    <a:lnTo>
                      <a:pt x="700" y="2266"/>
                    </a:lnTo>
                    <a:lnTo>
                      <a:pt x="750" y="2298"/>
                    </a:lnTo>
                    <a:lnTo>
                      <a:pt x="802" y="2331"/>
                    </a:lnTo>
                    <a:lnTo>
                      <a:pt x="855" y="2360"/>
                    </a:lnTo>
                    <a:lnTo>
                      <a:pt x="910" y="2389"/>
                    </a:lnTo>
                    <a:lnTo>
                      <a:pt x="964" y="2411"/>
                    </a:lnTo>
                    <a:lnTo>
                      <a:pt x="1019" y="2436"/>
                    </a:lnTo>
                    <a:lnTo>
                      <a:pt x="1073" y="2454"/>
                    </a:lnTo>
                    <a:lnTo>
                      <a:pt x="1171" y="2487"/>
                    </a:lnTo>
                    <a:lnTo>
                      <a:pt x="1269" y="2512"/>
                    </a:lnTo>
                    <a:lnTo>
                      <a:pt x="1367" y="2534"/>
                    </a:lnTo>
                    <a:lnTo>
                      <a:pt x="1468" y="2549"/>
                    </a:lnTo>
                    <a:lnTo>
                      <a:pt x="1566" y="2563"/>
                    </a:lnTo>
                    <a:lnTo>
                      <a:pt x="1668" y="2571"/>
                    </a:lnTo>
                    <a:lnTo>
                      <a:pt x="1769" y="2578"/>
                    </a:lnTo>
                    <a:lnTo>
                      <a:pt x="1870" y="2581"/>
                    </a:lnTo>
                    <a:lnTo>
                      <a:pt x="1972" y="2578"/>
                    </a:lnTo>
                    <a:lnTo>
                      <a:pt x="2073" y="2578"/>
                    </a:lnTo>
                    <a:lnTo>
                      <a:pt x="2171" y="2571"/>
                    </a:lnTo>
                    <a:lnTo>
                      <a:pt x="2272" y="2563"/>
                    </a:lnTo>
                    <a:lnTo>
                      <a:pt x="2476" y="2541"/>
                    </a:lnTo>
                    <a:cubicBezTo>
                      <a:pt x="2541" y="2534"/>
                      <a:pt x="2610" y="2527"/>
                      <a:pt x="2675" y="2516"/>
                    </a:cubicBezTo>
                    <a:cubicBezTo>
                      <a:pt x="2798" y="2501"/>
                      <a:pt x="2918" y="2484"/>
                      <a:pt x="3033" y="2469"/>
                    </a:cubicBezTo>
                    <a:cubicBezTo>
                      <a:pt x="3153" y="2454"/>
                      <a:pt x="3269" y="2440"/>
                      <a:pt x="3381" y="2425"/>
                    </a:cubicBezTo>
                    <a:cubicBezTo>
                      <a:pt x="3436" y="2422"/>
                      <a:pt x="3494" y="2414"/>
                      <a:pt x="3548" y="2407"/>
                    </a:cubicBezTo>
                    <a:cubicBezTo>
                      <a:pt x="3606" y="2404"/>
                      <a:pt x="3660" y="2400"/>
                      <a:pt x="3715" y="2397"/>
                    </a:cubicBezTo>
                    <a:lnTo>
                      <a:pt x="3881" y="2385"/>
                    </a:lnTo>
                    <a:lnTo>
                      <a:pt x="4045" y="2382"/>
                    </a:lnTo>
                    <a:lnTo>
                      <a:pt x="4212" y="2382"/>
                    </a:lnTo>
                    <a:lnTo>
                      <a:pt x="4374" y="2392"/>
                    </a:lnTo>
                    <a:lnTo>
                      <a:pt x="4458" y="2397"/>
                    </a:lnTo>
                    <a:lnTo>
                      <a:pt x="4541" y="2407"/>
                    </a:lnTo>
                    <a:lnTo>
                      <a:pt x="4625" y="2418"/>
                    </a:lnTo>
                    <a:lnTo>
                      <a:pt x="4707" y="2429"/>
                    </a:lnTo>
                    <a:lnTo>
                      <a:pt x="4791" y="2444"/>
                    </a:lnTo>
                    <a:lnTo>
                      <a:pt x="4874" y="2462"/>
                    </a:lnTo>
                    <a:lnTo>
                      <a:pt x="4961" y="2479"/>
                    </a:lnTo>
                    <a:lnTo>
                      <a:pt x="5045" y="2501"/>
                    </a:lnTo>
                    <a:lnTo>
                      <a:pt x="5132" y="2527"/>
                    </a:lnTo>
                    <a:lnTo>
                      <a:pt x="5219" y="2552"/>
                    </a:lnTo>
                    <a:lnTo>
                      <a:pt x="5306" y="2581"/>
                    </a:lnTo>
                    <a:lnTo>
                      <a:pt x="5396" y="2614"/>
                    </a:lnTo>
                    <a:lnTo>
                      <a:pt x="5403" y="2614"/>
                    </a:lnTo>
                    <a:lnTo>
                      <a:pt x="5407" y="2618"/>
                    </a:lnTo>
                    <a:lnTo>
                      <a:pt x="5433" y="2618"/>
                    </a:lnTo>
                    <a:lnTo>
                      <a:pt x="5436" y="2614"/>
                    </a:lnTo>
                    <a:lnTo>
                      <a:pt x="5443" y="2610"/>
                    </a:lnTo>
                    <a:lnTo>
                      <a:pt x="5447" y="2610"/>
                    </a:lnTo>
                    <a:lnTo>
                      <a:pt x="5451" y="2606"/>
                    </a:lnTo>
                    <a:lnTo>
                      <a:pt x="5461" y="2599"/>
                    </a:lnTo>
                    <a:lnTo>
                      <a:pt x="5468" y="2592"/>
                    </a:lnTo>
                    <a:lnTo>
                      <a:pt x="5473" y="2581"/>
                    </a:lnTo>
                    <a:lnTo>
                      <a:pt x="5480" y="2571"/>
                    </a:lnTo>
                    <a:lnTo>
                      <a:pt x="5483" y="2559"/>
                    </a:lnTo>
                    <a:lnTo>
                      <a:pt x="5483" y="2549"/>
                    </a:lnTo>
                    <a:lnTo>
                      <a:pt x="5483" y="2538"/>
                    </a:lnTo>
                    <a:lnTo>
                      <a:pt x="5483" y="2523"/>
                    </a:lnTo>
                    <a:lnTo>
                      <a:pt x="5480" y="2519"/>
                    </a:lnTo>
                    <a:lnTo>
                      <a:pt x="5480" y="2512"/>
                    </a:lnTo>
                    <a:lnTo>
                      <a:pt x="5476" y="2509"/>
                    </a:lnTo>
                    <a:lnTo>
                      <a:pt x="5473" y="2505"/>
                    </a:lnTo>
                    <a:lnTo>
                      <a:pt x="5468" y="2498"/>
                    </a:lnTo>
                    <a:lnTo>
                      <a:pt x="5465" y="2494"/>
                    </a:lnTo>
                    <a:lnTo>
                      <a:pt x="5447" y="2479"/>
                    </a:lnTo>
                    <a:lnTo>
                      <a:pt x="5433" y="2465"/>
                    </a:lnTo>
                    <a:lnTo>
                      <a:pt x="5433" y="2462"/>
                    </a:lnTo>
                    <a:lnTo>
                      <a:pt x="5429" y="2457"/>
                    </a:lnTo>
                    <a:lnTo>
                      <a:pt x="5429" y="2451"/>
                    </a:lnTo>
                    <a:lnTo>
                      <a:pt x="5425" y="2447"/>
                    </a:lnTo>
                    <a:cubicBezTo>
                      <a:pt x="5367" y="2385"/>
                      <a:pt x="5313" y="2320"/>
                      <a:pt x="5255" y="2258"/>
                    </a:cubicBezTo>
                    <a:cubicBezTo>
                      <a:pt x="5194" y="2193"/>
                      <a:pt x="5135" y="2128"/>
                      <a:pt x="5074" y="2063"/>
                    </a:cubicBezTo>
                    <a:cubicBezTo>
                      <a:pt x="5012" y="2001"/>
                      <a:pt x="4947" y="1936"/>
                      <a:pt x="4886" y="1870"/>
                    </a:cubicBezTo>
                    <a:cubicBezTo>
                      <a:pt x="4820" y="1810"/>
                      <a:pt x="4755" y="1744"/>
                      <a:pt x="4690" y="1679"/>
                    </a:cubicBezTo>
                    <a:lnTo>
                      <a:pt x="4490" y="1494"/>
                    </a:lnTo>
                    <a:lnTo>
                      <a:pt x="4280" y="1309"/>
                    </a:lnTo>
                    <a:lnTo>
                      <a:pt x="4175" y="1218"/>
                    </a:lnTo>
                    <a:lnTo>
                      <a:pt x="4066" y="1131"/>
                    </a:lnTo>
                    <a:lnTo>
                      <a:pt x="3954" y="1044"/>
                    </a:lnTo>
                    <a:lnTo>
                      <a:pt x="3845" y="962"/>
                    </a:lnTo>
                    <a:lnTo>
                      <a:pt x="3733" y="882"/>
                    </a:lnTo>
                    <a:lnTo>
                      <a:pt x="3617" y="802"/>
                    </a:lnTo>
                    <a:lnTo>
                      <a:pt x="3501" y="726"/>
                    </a:lnTo>
                    <a:lnTo>
                      <a:pt x="3385" y="649"/>
                    </a:lnTo>
                    <a:lnTo>
                      <a:pt x="3265" y="581"/>
                    </a:lnTo>
                    <a:lnTo>
                      <a:pt x="3146" y="512"/>
                    </a:lnTo>
                    <a:lnTo>
                      <a:pt x="3026" y="447"/>
                    </a:lnTo>
                    <a:lnTo>
                      <a:pt x="2903" y="388"/>
                    </a:lnTo>
                    <a:lnTo>
                      <a:pt x="2780" y="331"/>
                    </a:lnTo>
                    <a:lnTo>
                      <a:pt x="2657" y="276"/>
                    </a:lnTo>
                    <a:lnTo>
                      <a:pt x="2530" y="229"/>
                    </a:lnTo>
                    <a:lnTo>
                      <a:pt x="2403" y="186"/>
                    </a:lnTo>
                    <a:lnTo>
                      <a:pt x="2277" y="146"/>
                    </a:lnTo>
                    <a:lnTo>
                      <a:pt x="2146" y="109"/>
                    </a:lnTo>
                    <a:lnTo>
                      <a:pt x="2016" y="81"/>
                    </a:lnTo>
                    <a:lnTo>
                      <a:pt x="1885" y="55"/>
                    </a:lnTo>
                    <a:lnTo>
                      <a:pt x="1780" y="34"/>
                    </a:lnTo>
                    <a:lnTo>
                      <a:pt x="1675" y="19"/>
                    </a:lnTo>
                    <a:lnTo>
                      <a:pt x="1566" y="8"/>
                    </a:lnTo>
                    <a:lnTo>
                      <a:pt x="1461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169;p4"/>
              <p:cNvSpPr/>
              <p:nvPr/>
            </p:nvSpPr>
            <p:spPr>
              <a:xfrm>
                <a:off x="382363" y="606275"/>
                <a:ext cx="234475" cy="478575"/>
              </a:xfrm>
              <a:custGeom>
                <a:avLst/>
                <a:gdLst/>
                <a:ahLst/>
                <a:cxnLst/>
                <a:rect l="l" t="t" r="r" b="b"/>
                <a:pathLst>
                  <a:path w="9379" h="19143" extrusionOk="0">
                    <a:moveTo>
                      <a:pt x="3964" y="4614"/>
                    </a:moveTo>
                    <a:lnTo>
                      <a:pt x="3958" y="4676"/>
                    </a:lnTo>
                    <a:lnTo>
                      <a:pt x="3947" y="4741"/>
                    </a:lnTo>
                    <a:lnTo>
                      <a:pt x="3936" y="4803"/>
                    </a:lnTo>
                    <a:lnTo>
                      <a:pt x="3921" y="4861"/>
                    </a:lnTo>
                    <a:lnTo>
                      <a:pt x="3907" y="4923"/>
                    </a:lnTo>
                    <a:lnTo>
                      <a:pt x="3889" y="4980"/>
                    </a:lnTo>
                    <a:lnTo>
                      <a:pt x="3871" y="5038"/>
                    </a:lnTo>
                    <a:lnTo>
                      <a:pt x="3849" y="5097"/>
                    </a:lnTo>
                    <a:lnTo>
                      <a:pt x="3827" y="5151"/>
                    </a:lnTo>
                    <a:lnTo>
                      <a:pt x="3802" y="5205"/>
                    </a:lnTo>
                    <a:lnTo>
                      <a:pt x="3773" y="5256"/>
                    </a:lnTo>
                    <a:lnTo>
                      <a:pt x="3740" y="5306"/>
                    </a:lnTo>
                    <a:lnTo>
                      <a:pt x="3708" y="5358"/>
                    </a:lnTo>
                    <a:lnTo>
                      <a:pt x="3675" y="5405"/>
                    </a:lnTo>
                    <a:lnTo>
                      <a:pt x="3635" y="5448"/>
                    </a:lnTo>
                    <a:lnTo>
                      <a:pt x="3595" y="5491"/>
                    </a:lnTo>
                    <a:lnTo>
                      <a:pt x="3556" y="5535"/>
                    </a:lnTo>
                    <a:lnTo>
                      <a:pt x="3508" y="5575"/>
                    </a:lnTo>
                    <a:lnTo>
                      <a:pt x="3461" y="5614"/>
                    </a:lnTo>
                    <a:lnTo>
                      <a:pt x="3410" y="5647"/>
                    </a:lnTo>
                    <a:lnTo>
                      <a:pt x="3356" y="5684"/>
                    </a:lnTo>
                    <a:lnTo>
                      <a:pt x="3302" y="5712"/>
                    </a:lnTo>
                    <a:lnTo>
                      <a:pt x="3244" y="5745"/>
                    </a:lnTo>
                    <a:lnTo>
                      <a:pt x="3182" y="5771"/>
                    </a:lnTo>
                    <a:lnTo>
                      <a:pt x="3117" y="5796"/>
                    </a:lnTo>
                    <a:cubicBezTo>
                      <a:pt x="3095" y="5803"/>
                      <a:pt x="3073" y="5810"/>
                      <a:pt x="3051" y="5818"/>
                    </a:cubicBezTo>
                    <a:cubicBezTo>
                      <a:pt x="3026" y="5821"/>
                      <a:pt x="3004" y="5828"/>
                      <a:pt x="2979" y="5836"/>
                    </a:cubicBezTo>
                    <a:cubicBezTo>
                      <a:pt x="2957" y="5839"/>
                      <a:pt x="2932" y="5846"/>
                      <a:pt x="2907" y="5850"/>
                    </a:cubicBezTo>
                    <a:cubicBezTo>
                      <a:pt x="2882" y="5858"/>
                      <a:pt x="2856" y="5861"/>
                      <a:pt x="2830" y="5865"/>
                    </a:cubicBezTo>
                    <a:cubicBezTo>
                      <a:pt x="2805" y="5868"/>
                      <a:pt x="2780" y="5872"/>
                      <a:pt x="2751" y="5875"/>
                    </a:cubicBezTo>
                    <a:cubicBezTo>
                      <a:pt x="2725" y="5879"/>
                      <a:pt x="2696" y="5883"/>
                      <a:pt x="2668" y="5883"/>
                    </a:cubicBezTo>
                    <a:cubicBezTo>
                      <a:pt x="2643" y="5886"/>
                      <a:pt x="2613" y="5886"/>
                      <a:pt x="2584" y="5890"/>
                    </a:cubicBezTo>
                    <a:lnTo>
                      <a:pt x="2490" y="5890"/>
                    </a:lnTo>
                    <a:cubicBezTo>
                      <a:pt x="2457" y="5890"/>
                      <a:pt x="2429" y="5890"/>
                      <a:pt x="2399" y="5886"/>
                    </a:cubicBezTo>
                    <a:cubicBezTo>
                      <a:pt x="2367" y="5886"/>
                      <a:pt x="2338" y="5883"/>
                      <a:pt x="2309" y="5883"/>
                    </a:cubicBezTo>
                    <a:cubicBezTo>
                      <a:pt x="2280" y="5879"/>
                      <a:pt x="2255" y="5875"/>
                      <a:pt x="2225" y="5872"/>
                    </a:cubicBezTo>
                    <a:cubicBezTo>
                      <a:pt x="2196" y="5865"/>
                      <a:pt x="2168" y="5861"/>
                      <a:pt x="2142" y="5853"/>
                    </a:cubicBezTo>
                    <a:lnTo>
                      <a:pt x="2062" y="5836"/>
                    </a:lnTo>
                    <a:lnTo>
                      <a:pt x="1982" y="5814"/>
                    </a:lnTo>
                    <a:lnTo>
                      <a:pt x="1910" y="5788"/>
                    </a:lnTo>
                    <a:lnTo>
                      <a:pt x="1838" y="5759"/>
                    </a:lnTo>
                    <a:lnTo>
                      <a:pt x="1765" y="5727"/>
                    </a:lnTo>
                    <a:lnTo>
                      <a:pt x="1700" y="5691"/>
                    </a:lnTo>
                    <a:lnTo>
                      <a:pt x="1635" y="5651"/>
                    </a:lnTo>
                    <a:lnTo>
                      <a:pt x="1573" y="5611"/>
                    </a:lnTo>
                    <a:lnTo>
                      <a:pt x="1512" y="5567"/>
                    </a:lnTo>
                    <a:lnTo>
                      <a:pt x="1454" y="5517"/>
                    </a:lnTo>
                    <a:lnTo>
                      <a:pt x="1399" y="5470"/>
                    </a:lnTo>
                    <a:lnTo>
                      <a:pt x="1447" y="5491"/>
                    </a:lnTo>
                    <a:lnTo>
                      <a:pt x="1490" y="5517"/>
                    </a:lnTo>
                    <a:lnTo>
                      <a:pt x="1537" y="5538"/>
                    </a:lnTo>
                    <a:lnTo>
                      <a:pt x="1584" y="5557"/>
                    </a:lnTo>
                    <a:lnTo>
                      <a:pt x="1678" y="5592"/>
                    </a:lnTo>
                    <a:lnTo>
                      <a:pt x="1768" y="5625"/>
                    </a:lnTo>
                    <a:lnTo>
                      <a:pt x="1867" y="5651"/>
                    </a:lnTo>
                    <a:lnTo>
                      <a:pt x="1961" y="5669"/>
                    </a:lnTo>
                    <a:lnTo>
                      <a:pt x="2055" y="5687"/>
                    </a:lnTo>
                    <a:lnTo>
                      <a:pt x="2149" y="5694"/>
                    </a:lnTo>
                    <a:lnTo>
                      <a:pt x="2243" y="5698"/>
                    </a:lnTo>
                    <a:lnTo>
                      <a:pt x="2338" y="5698"/>
                    </a:lnTo>
                    <a:lnTo>
                      <a:pt x="2432" y="5694"/>
                    </a:lnTo>
                    <a:lnTo>
                      <a:pt x="2526" y="5684"/>
                    </a:lnTo>
                    <a:lnTo>
                      <a:pt x="2616" y="5669"/>
                    </a:lnTo>
                    <a:lnTo>
                      <a:pt x="2708" y="5651"/>
                    </a:lnTo>
                    <a:lnTo>
                      <a:pt x="2798" y="5625"/>
                    </a:lnTo>
                    <a:lnTo>
                      <a:pt x="2889" y="5597"/>
                    </a:lnTo>
                    <a:lnTo>
                      <a:pt x="2972" y="5564"/>
                    </a:lnTo>
                    <a:lnTo>
                      <a:pt x="3059" y="5527"/>
                    </a:lnTo>
                    <a:lnTo>
                      <a:pt x="3143" y="5484"/>
                    </a:lnTo>
                    <a:lnTo>
                      <a:pt x="3222" y="5440"/>
                    </a:lnTo>
                    <a:lnTo>
                      <a:pt x="3302" y="5390"/>
                    </a:lnTo>
                    <a:lnTo>
                      <a:pt x="3377" y="5339"/>
                    </a:lnTo>
                    <a:lnTo>
                      <a:pt x="3450" y="5281"/>
                    </a:lnTo>
                    <a:lnTo>
                      <a:pt x="3523" y="5219"/>
                    </a:lnTo>
                    <a:lnTo>
                      <a:pt x="3588" y="5158"/>
                    </a:lnTo>
                    <a:lnTo>
                      <a:pt x="3653" y="5089"/>
                    </a:lnTo>
                    <a:lnTo>
                      <a:pt x="3715" y="5017"/>
                    </a:lnTo>
                    <a:lnTo>
                      <a:pt x="3773" y="4944"/>
                    </a:lnTo>
                    <a:lnTo>
                      <a:pt x="3827" y="4864"/>
                    </a:lnTo>
                    <a:lnTo>
                      <a:pt x="3878" y="4784"/>
                    </a:lnTo>
                    <a:lnTo>
                      <a:pt x="3921" y="4701"/>
                    </a:lnTo>
                    <a:lnTo>
                      <a:pt x="3964" y="4614"/>
                    </a:lnTo>
                    <a:close/>
                    <a:moveTo>
                      <a:pt x="8291" y="3495"/>
                    </a:moveTo>
                    <a:lnTo>
                      <a:pt x="8324" y="3582"/>
                    </a:lnTo>
                    <a:lnTo>
                      <a:pt x="8357" y="3672"/>
                    </a:lnTo>
                    <a:lnTo>
                      <a:pt x="8390" y="3762"/>
                    </a:lnTo>
                    <a:lnTo>
                      <a:pt x="8418" y="3853"/>
                    </a:lnTo>
                    <a:lnTo>
                      <a:pt x="8443" y="3944"/>
                    </a:lnTo>
                    <a:lnTo>
                      <a:pt x="8465" y="4035"/>
                    </a:lnTo>
                    <a:lnTo>
                      <a:pt x="8487" y="4125"/>
                    </a:lnTo>
                    <a:lnTo>
                      <a:pt x="8505" y="4219"/>
                    </a:lnTo>
                    <a:lnTo>
                      <a:pt x="8523" y="4310"/>
                    </a:lnTo>
                    <a:lnTo>
                      <a:pt x="8538" y="4404"/>
                    </a:lnTo>
                    <a:lnTo>
                      <a:pt x="8549" y="4498"/>
                    </a:lnTo>
                    <a:lnTo>
                      <a:pt x="8557" y="4589"/>
                    </a:lnTo>
                    <a:lnTo>
                      <a:pt x="8564" y="4684"/>
                    </a:lnTo>
                    <a:lnTo>
                      <a:pt x="8567" y="4777"/>
                    </a:lnTo>
                    <a:lnTo>
                      <a:pt x="8567" y="4871"/>
                    </a:lnTo>
                    <a:lnTo>
                      <a:pt x="8564" y="4966"/>
                    </a:lnTo>
                    <a:lnTo>
                      <a:pt x="8557" y="5064"/>
                    </a:lnTo>
                    <a:lnTo>
                      <a:pt x="8549" y="5158"/>
                    </a:lnTo>
                    <a:lnTo>
                      <a:pt x="8538" y="5252"/>
                    </a:lnTo>
                    <a:lnTo>
                      <a:pt x="8523" y="5350"/>
                    </a:lnTo>
                    <a:lnTo>
                      <a:pt x="8502" y="5445"/>
                    </a:lnTo>
                    <a:lnTo>
                      <a:pt x="8483" y="5542"/>
                    </a:lnTo>
                    <a:lnTo>
                      <a:pt x="8458" y="5640"/>
                    </a:lnTo>
                    <a:lnTo>
                      <a:pt x="8430" y="5734"/>
                    </a:lnTo>
                    <a:lnTo>
                      <a:pt x="8397" y="5832"/>
                    </a:lnTo>
                    <a:lnTo>
                      <a:pt x="8361" y="5930"/>
                    </a:lnTo>
                    <a:lnTo>
                      <a:pt x="8324" y="6027"/>
                    </a:lnTo>
                    <a:lnTo>
                      <a:pt x="8281" y="6125"/>
                    </a:lnTo>
                    <a:lnTo>
                      <a:pt x="8234" y="6223"/>
                    </a:lnTo>
                    <a:lnTo>
                      <a:pt x="8183" y="6321"/>
                    </a:lnTo>
                    <a:lnTo>
                      <a:pt x="8129" y="6419"/>
                    </a:lnTo>
                    <a:lnTo>
                      <a:pt x="8074" y="6517"/>
                    </a:lnTo>
                    <a:lnTo>
                      <a:pt x="8020" y="6604"/>
                    </a:lnTo>
                    <a:lnTo>
                      <a:pt x="7962" y="6687"/>
                    </a:lnTo>
                    <a:lnTo>
                      <a:pt x="7904" y="6771"/>
                    </a:lnTo>
                    <a:lnTo>
                      <a:pt x="7846" y="6850"/>
                    </a:lnTo>
                    <a:lnTo>
                      <a:pt x="7788" y="6930"/>
                    </a:lnTo>
                    <a:lnTo>
                      <a:pt x="7722" y="7010"/>
                    </a:lnTo>
                    <a:lnTo>
                      <a:pt x="7661" y="7086"/>
                    </a:lnTo>
                    <a:lnTo>
                      <a:pt x="7596" y="7162"/>
                    </a:lnTo>
                    <a:lnTo>
                      <a:pt x="7530" y="7234"/>
                    </a:lnTo>
                    <a:lnTo>
                      <a:pt x="7462" y="7307"/>
                    </a:lnTo>
                    <a:lnTo>
                      <a:pt x="7324" y="7448"/>
                    </a:lnTo>
                    <a:lnTo>
                      <a:pt x="7179" y="7582"/>
                    </a:lnTo>
                    <a:lnTo>
                      <a:pt x="7030" y="7713"/>
                    </a:lnTo>
                    <a:lnTo>
                      <a:pt x="6875" y="7836"/>
                    </a:lnTo>
                    <a:lnTo>
                      <a:pt x="6719" y="7955"/>
                    </a:lnTo>
                    <a:lnTo>
                      <a:pt x="6560" y="8075"/>
                    </a:lnTo>
                    <a:lnTo>
                      <a:pt x="6393" y="8188"/>
                    </a:lnTo>
                    <a:lnTo>
                      <a:pt x="6226" y="8296"/>
                    </a:lnTo>
                    <a:lnTo>
                      <a:pt x="6060" y="8405"/>
                    </a:lnTo>
                    <a:lnTo>
                      <a:pt x="5886" y="8510"/>
                    </a:lnTo>
                    <a:lnTo>
                      <a:pt x="5712" y="8611"/>
                    </a:lnTo>
                    <a:lnTo>
                      <a:pt x="5360" y="8810"/>
                    </a:lnTo>
                    <a:lnTo>
                      <a:pt x="5005" y="9003"/>
                    </a:lnTo>
                    <a:cubicBezTo>
                      <a:pt x="4765" y="9133"/>
                      <a:pt x="4530" y="9260"/>
                      <a:pt x="4291" y="9387"/>
                    </a:cubicBezTo>
                    <a:cubicBezTo>
                      <a:pt x="4175" y="9452"/>
                      <a:pt x="4059" y="9517"/>
                      <a:pt x="3939" y="9583"/>
                    </a:cubicBezTo>
                    <a:cubicBezTo>
                      <a:pt x="3827" y="9651"/>
                      <a:pt x="3711" y="9717"/>
                      <a:pt x="3595" y="9782"/>
                    </a:cubicBezTo>
                    <a:lnTo>
                      <a:pt x="3429" y="9887"/>
                    </a:lnTo>
                    <a:lnTo>
                      <a:pt x="3262" y="9992"/>
                    </a:lnTo>
                    <a:lnTo>
                      <a:pt x="3099" y="10101"/>
                    </a:lnTo>
                    <a:lnTo>
                      <a:pt x="2939" y="10213"/>
                    </a:lnTo>
                    <a:lnTo>
                      <a:pt x="2740" y="10362"/>
                    </a:lnTo>
                    <a:lnTo>
                      <a:pt x="2643" y="10438"/>
                    </a:lnTo>
                    <a:lnTo>
                      <a:pt x="2548" y="10514"/>
                    </a:lnTo>
                    <a:lnTo>
                      <a:pt x="2457" y="10593"/>
                    </a:lnTo>
                    <a:lnTo>
                      <a:pt x="2363" y="10673"/>
                    </a:lnTo>
                    <a:lnTo>
                      <a:pt x="2276" y="10753"/>
                    </a:lnTo>
                    <a:lnTo>
                      <a:pt x="2189" y="10837"/>
                    </a:lnTo>
                    <a:lnTo>
                      <a:pt x="2102" y="10924"/>
                    </a:lnTo>
                    <a:lnTo>
                      <a:pt x="2019" y="11006"/>
                    </a:lnTo>
                    <a:lnTo>
                      <a:pt x="1939" y="11093"/>
                    </a:lnTo>
                    <a:lnTo>
                      <a:pt x="1860" y="11185"/>
                    </a:lnTo>
                    <a:lnTo>
                      <a:pt x="1780" y="11275"/>
                    </a:lnTo>
                    <a:lnTo>
                      <a:pt x="1708" y="11366"/>
                    </a:lnTo>
                    <a:lnTo>
                      <a:pt x="1635" y="11459"/>
                    </a:lnTo>
                    <a:lnTo>
                      <a:pt x="1562" y="11554"/>
                    </a:lnTo>
                    <a:lnTo>
                      <a:pt x="1642" y="11419"/>
                    </a:lnTo>
                    <a:lnTo>
                      <a:pt x="1686" y="11354"/>
                    </a:lnTo>
                    <a:lnTo>
                      <a:pt x="1729" y="11293"/>
                    </a:lnTo>
                    <a:lnTo>
                      <a:pt x="1816" y="11173"/>
                    </a:lnTo>
                    <a:lnTo>
                      <a:pt x="1907" y="11054"/>
                    </a:lnTo>
                    <a:lnTo>
                      <a:pt x="2001" y="10938"/>
                    </a:lnTo>
                    <a:lnTo>
                      <a:pt x="2102" y="10822"/>
                    </a:lnTo>
                    <a:lnTo>
                      <a:pt x="2208" y="10710"/>
                    </a:lnTo>
                    <a:lnTo>
                      <a:pt x="2316" y="10598"/>
                    </a:lnTo>
                    <a:lnTo>
                      <a:pt x="2429" y="10484"/>
                    </a:lnTo>
                    <a:lnTo>
                      <a:pt x="2544" y="10376"/>
                    </a:lnTo>
                    <a:lnTo>
                      <a:pt x="2668" y="10267"/>
                    </a:lnTo>
                    <a:lnTo>
                      <a:pt x="2790" y="10158"/>
                    </a:lnTo>
                    <a:cubicBezTo>
                      <a:pt x="2874" y="10086"/>
                      <a:pt x="2957" y="10017"/>
                      <a:pt x="3044" y="9945"/>
                    </a:cubicBezTo>
                    <a:cubicBezTo>
                      <a:pt x="3131" y="9876"/>
                      <a:pt x="3222" y="9804"/>
                      <a:pt x="3309" y="9735"/>
                    </a:cubicBezTo>
                    <a:cubicBezTo>
                      <a:pt x="3399" y="9666"/>
                      <a:pt x="3494" y="9597"/>
                      <a:pt x="3584" y="9524"/>
                    </a:cubicBezTo>
                    <a:cubicBezTo>
                      <a:pt x="3678" y="9456"/>
                      <a:pt x="3773" y="9387"/>
                      <a:pt x="3867" y="9318"/>
                    </a:cubicBezTo>
                    <a:cubicBezTo>
                      <a:pt x="3961" y="9250"/>
                      <a:pt x="4056" y="9180"/>
                      <a:pt x="4153" y="9111"/>
                    </a:cubicBezTo>
                    <a:cubicBezTo>
                      <a:pt x="4345" y="8977"/>
                      <a:pt x="4541" y="8840"/>
                      <a:pt x="4733" y="8702"/>
                    </a:cubicBezTo>
                    <a:cubicBezTo>
                      <a:pt x="4929" y="8564"/>
                      <a:pt x="5125" y="8423"/>
                      <a:pt x="5317" y="8285"/>
                    </a:cubicBezTo>
                    <a:lnTo>
                      <a:pt x="5603" y="8075"/>
                    </a:lnTo>
                    <a:cubicBezTo>
                      <a:pt x="5697" y="8002"/>
                      <a:pt x="5791" y="7930"/>
                      <a:pt x="5886" y="7861"/>
                    </a:cubicBezTo>
                    <a:cubicBezTo>
                      <a:pt x="5976" y="7788"/>
                      <a:pt x="6070" y="7716"/>
                      <a:pt x="6161" y="7644"/>
                    </a:cubicBezTo>
                    <a:cubicBezTo>
                      <a:pt x="6247" y="7567"/>
                      <a:pt x="6339" y="7495"/>
                      <a:pt x="6426" y="7419"/>
                    </a:cubicBezTo>
                    <a:lnTo>
                      <a:pt x="6556" y="7307"/>
                    </a:lnTo>
                    <a:lnTo>
                      <a:pt x="6682" y="7194"/>
                    </a:lnTo>
                    <a:lnTo>
                      <a:pt x="6806" y="7079"/>
                    </a:lnTo>
                    <a:lnTo>
                      <a:pt x="6926" y="6959"/>
                    </a:lnTo>
                    <a:lnTo>
                      <a:pt x="7042" y="6843"/>
                    </a:lnTo>
                    <a:lnTo>
                      <a:pt x="7157" y="6723"/>
                    </a:lnTo>
                    <a:lnTo>
                      <a:pt x="7266" y="6600"/>
                    </a:lnTo>
                    <a:lnTo>
                      <a:pt x="7371" y="6477"/>
                    </a:lnTo>
                    <a:lnTo>
                      <a:pt x="7473" y="6350"/>
                    </a:lnTo>
                    <a:lnTo>
                      <a:pt x="7570" y="6223"/>
                    </a:lnTo>
                    <a:lnTo>
                      <a:pt x="7661" y="6092"/>
                    </a:lnTo>
                    <a:lnTo>
                      <a:pt x="7748" y="5962"/>
                    </a:lnTo>
                    <a:lnTo>
                      <a:pt x="7828" y="5828"/>
                    </a:lnTo>
                    <a:lnTo>
                      <a:pt x="7904" y="5691"/>
                    </a:lnTo>
                    <a:lnTo>
                      <a:pt x="7976" y="5553"/>
                    </a:lnTo>
                    <a:lnTo>
                      <a:pt x="8042" y="5411"/>
                    </a:lnTo>
                    <a:lnTo>
                      <a:pt x="8100" y="5266"/>
                    </a:lnTo>
                    <a:lnTo>
                      <a:pt x="8154" y="5122"/>
                    </a:lnTo>
                    <a:lnTo>
                      <a:pt x="8176" y="5045"/>
                    </a:lnTo>
                    <a:lnTo>
                      <a:pt x="8201" y="4970"/>
                    </a:lnTo>
                    <a:lnTo>
                      <a:pt x="8219" y="4897"/>
                    </a:lnTo>
                    <a:lnTo>
                      <a:pt x="8237" y="4821"/>
                    </a:lnTo>
                    <a:lnTo>
                      <a:pt x="8256" y="4741"/>
                    </a:lnTo>
                    <a:lnTo>
                      <a:pt x="8270" y="4665"/>
                    </a:lnTo>
                    <a:lnTo>
                      <a:pt x="8284" y="4585"/>
                    </a:lnTo>
                    <a:lnTo>
                      <a:pt x="8299" y="4505"/>
                    </a:lnTo>
                    <a:lnTo>
                      <a:pt x="8306" y="4426"/>
                    </a:lnTo>
                    <a:lnTo>
                      <a:pt x="8317" y="4346"/>
                    </a:lnTo>
                    <a:lnTo>
                      <a:pt x="8321" y="4263"/>
                    </a:lnTo>
                    <a:lnTo>
                      <a:pt x="8328" y="4183"/>
                    </a:lnTo>
                    <a:lnTo>
                      <a:pt x="8328" y="4100"/>
                    </a:lnTo>
                    <a:lnTo>
                      <a:pt x="8328" y="4016"/>
                    </a:lnTo>
                    <a:lnTo>
                      <a:pt x="8328" y="3929"/>
                    </a:lnTo>
                    <a:lnTo>
                      <a:pt x="8324" y="3846"/>
                    </a:lnTo>
                    <a:lnTo>
                      <a:pt x="8321" y="3759"/>
                    </a:lnTo>
                    <a:lnTo>
                      <a:pt x="8313" y="3672"/>
                    </a:lnTo>
                    <a:lnTo>
                      <a:pt x="8303" y="3582"/>
                    </a:lnTo>
                    <a:lnTo>
                      <a:pt x="8291" y="3495"/>
                    </a:lnTo>
                    <a:close/>
                    <a:moveTo>
                      <a:pt x="5936" y="12083"/>
                    </a:moveTo>
                    <a:lnTo>
                      <a:pt x="6045" y="12087"/>
                    </a:lnTo>
                    <a:lnTo>
                      <a:pt x="6154" y="12093"/>
                    </a:lnTo>
                    <a:cubicBezTo>
                      <a:pt x="6190" y="12098"/>
                      <a:pt x="6230" y="12101"/>
                      <a:pt x="6269" y="12105"/>
                    </a:cubicBezTo>
                    <a:cubicBezTo>
                      <a:pt x="6306" y="12112"/>
                      <a:pt x="6346" y="12115"/>
                      <a:pt x="6382" y="12123"/>
                    </a:cubicBezTo>
                    <a:lnTo>
                      <a:pt x="6494" y="12145"/>
                    </a:lnTo>
                    <a:lnTo>
                      <a:pt x="6603" y="12170"/>
                    </a:lnTo>
                    <a:lnTo>
                      <a:pt x="6708" y="12195"/>
                    </a:lnTo>
                    <a:lnTo>
                      <a:pt x="6809" y="12228"/>
                    </a:lnTo>
                    <a:lnTo>
                      <a:pt x="6911" y="12264"/>
                    </a:lnTo>
                    <a:lnTo>
                      <a:pt x="7008" y="12304"/>
                    </a:lnTo>
                    <a:lnTo>
                      <a:pt x="7103" y="12347"/>
                    </a:lnTo>
                    <a:lnTo>
                      <a:pt x="7197" y="12394"/>
                    </a:lnTo>
                    <a:lnTo>
                      <a:pt x="7288" y="12446"/>
                    </a:lnTo>
                    <a:lnTo>
                      <a:pt x="7375" y="12500"/>
                    </a:lnTo>
                    <a:lnTo>
                      <a:pt x="7458" y="12554"/>
                    </a:lnTo>
                    <a:lnTo>
                      <a:pt x="7542" y="12615"/>
                    </a:lnTo>
                    <a:lnTo>
                      <a:pt x="7622" y="12677"/>
                    </a:lnTo>
                    <a:lnTo>
                      <a:pt x="7697" y="12742"/>
                    </a:lnTo>
                    <a:lnTo>
                      <a:pt x="7769" y="12807"/>
                    </a:lnTo>
                    <a:lnTo>
                      <a:pt x="7843" y="12881"/>
                    </a:lnTo>
                    <a:lnTo>
                      <a:pt x="7908" y="12953"/>
                    </a:lnTo>
                    <a:lnTo>
                      <a:pt x="7973" y="13028"/>
                    </a:lnTo>
                    <a:lnTo>
                      <a:pt x="8035" y="13105"/>
                    </a:lnTo>
                    <a:lnTo>
                      <a:pt x="8096" y="13185"/>
                    </a:lnTo>
                    <a:lnTo>
                      <a:pt x="8154" y="13264"/>
                    </a:lnTo>
                    <a:lnTo>
                      <a:pt x="8204" y="13351"/>
                    </a:lnTo>
                    <a:lnTo>
                      <a:pt x="8256" y="13435"/>
                    </a:lnTo>
                    <a:lnTo>
                      <a:pt x="8306" y="13522"/>
                    </a:lnTo>
                    <a:lnTo>
                      <a:pt x="8350" y="13612"/>
                    </a:lnTo>
                    <a:lnTo>
                      <a:pt x="8393" y="13702"/>
                    </a:lnTo>
                    <a:lnTo>
                      <a:pt x="8433" y="13794"/>
                    </a:lnTo>
                    <a:lnTo>
                      <a:pt x="8470" y="13888"/>
                    </a:lnTo>
                    <a:lnTo>
                      <a:pt x="8502" y="13982"/>
                    </a:lnTo>
                    <a:lnTo>
                      <a:pt x="8530" y="14080"/>
                    </a:lnTo>
                    <a:lnTo>
                      <a:pt x="8560" y="14177"/>
                    </a:lnTo>
                    <a:lnTo>
                      <a:pt x="8585" y="14276"/>
                    </a:lnTo>
                    <a:lnTo>
                      <a:pt x="8604" y="14373"/>
                    </a:lnTo>
                    <a:lnTo>
                      <a:pt x="8622" y="14475"/>
                    </a:lnTo>
                    <a:lnTo>
                      <a:pt x="8639" y="14572"/>
                    </a:lnTo>
                    <a:lnTo>
                      <a:pt x="8650" y="14674"/>
                    </a:lnTo>
                    <a:lnTo>
                      <a:pt x="8657" y="14776"/>
                    </a:lnTo>
                    <a:lnTo>
                      <a:pt x="8665" y="14877"/>
                    </a:lnTo>
                    <a:lnTo>
                      <a:pt x="8669" y="14982"/>
                    </a:lnTo>
                    <a:lnTo>
                      <a:pt x="8669" y="15084"/>
                    </a:lnTo>
                    <a:lnTo>
                      <a:pt x="8665" y="15185"/>
                    </a:lnTo>
                    <a:lnTo>
                      <a:pt x="8657" y="15286"/>
                    </a:lnTo>
                    <a:lnTo>
                      <a:pt x="8647" y="15391"/>
                    </a:lnTo>
                    <a:lnTo>
                      <a:pt x="8636" y="15493"/>
                    </a:lnTo>
                    <a:lnTo>
                      <a:pt x="8617" y="15594"/>
                    </a:lnTo>
                    <a:lnTo>
                      <a:pt x="8600" y="15696"/>
                    </a:lnTo>
                    <a:lnTo>
                      <a:pt x="8578" y="15798"/>
                    </a:lnTo>
                    <a:lnTo>
                      <a:pt x="8552" y="15895"/>
                    </a:lnTo>
                    <a:lnTo>
                      <a:pt x="8523" y="15997"/>
                    </a:lnTo>
                    <a:lnTo>
                      <a:pt x="8491" y="16094"/>
                    </a:lnTo>
                    <a:lnTo>
                      <a:pt x="8455" y="16192"/>
                    </a:lnTo>
                    <a:lnTo>
                      <a:pt x="8415" y="16286"/>
                    </a:lnTo>
                    <a:lnTo>
                      <a:pt x="8371" y="16385"/>
                    </a:lnTo>
                    <a:lnTo>
                      <a:pt x="8328" y="16479"/>
                    </a:lnTo>
                    <a:lnTo>
                      <a:pt x="8277" y="16569"/>
                    </a:lnTo>
                    <a:lnTo>
                      <a:pt x="8226" y="16659"/>
                    </a:lnTo>
                    <a:lnTo>
                      <a:pt x="8169" y="16751"/>
                    </a:lnTo>
                    <a:lnTo>
                      <a:pt x="8110" y="16838"/>
                    </a:lnTo>
                    <a:lnTo>
                      <a:pt x="8049" y="16925"/>
                    </a:lnTo>
                    <a:lnTo>
                      <a:pt x="7983" y="17012"/>
                    </a:lnTo>
                    <a:lnTo>
                      <a:pt x="7911" y="17091"/>
                    </a:lnTo>
                    <a:lnTo>
                      <a:pt x="7839" y="17174"/>
                    </a:lnTo>
                    <a:lnTo>
                      <a:pt x="7777" y="17236"/>
                    </a:lnTo>
                    <a:lnTo>
                      <a:pt x="7846" y="17142"/>
                    </a:lnTo>
                    <a:lnTo>
                      <a:pt x="7911" y="17047"/>
                    </a:lnTo>
                    <a:lnTo>
                      <a:pt x="7973" y="16953"/>
                    </a:lnTo>
                    <a:lnTo>
                      <a:pt x="8030" y="16855"/>
                    </a:lnTo>
                    <a:lnTo>
                      <a:pt x="8085" y="16754"/>
                    </a:lnTo>
                    <a:lnTo>
                      <a:pt x="8132" y="16652"/>
                    </a:lnTo>
                    <a:lnTo>
                      <a:pt x="8179" y="16551"/>
                    </a:lnTo>
                    <a:lnTo>
                      <a:pt x="8223" y="16446"/>
                    </a:lnTo>
                    <a:lnTo>
                      <a:pt x="8263" y="16341"/>
                    </a:lnTo>
                    <a:lnTo>
                      <a:pt x="8296" y="16232"/>
                    </a:lnTo>
                    <a:lnTo>
                      <a:pt x="8328" y="16124"/>
                    </a:lnTo>
                    <a:lnTo>
                      <a:pt x="8353" y="16015"/>
                    </a:lnTo>
                    <a:lnTo>
                      <a:pt x="8375" y="15906"/>
                    </a:lnTo>
                    <a:lnTo>
                      <a:pt x="8393" y="15798"/>
                    </a:lnTo>
                    <a:lnTo>
                      <a:pt x="8404" y="15689"/>
                    </a:lnTo>
                    <a:lnTo>
                      <a:pt x="8411" y="15577"/>
                    </a:lnTo>
                    <a:lnTo>
                      <a:pt x="8415" y="15468"/>
                    </a:lnTo>
                    <a:lnTo>
                      <a:pt x="8415" y="15355"/>
                    </a:lnTo>
                    <a:lnTo>
                      <a:pt x="8408" y="15243"/>
                    </a:lnTo>
                    <a:lnTo>
                      <a:pt x="8397" y="15134"/>
                    </a:lnTo>
                    <a:lnTo>
                      <a:pt x="8383" y="15022"/>
                    </a:lnTo>
                    <a:lnTo>
                      <a:pt x="8361" y="14913"/>
                    </a:lnTo>
                    <a:lnTo>
                      <a:pt x="8335" y="14804"/>
                    </a:lnTo>
                    <a:lnTo>
                      <a:pt x="8303" y="14696"/>
                    </a:lnTo>
                    <a:lnTo>
                      <a:pt x="8266" y="14587"/>
                    </a:lnTo>
                    <a:lnTo>
                      <a:pt x="8223" y="14482"/>
                    </a:lnTo>
                    <a:lnTo>
                      <a:pt x="8176" y="14376"/>
                    </a:lnTo>
                    <a:lnTo>
                      <a:pt x="8122" y="14272"/>
                    </a:lnTo>
                    <a:lnTo>
                      <a:pt x="8060" y="14167"/>
                    </a:lnTo>
                    <a:lnTo>
                      <a:pt x="7995" y="14065"/>
                    </a:lnTo>
                    <a:lnTo>
                      <a:pt x="7926" y="13968"/>
                    </a:lnTo>
                    <a:lnTo>
                      <a:pt x="7846" y="13869"/>
                    </a:lnTo>
                    <a:lnTo>
                      <a:pt x="7799" y="13815"/>
                    </a:lnTo>
                    <a:lnTo>
                      <a:pt x="7752" y="13761"/>
                    </a:lnTo>
                    <a:lnTo>
                      <a:pt x="7697" y="13710"/>
                    </a:lnTo>
                    <a:lnTo>
                      <a:pt x="7643" y="13659"/>
                    </a:lnTo>
                    <a:lnTo>
                      <a:pt x="7585" y="13608"/>
                    </a:lnTo>
                    <a:lnTo>
                      <a:pt x="7523" y="13562"/>
                    </a:lnTo>
                    <a:lnTo>
                      <a:pt x="7462" y="13518"/>
                    </a:lnTo>
                    <a:lnTo>
                      <a:pt x="7396" y="13475"/>
                    </a:lnTo>
                    <a:lnTo>
                      <a:pt x="7331" y="13431"/>
                    </a:lnTo>
                    <a:lnTo>
                      <a:pt x="7262" y="13388"/>
                    </a:lnTo>
                    <a:lnTo>
                      <a:pt x="7190" y="13351"/>
                    </a:lnTo>
                    <a:lnTo>
                      <a:pt x="7117" y="13311"/>
                    </a:lnTo>
                    <a:lnTo>
                      <a:pt x="7045" y="13275"/>
                    </a:lnTo>
                    <a:lnTo>
                      <a:pt x="6969" y="13242"/>
                    </a:lnTo>
                    <a:lnTo>
                      <a:pt x="6893" y="13210"/>
                    </a:lnTo>
                    <a:lnTo>
                      <a:pt x="6817" y="13177"/>
                    </a:lnTo>
                    <a:lnTo>
                      <a:pt x="6737" y="13148"/>
                    </a:lnTo>
                    <a:lnTo>
                      <a:pt x="6657" y="13123"/>
                    </a:lnTo>
                    <a:lnTo>
                      <a:pt x="6578" y="13098"/>
                    </a:lnTo>
                    <a:lnTo>
                      <a:pt x="6494" y="13076"/>
                    </a:lnTo>
                    <a:lnTo>
                      <a:pt x="6411" y="13054"/>
                    </a:lnTo>
                    <a:lnTo>
                      <a:pt x="6331" y="13036"/>
                    </a:lnTo>
                    <a:lnTo>
                      <a:pt x="6247" y="13018"/>
                    </a:lnTo>
                    <a:lnTo>
                      <a:pt x="6165" y="13003"/>
                    </a:lnTo>
                    <a:lnTo>
                      <a:pt x="6078" y="12993"/>
                    </a:lnTo>
                    <a:lnTo>
                      <a:pt x="5994" y="12981"/>
                    </a:lnTo>
                    <a:lnTo>
                      <a:pt x="5911" y="12971"/>
                    </a:lnTo>
                    <a:lnTo>
                      <a:pt x="5827" y="12968"/>
                    </a:lnTo>
                    <a:lnTo>
                      <a:pt x="5744" y="12963"/>
                    </a:lnTo>
                    <a:lnTo>
                      <a:pt x="5660" y="12960"/>
                    </a:lnTo>
                    <a:lnTo>
                      <a:pt x="5581" y="12963"/>
                    </a:lnTo>
                    <a:lnTo>
                      <a:pt x="5498" y="12968"/>
                    </a:lnTo>
                    <a:lnTo>
                      <a:pt x="5418" y="12971"/>
                    </a:lnTo>
                    <a:lnTo>
                      <a:pt x="5334" y="12978"/>
                    </a:lnTo>
                    <a:lnTo>
                      <a:pt x="5259" y="12989"/>
                    </a:lnTo>
                    <a:lnTo>
                      <a:pt x="5179" y="13003"/>
                    </a:lnTo>
                    <a:lnTo>
                      <a:pt x="5103" y="13018"/>
                    </a:lnTo>
                    <a:lnTo>
                      <a:pt x="5026" y="13040"/>
                    </a:lnTo>
                    <a:lnTo>
                      <a:pt x="4951" y="13058"/>
                    </a:lnTo>
                    <a:lnTo>
                      <a:pt x="4878" y="13083"/>
                    </a:lnTo>
                    <a:lnTo>
                      <a:pt x="4809" y="13108"/>
                    </a:lnTo>
                    <a:lnTo>
                      <a:pt x="4740" y="13137"/>
                    </a:lnTo>
                    <a:lnTo>
                      <a:pt x="4672" y="13170"/>
                    </a:lnTo>
                    <a:lnTo>
                      <a:pt x="4606" y="13207"/>
                    </a:lnTo>
                    <a:lnTo>
                      <a:pt x="4545" y="13242"/>
                    </a:lnTo>
                    <a:lnTo>
                      <a:pt x="4483" y="13282"/>
                    </a:lnTo>
                    <a:lnTo>
                      <a:pt x="4425" y="13326"/>
                    </a:lnTo>
                    <a:lnTo>
                      <a:pt x="4367" y="13373"/>
                    </a:lnTo>
                    <a:lnTo>
                      <a:pt x="4317" y="13424"/>
                    </a:lnTo>
                    <a:lnTo>
                      <a:pt x="4265" y="13475"/>
                    </a:lnTo>
                    <a:lnTo>
                      <a:pt x="4215" y="13528"/>
                    </a:lnTo>
                    <a:lnTo>
                      <a:pt x="4171" y="13587"/>
                    </a:lnTo>
                    <a:lnTo>
                      <a:pt x="4128" y="13649"/>
                    </a:lnTo>
                    <a:lnTo>
                      <a:pt x="4091" y="13714"/>
                    </a:lnTo>
                    <a:lnTo>
                      <a:pt x="4056" y="13782"/>
                    </a:lnTo>
                    <a:lnTo>
                      <a:pt x="4023" y="13855"/>
                    </a:lnTo>
                    <a:lnTo>
                      <a:pt x="3994" y="13928"/>
                    </a:lnTo>
                    <a:cubicBezTo>
                      <a:pt x="3986" y="13953"/>
                      <a:pt x="3979" y="13978"/>
                      <a:pt x="3969" y="14007"/>
                    </a:cubicBezTo>
                    <a:cubicBezTo>
                      <a:pt x="3961" y="14033"/>
                      <a:pt x="3954" y="14058"/>
                      <a:pt x="3947" y="14087"/>
                    </a:cubicBezTo>
                    <a:cubicBezTo>
                      <a:pt x="3943" y="14116"/>
                      <a:pt x="3936" y="14142"/>
                      <a:pt x="3932" y="14170"/>
                    </a:cubicBezTo>
                    <a:cubicBezTo>
                      <a:pt x="3929" y="14199"/>
                      <a:pt x="3921" y="14229"/>
                      <a:pt x="3918" y="14261"/>
                    </a:cubicBezTo>
                    <a:cubicBezTo>
                      <a:pt x="3914" y="14289"/>
                      <a:pt x="3911" y="14319"/>
                      <a:pt x="3911" y="14351"/>
                    </a:cubicBezTo>
                    <a:cubicBezTo>
                      <a:pt x="3907" y="14381"/>
                      <a:pt x="3907" y="14413"/>
                      <a:pt x="3904" y="14446"/>
                    </a:cubicBezTo>
                    <a:lnTo>
                      <a:pt x="3904" y="14543"/>
                    </a:lnTo>
                    <a:lnTo>
                      <a:pt x="3907" y="14605"/>
                    </a:lnTo>
                    <a:lnTo>
                      <a:pt x="3911" y="14667"/>
                    </a:lnTo>
                    <a:lnTo>
                      <a:pt x="3921" y="14724"/>
                    </a:lnTo>
                    <a:lnTo>
                      <a:pt x="3932" y="14786"/>
                    </a:lnTo>
                    <a:lnTo>
                      <a:pt x="3943" y="14844"/>
                    </a:lnTo>
                    <a:lnTo>
                      <a:pt x="3961" y="14898"/>
                    </a:lnTo>
                    <a:lnTo>
                      <a:pt x="3979" y="14957"/>
                    </a:lnTo>
                    <a:lnTo>
                      <a:pt x="4001" y="15011"/>
                    </a:lnTo>
                    <a:lnTo>
                      <a:pt x="4026" y="15065"/>
                    </a:lnTo>
                    <a:lnTo>
                      <a:pt x="4051" y="15120"/>
                    </a:lnTo>
                    <a:lnTo>
                      <a:pt x="4081" y="15174"/>
                    </a:lnTo>
                    <a:lnTo>
                      <a:pt x="4110" y="15224"/>
                    </a:lnTo>
                    <a:lnTo>
                      <a:pt x="4143" y="15272"/>
                    </a:lnTo>
                    <a:lnTo>
                      <a:pt x="4178" y="15323"/>
                    </a:lnTo>
                    <a:lnTo>
                      <a:pt x="4215" y="15370"/>
                    </a:lnTo>
                    <a:lnTo>
                      <a:pt x="4251" y="15413"/>
                    </a:lnTo>
                    <a:lnTo>
                      <a:pt x="4295" y="15460"/>
                    </a:lnTo>
                    <a:lnTo>
                      <a:pt x="4334" y="15500"/>
                    </a:lnTo>
                    <a:lnTo>
                      <a:pt x="4378" y="15544"/>
                    </a:lnTo>
                    <a:lnTo>
                      <a:pt x="4425" y="15584"/>
                    </a:lnTo>
                    <a:lnTo>
                      <a:pt x="4472" y="15620"/>
                    </a:lnTo>
                    <a:lnTo>
                      <a:pt x="4519" y="15656"/>
                    </a:lnTo>
                    <a:lnTo>
                      <a:pt x="4570" y="15689"/>
                    </a:lnTo>
                    <a:lnTo>
                      <a:pt x="4621" y="15721"/>
                    </a:lnTo>
                    <a:lnTo>
                      <a:pt x="4672" y="15751"/>
                    </a:lnTo>
                    <a:lnTo>
                      <a:pt x="4722" y="15779"/>
                    </a:lnTo>
                    <a:lnTo>
                      <a:pt x="4777" y="15805"/>
                    </a:lnTo>
                    <a:lnTo>
                      <a:pt x="4834" y="15830"/>
                    </a:lnTo>
                    <a:lnTo>
                      <a:pt x="4889" y="15851"/>
                    </a:lnTo>
                    <a:lnTo>
                      <a:pt x="4947" y="15873"/>
                    </a:lnTo>
                    <a:lnTo>
                      <a:pt x="5001" y="15888"/>
                    </a:lnTo>
                    <a:lnTo>
                      <a:pt x="5059" y="15906"/>
                    </a:lnTo>
                    <a:lnTo>
                      <a:pt x="4907" y="15906"/>
                    </a:lnTo>
                    <a:lnTo>
                      <a:pt x="4856" y="15903"/>
                    </a:lnTo>
                    <a:lnTo>
                      <a:pt x="4806" y="15898"/>
                    </a:lnTo>
                    <a:lnTo>
                      <a:pt x="4759" y="15895"/>
                    </a:lnTo>
                    <a:lnTo>
                      <a:pt x="4708" y="15888"/>
                    </a:lnTo>
                    <a:lnTo>
                      <a:pt x="4660" y="15877"/>
                    </a:lnTo>
                    <a:lnTo>
                      <a:pt x="4613" y="15870"/>
                    </a:lnTo>
                    <a:lnTo>
                      <a:pt x="4566" y="15855"/>
                    </a:lnTo>
                    <a:lnTo>
                      <a:pt x="4519" y="15845"/>
                    </a:lnTo>
                    <a:lnTo>
                      <a:pt x="4472" y="15830"/>
                    </a:lnTo>
                    <a:lnTo>
                      <a:pt x="4429" y="15816"/>
                    </a:lnTo>
                    <a:lnTo>
                      <a:pt x="4382" y="15798"/>
                    </a:lnTo>
                    <a:lnTo>
                      <a:pt x="4338" y="15779"/>
                    </a:lnTo>
                    <a:lnTo>
                      <a:pt x="4298" y="15761"/>
                    </a:lnTo>
                    <a:lnTo>
                      <a:pt x="4255" y="15739"/>
                    </a:lnTo>
                    <a:lnTo>
                      <a:pt x="4211" y="15718"/>
                    </a:lnTo>
                    <a:lnTo>
                      <a:pt x="4171" y="15696"/>
                    </a:lnTo>
                    <a:lnTo>
                      <a:pt x="4131" y="15671"/>
                    </a:lnTo>
                    <a:lnTo>
                      <a:pt x="4091" y="15645"/>
                    </a:lnTo>
                    <a:lnTo>
                      <a:pt x="4056" y="15620"/>
                    </a:lnTo>
                    <a:lnTo>
                      <a:pt x="4019" y="15591"/>
                    </a:lnTo>
                    <a:lnTo>
                      <a:pt x="3983" y="15565"/>
                    </a:lnTo>
                    <a:lnTo>
                      <a:pt x="3947" y="15533"/>
                    </a:lnTo>
                    <a:lnTo>
                      <a:pt x="3911" y="15504"/>
                    </a:lnTo>
                    <a:lnTo>
                      <a:pt x="3878" y="15471"/>
                    </a:lnTo>
                    <a:lnTo>
                      <a:pt x="3845" y="15438"/>
                    </a:lnTo>
                    <a:lnTo>
                      <a:pt x="3812" y="15406"/>
                    </a:lnTo>
                    <a:lnTo>
                      <a:pt x="3784" y="15370"/>
                    </a:lnTo>
                    <a:lnTo>
                      <a:pt x="3751" y="15337"/>
                    </a:lnTo>
                    <a:lnTo>
                      <a:pt x="3722" y="15301"/>
                    </a:lnTo>
                    <a:lnTo>
                      <a:pt x="3697" y="15261"/>
                    </a:lnTo>
                    <a:lnTo>
                      <a:pt x="3668" y="15224"/>
                    </a:lnTo>
                    <a:lnTo>
                      <a:pt x="3643" y="15185"/>
                    </a:lnTo>
                    <a:lnTo>
                      <a:pt x="3621" y="15145"/>
                    </a:lnTo>
                    <a:lnTo>
                      <a:pt x="3595" y="15105"/>
                    </a:lnTo>
                    <a:lnTo>
                      <a:pt x="3573" y="15062"/>
                    </a:lnTo>
                    <a:lnTo>
                      <a:pt x="3551" y="15022"/>
                    </a:lnTo>
                    <a:lnTo>
                      <a:pt x="3534" y="14978"/>
                    </a:lnTo>
                    <a:lnTo>
                      <a:pt x="3516" y="14935"/>
                    </a:lnTo>
                    <a:lnTo>
                      <a:pt x="3497" y="14891"/>
                    </a:lnTo>
                    <a:lnTo>
                      <a:pt x="3483" y="14844"/>
                    </a:lnTo>
                    <a:lnTo>
                      <a:pt x="3464" y="14801"/>
                    </a:lnTo>
                    <a:lnTo>
                      <a:pt x="3454" y="14754"/>
                    </a:lnTo>
                    <a:lnTo>
                      <a:pt x="3439" y="14707"/>
                    </a:lnTo>
                    <a:lnTo>
                      <a:pt x="3429" y="14659"/>
                    </a:lnTo>
                    <a:lnTo>
                      <a:pt x="3421" y="14612"/>
                    </a:lnTo>
                    <a:lnTo>
                      <a:pt x="3410" y="14562"/>
                    </a:lnTo>
                    <a:lnTo>
                      <a:pt x="3407" y="14515"/>
                    </a:lnTo>
                    <a:lnTo>
                      <a:pt x="3399" y="14463"/>
                    </a:lnTo>
                    <a:lnTo>
                      <a:pt x="3396" y="14413"/>
                    </a:lnTo>
                    <a:lnTo>
                      <a:pt x="3392" y="14363"/>
                    </a:lnTo>
                    <a:lnTo>
                      <a:pt x="3392" y="14311"/>
                    </a:lnTo>
                    <a:lnTo>
                      <a:pt x="3392" y="14261"/>
                    </a:lnTo>
                    <a:lnTo>
                      <a:pt x="3392" y="14210"/>
                    </a:lnTo>
                    <a:lnTo>
                      <a:pt x="3396" y="14159"/>
                    </a:lnTo>
                    <a:lnTo>
                      <a:pt x="3404" y="14105"/>
                    </a:lnTo>
                    <a:lnTo>
                      <a:pt x="3407" y="14055"/>
                    </a:lnTo>
                    <a:lnTo>
                      <a:pt x="3417" y="14000"/>
                    </a:lnTo>
                    <a:lnTo>
                      <a:pt x="3425" y="13946"/>
                    </a:lnTo>
                    <a:lnTo>
                      <a:pt x="3436" y="13895"/>
                    </a:lnTo>
                    <a:lnTo>
                      <a:pt x="3450" y="13841"/>
                    </a:lnTo>
                    <a:lnTo>
                      <a:pt x="3464" y="13786"/>
                    </a:lnTo>
                    <a:lnTo>
                      <a:pt x="3497" y="13677"/>
                    </a:lnTo>
                    <a:lnTo>
                      <a:pt x="3534" y="13576"/>
                    </a:lnTo>
                    <a:lnTo>
                      <a:pt x="3577" y="13475"/>
                    </a:lnTo>
                    <a:lnTo>
                      <a:pt x="3624" y="13376"/>
                    </a:lnTo>
                    <a:lnTo>
                      <a:pt x="3678" y="13282"/>
                    </a:lnTo>
                    <a:lnTo>
                      <a:pt x="3733" y="13188"/>
                    </a:lnTo>
                    <a:lnTo>
                      <a:pt x="3795" y="13101"/>
                    </a:lnTo>
                    <a:lnTo>
                      <a:pt x="3860" y="13018"/>
                    </a:lnTo>
                    <a:lnTo>
                      <a:pt x="3929" y="12934"/>
                    </a:lnTo>
                    <a:lnTo>
                      <a:pt x="3998" y="12859"/>
                    </a:lnTo>
                    <a:lnTo>
                      <a:pt x="4073" y="12782"/>
                    </a:lnTo>
                    <a:lnTo>
                      <a:pt x="4153" y="12714"/>
                    </a:lnTo>
                    <a:lnTo>
                      <a:pt x="4233" y="12645"/>
                    </a:lnTo>
                    <a:lnTo>
                      <a:pt x="4320" y="12583"/>
                    </a:lnTo>
                    <a:lnTo>
                      <a:pt x="4407" y="12521"/>
                    </a:lnTo>
                    <a:lnTo>
                      <a:pt x="4498" y="12467"/>
                    </a:lnTo>
                    <a:lnTo>
                      <a:pt x="4588" y="12413"/>
                    </a:lnTo>
                    <a:lnTo>
                      <a:pt x="4682" y="12366"/>
                    </a:lnTo>
                    <a:lnTo>
                      <a:pt x="4780" y="12319"/>
                    </a:lnTo>
                    <a:lnTo>
                      <a:pt x="4878" y="12279"/>
                    </a:lnTo>
                    <a:lnTo>
                      <a:pt x="4979" y="12242"/>
                    </a:lnTo>
                    <a:lnTo>
                      <a:pt x="5081" y="12207"/>
                    </a:lnTo>
                    <a:lnTo>
                      <a:pt x="5186" y="12177"/>
                    </a:lnTo>
                    <a:lnTo>
                      <a:pt x="5291" y="12152"/>
                    </a:lnTo>
                    <a:lnTo>
                      <a:pt x="5396" y="12130"/>
                    </a:lnTo>
                    <a:lnTo>
                      <a:pt x="5501" y="12112"/>
                    </a:lnTo>
                    <a:lnTo>
                      <a:pt x="5610" y="12101"/>
                    </a:lnTo>
                    <a:lnTo>
                      <a:pt x="5719" y="12090"/>
                    </a:lnTo>
                    <a:lnTo>
                      <a:pt x="5827" y="12083"/>
                    </a:lnTo>
                    <a:close/>
                    <a:moveTo>
                      <a:pt x="4012" y="1"/>
                    </a:moveTo>
                    <a:lnTo>
                      <a:pt x="3885" y="9"/>
                    </a:lnTo>
                    <a:lnTo>
                      <a:pt x="3755" y="19"/>
                    </a:lnTo>
                    <a:lnTo>
                      <a:pt x="3628" y="34"/>
                    </a:lnTo>
                    <a:lnTo>
                      <a:pt x="3501" y="52"/>
                    </a:lnTo>
                    <a:lnTo>
                      <a:pt x="3374" y="74"/>
                    </a:lnTo>
                    <a:lnTo>
                      <a:pt x="3247" y="99"/>
                    </a:lnTo>
                    <a:lnTo>
                      <a:pt x="3124" y="128"/>
                    </a:lnTo>
                    <a:lnTo>
                      <a:pt x="2997" y="161"/>
                    </a:lnTo>
                    <a:lnTo>
                      <a:pt x="2874" y="197"/>
                    </a:lnTo>
                    <a:lnTo>
                      <a:pt x="2751" y="237"/>
                    </a:lnTo>
                    <a:lnTo>
                      <a:pt x="2631" y="284"/>
                    </a:lnTo>
                    <a:lnTo>
                      <a:pt x="2512" y="331"/>
                    </a:lnTo>
                    <a:lnTo>
                      <a:pt x="2392" y="385"/>
                    </a:lnTo>
                    <a:lnTo>
                      <a:pt x="2276" y="439"/>
                    </a:lnTo>
                    <a:lnTo>
                      <a:pt x="2160" y="501"/>
                    </a:lnTo>
                    <a:lnTo>
                      <a:pt x="2044" y="563"/>
                    </a:lnTo>
                    <a:lnTo>
                      <a:pt x="1932" y="632"/>
                    </a:lnTo>
                    <a:lnTo>
                      <a:pt x="1823" y="705"/>
                    </a:lnTo>
                    <a:lnTo>
                      <a:pt x="1715" y="780"/>
                    </a:lnTo>
                    <a:lnTo>
                      <a:pt x="1606" y="860"/>
                    </a:lnTo>
                    <a:lnTo>
                      <a:pt x="1504" y="947"/>
                    </a:lnTo>
                    <a:lnTo>
                      <a:pt x="1403" y="1034"/>
                    </a:lnTo>
                    <a:lnTo>
                      <a:pt x="1301" y="1125"/>
                    </a:lnTo>
                    <a:lnTo>
                      <a:pt x="1203" y="1222"/>
                    </a:lnTo>
                    <a:lnTo>
                      <a:pt x="1109" y="1324"/>
                    </a:lnTo>
                    <a:lnTo>
                      <a:pt x="1019" y="1426"/>
                    </a:lnTo>
                    <a:lnTo>
                      <a:pt x="932" y="1534"/>
                    </a:lnTo>
                    <a:lnTo>
                      <a:pt x="881" y="1603"/>
                    </a:lnTo>
                    <a:lnTo>
                      <a:pt x="830" y="1672"/>
                    </a:lnTo>
                    <a:lnTo>
                      <a:pt x="783" y="1740"/>
                    </a:lnTo>
                    <a:lnTo>
                      <a:pt x="740" y="1809"/>
                    </a:lnTo>
                    <a:lnTo>
                      <a:pt x="696" y="1882"/>
                    </a:lnTo>
                    <a:lnTo>
                      <a:pt x="653" y="1954"/>
                    </a:lnTo>
                    <a:lnTo>
                      <a:pt x="613" y="2031"/>
                    </a:lnTo>
                    <a:lnTo>
                      <a:pt x="577" y="2107"/>
                    </a:lnTo>
                    <a:lnTo>
                      <a:pt x="540" y="2183"/>
                    </a:lnTo>
                    <a:lnTo>
                      <a:pt x="507" y="2259"/>
                    </a:lnTo>
                    <a:lnTo>
                      <a:pt x="475" y="2339"/>
                    </a:lnTo>
                    <a:lnTo>
                      <a:pt x="447" y="2414"/>
                    </a:lnTo>
                    <a:lnTo>
                      <a:pt x="420" y="2494"/>
                    </a:lnTo>
                    <a:lnTo>
                      <a:pt x="395" y="2574"/>
                    </a:lnTo>
                    <a:lnTo>
                      <a:pt x="370" y="2657"/>
                    </a:lnTo>
                    <a:lnTo>
                      <a:pt x="352" y="2737"/>
                    </a:lnTo>
                    <a:lnTo>
                      <a:pt x="333" y="2821"/>
                    </a:lnTo>
                    <a:lnTo>
                      <a:pt x="316" y="2901"/>
                    </a:lnTo>
                    <a:lnTo>
                      <a:pt x="301" y="2983"/>
                    </a:lnTo>
                    <a:lnTo>
                      <a:pt x="290" y="3067"/>
                    </a:lnTo>
                    <a:lnTo>
                      <a:pt x="280" y="3147"/>
                    </a:lnTo>
                    <a:lnTo>
                      <a:pt x="276" y="3230"/>
                    </a:lnTo>
                    <a:lnTo>
                      <a:pt x="268" y="3314"/>
                    </a:lnTo>
                    <a:lnTo>
                      <a:pt x="268" y="3396"/>
                    </a:lnTo>
                    <a:lnTo>
                      <a:pt x="268" y="3480"/>
                    </a:lnTo>
                    <a:lnTo>
                      <a:pt x="268" y="3560"/>
                    </a:lnTo>
                    <a:lnTo>
                      <a:pt x="276" y="3643"/>
                    </a:lnTo>
                    <a:lnTo>
                      <a:pt x="283" y="3722"/>
                    </a:lnTo>
                    <a:lnTo>
                      <a:pt x="290" y="3806"/>
                    </a:lnTo>
                    <a:lnTo>
                      <a:pt x="305" y="3886"/>
                    </a:lnTo>
                    <a:lnTo>
                      <a:pt x="320" y="3966"/>
                    </a:lnTo>
                    <a:lnTo>
                      <a:pt x="338" y="4045"/>
                    </a:lnTo>
                    <a:lnTo>
                      <a:pt x="348" y="4162"/>
                    </a:lnTo>
                    <a:lnTo>
                      <a:pt x="367" y="4277"/>
                    </a:lnTo>
                    <a:lnTo>
                      <a:pt x="392" y="4393"/>
                    </a:lnTo>
                    <a:lnTo>
                      <a:pt x="420" y="4505"/>
                    </a:lnTo>
                    <a:lnTo>
                      <a:pt x="453" y="4618"/>
                    </a:lnTo>
                    <a:lnTo>
                      <a:pt x="490" y="4730"/>
                    </a:lnTo>
                    <a:lnTo>
                      <a:pt x="534" y="4839"/>
                    </a:lnTo>
                    <a:lnTo>
                      <a:pt x="580" y="4948"/>
                    </a:lnTo>
                    <a:lnTo>
                      <a:pt x="634" y="5053"/>
                    </a:lnTo>
                    <a:lnTo>
                      <a:pt x="689" y="5154"/>
                    </a:lnTo>
                    <a:lnTo>
                      <a:pt x="751" y="5252"/>
                    </a:lnTo>
                    <a:lnTo>
                      <a:pt x="812" y="5350"/>
                    </a:lnTo>
                    <a:lnTo>
                      <a:pt x="881" y="5445"/>
                    </a:lnTo>
                    <a:lnTo>
                      <a:pt x="954" y="5531"/>
                    </a:lnTo>
                    <a:lnTo>
                      <a:pt x="1029" y="5618"/>
                    </a:lnTo>
                    <a:lnTo>
                      <a:pt x="1109" y="5701"/>
                    </a:lnTo>
                    <a:lnTo>
                      <a:pt x="1193" y="5778"/>
                    </a:lnTo>
                    <a:lnTo>
                      <a:pt x="1280" y="5850"/>
                    </a:lnTo>
                    <a:lnTo>
                      <a:pt x="1327" y="5886"/>
                    </a:lnTo>
                    <a:lnTo>
                      <a:pt x="1370" y="5919"/>
                    </a:lnTo>
                    <a:lnTo>
                      <a:pt x="1417" y="5952"/>
                    </a:lnTo>
                    <a:lnTo>
                      <a:pt x="1464" y="5980"/>
                    </a:lnTo>
                    <a:lnTo>
                      <a:pt x="1515" y="6010"/>
                    </a:lnTo>
                    <a:lnTo>
                      <a:pt x="1562" y="6039"/>
                    </a:lnTo>
                    <a:lnTo>
                      <a:pt x="1613" y="6067"/>
                    </a:lnTo>
                    <a:lnTo>
                      <a:pt x="1664" y="6092"/>
                    </a:lnTo>
                    <a:lnTo>
                      <a:pt x="1715" y="6114"/>
                    </a:lnTo>
                    <a:lnTo>
                      <a:pt x="1765" y="6140"/>
                    </a:lnTo>
                    <a:lnTo>
                      <a:pt x="1820" y="6162"/>
                    </a:lnTo>
                    <a:lnTo>
                      <a:pt x="1874" y="6179"/>
                    </a:lnTo>
                    <a:lnTo>
                      <a:pt x="1929" y="6198"/>
                    </a:lnTo>
                    <a:lnTo>
                      <a:pt x="1982" y="6216"/>
                    </a:lnTo>
                    <a:lnTo>
                      <a:pt x="2037" y="6231"/>
                    </a:lnTo>
                    <a:lnTo>
                      <a:pt x="2095" y="6241"/>
                    </a:lnTo>
                    <a:lnTo>
                      <a:pt x="2153" y="6256"/>
                    </a:lnTo>
                    <a:lnTo>
                      <a:pt x="2208" y="6263"/>
                    </a:lnTo>
                    <a:lnTo>
                      <a:pt x="2269" y="6274"/>
                    </a:lnTo>
                    <a:lnTo>
                      <a:pt x="2327" y="6278"/>
                    </a:lnTo>
                    <a:lnTo>
                      <a:pt x="2385" y="6285"/>
                    </a:lnTo>
                    <a:lnTo>
                      <a:pt x="2447" y="6285"/>
                    </a:lnTo>
                    <a:lnTo>
                      <a:pt x="2504" y="6288"/>
                    </a:lnTo>
                    <a:lnTo>
                      <a:pt x="2566" y="6285"/>
                    </a:lnTo>
                    <a:lnTo>
                      <a:pt x="2628" y="6285"/>
                    </a:lnTo>
                    <a:lnTo>
                      <a:pt x="2693" y="6278"/>
                    </a:lnTo>
                    <a:lnTo>
                      <a:pt x="2755" y="6271"/>
                    </a:lnTo>
                    <a:lnTo>
                      <a:pt x="2820" y="6263"/>
                    </a:lnTo>
                    <a:lnTo>
                      <a:pt x="2877" y="6252"/>
                    </a:lnTo>
                    <a:lnTo>
                      <a:pt x="2936" y="6241"/>
                    </a:lnTo>
                    <a:lnTo>
                      <a:pt x="2994" y="6227"/>
                    </a:lnTo>
                    <a:lnTo>
                      <a:pt x="3051" y="6212"/>
                    </a:lnTo>
                    <a:lnTo>
                      <a:pt x="3110" y="6194"/>
                    </a:lnTo>
                    <a:lnTo>
                      <a:pt x="3168" y="6172"/>
                    </a:lnTo>
                    <a:lnTo>
                      <a:pt x="3222" y="6154"/>
                    </a:lnTo>
                    <a:lnTo>
                      <a:pt x="3277" y="6129"/>
                    </a:lnTo>
                    <a:lnTo>
                      <a:pt x="3330" y="6104"/>
                    </a:lnTo>
                    <a:lnTo>
                      <a:pt x="3385" y="6079"/>
                    </a:lnTo>
                    <a:lnTo>
                      <a:pt x="3436" y="6053"/>
                    </a:lnTo>
                    <a:lnTo>
                      <a:pt x="3491" y="6020"/>
                    </a:lnTo>
                    <a:lnTo>
                      <a:pt x="3537" y="5992"/>
                    </a:lnTo>
                    <a:lnTo>
                      <a:pt x="3588" y="5959"/>
                    </a:lnTo>
                    <a:lnTo>
                      <a:pt x="3635" y="5923"/>
                    </a:lnTo>
                    <a:lnTo>
                      <a:pt x="3682" y="5886"/>
                    </a:lnTo>
                    <a:lnTo>
                      <a:pt x="3730" y="5850"/>
                    </a:lnTo>
                    <a:lnTo>
                      <a:pt x="3773" y="5810"/>
                    </a:lnTo>
                    <a:lnTo>
                      <a:pt x="3817" y="5771"/>
                    </a:lnTo>
                    <a:lnTo>
                      <a:pt x="3856" y="5731"/>
                    </a:lnTo>
                    <a:lnTo>
                      <a:pt x="3896" y="5687"/>
                    </a:lnTo>
                    <a:lnTo>
                      <a:pt x="3936" y="5640"/>
                    </a:lnTo>
                    <a:lnTo>
                      <a:pt x="3972" y="5597"/>
                    </a:lnTo>
                    <a:lnTo>
                      <a:pt x="4008" y="5549"/>
                    </a:lnTo>
                    <a:lnTo>
                      <a:pt x="4041" y="5498"/>
                    </a:lnTo>
                    <a:lnTo>
                      <a:pt x="4073" y="5448"/>
                    </a:lnTo>
                    <a:lnTo>
                      <a:pt x="4106" y="5397"/>
                    </a:lnTo>
                    <a:lnTo>
                      <a:pt x="4135" y="5346"/>
                    </a:lnTo>
                    <a:lnTo>
                      <a:pt x="4160" y="5292"/>
                    </a:lnTo>
                    <a:lnTo>
                      <a:pt x="4186" y="5238"/>
                    </a:lnTo>
                    <a:lnTo>
                      <a:pt x="4208" y="5179"/>
                    </a:lnTo>
                    <a:lnTo>
                      <a:pt x="4230" y="5122"/>
                    </a:lnTo>
                    <a:lnTo>
                      <a:pt x="4255" y="5045"/>
                    </a:lnTo>
                    <a:lnTo>
                      <a:pt x="4277" y="4966"/>
                    </a:lnTo>
                    <a:lnTo>
                      <a:pt x="4295" y="4886"/>
                    </a:lnTo>
                    <a:lnTo>
                      <a:pt x="4309" y="4810"/>
                    </a:lnTo>
                    <a:lnTo>
                      <a:pt x="4317" y="4730"/>
                    </a:lnTo>
                    <a:lnTo>
                      <a:pt x="4324" y="4650"/>
                    </a:lnTo>
                    <a:lnTo>
                      <a:pt x="4327" y="4575"/>
                    </a:lnTo>
                    <a:lnTo>
                      <a:pt x="4327" y="4495"/>
                    </a:lnTo>
                    <a:lnTo>
                      <a:pt x="4324" y="4418"/>
                    </a:lnTo>
                    <a:lnTo>
                      <a:pt x="4317" y="4339"/>
                    </a:lnTo>
                    <a:lnTo>
                      <a:pt x="4305" y="4263"/>
                    </a:lnTo>
                    <a:lnTo>
                      <a:pt x="4295" y="4187"/>
                    </a:lnTo>
                    <a:lnTo>
                      <a:pt x="4277" y="4107"/>
                    </a:lnTo>
                    <a:lnTo>
                      <a:pt x="4258" y="4031"/>
                    </a:lnTo>
                    <a:lnTo>
                      <a:pt x="4240" y="3955"/>
                    </a:lnTo>
                    <a:lnTo>
                      <a:pt x="4215" y="3883"/>
                    </a:lnTo>
                    <a:lnTo>
                      <a:pt x="4193" y="3806"/>
                    </a:lnTo>
                    <a:lnTo>
                      <a:pt x="4165" y="3730"/>
                    </a:lnTo>
                    <a:lnTo>
                      <a:pt x="4135" y="3657"/>
                    </a:lnTo>
                    <a:lnTo>
                      <a:pt x="4103" y="3585"/>
                    </a:lnTo>
                    <a:lnTo>
                      <a:pt x="4038" y="3440"/>
                    </a:lnTo>
                    <a:lnTo>
                      <a:pt x="3964" y="3295"/>
                    </a:lnTo>
                    <a:lnTo>
                      <a:pt x="3885" y="3157"/>
                    </a:lnTo>
                    <a:lnTo>
                      <a:pt x="3805" y="3020"/>
                    </a:lnTo>
                    <a:lnTo>
                      <a:pt x="3718" y="2889"/>
                    </a:lnTo>
                    <a:cubicBezTo>
                      <a:pt x="3690" y="2846"/>
                      <a:pt x="3660" y="2802"/>
                      <a:pt x="3631" y="2759"/>
                    </a:cubicBezTo>
                    <a:lnTo>
                      <a:pt x="3628" y="2755"/>
                    </a:lnTo>
                    <a:lnTo>
                      <a:pt x="3624" y="2752"/>
                    </a:lnTo>
                    <a:lnTo>
                      <a:pt x="3621" y="2748"/>
                    </a:lnTo>
                    <a:lnTo>
                      <a:pt x="3617" y="2748"/>
                    </a:lnTo>
                    <a:lnTo>
                      <a:pt x="3613" y="2744"/>
                    </a:lnTo>
                    <a:lnTo>
                      <a:pt x="3606" y="2744"/>
                    </a:lnTo>
                    <a:lnTo>
                      <a:pt x="3603" y="2741"/>
                    </a:lnTo>
                    <a:lnTo>
                      <a:pt x="3599" y="2741"/>
                    </a:lnTo>
                    <a:lnTo>
                      <a:pt x="3591" y="2744"/>
                    </a:lnTo>
                    <a:lnTo>
                      <a:pt x="3584" y="2744"/>
                    </a:lnTo>
                    <a:lnTo>
                      <a:pt x="3577" y="2748"/>
                    </a:lnTo>
                    <a:lnTo>
                      <a:pt x="3570" y="2752"/>
                    </a:lnTo>
                    <a:lnTo>
                      <a:pt x="3516" y="2690"/>
                    </a:lnTo>
                    <a:lnTo>
                      <a:pt x="3457" y="2625"/>
                    </a:lnTo>
                    <a:lnTo>
                      <a:pt x="3396" y="2560"/>
                    </a:lnTo>
                    <a:lnTo>
                      <a:pt x="3334" y="2498"/>
                    </a:lnTo>
                    <a:lnTo>
                      <a:pt x="3330" y="2494"/>
                    </a:lnTo>
                    <a:lnTo>
                      <a:pt x="3327" y="2491"/>
                    </a:lnTo>
                    <a:lnTo>
                      <a:pt x="3317" y="2491"/>
                    </a:lnTo>
                    <a:lnTo>
                      <a:pt x="3312" y="2494"/>
                    </a:lnTo>
                    <a:lnTo>
                      <a:pt x="3309" y="2498"/>
                    </a:lnTo>
                    <a:lnTo>
                      <a:pt x="3305" y="2501"/>
                    </a:lnTo>
                    <a:lnTo>
                      <a:pt x="3305" y="2505"/>
                    </a:lnTo>
                    <a:lnTo>
                      <a:pt x="3305" y="2509"/>
                    </a:lnTo>
                    <a:lnTo>
                      <a:pt x="3305" y="2513"/>
                    </a:lnTo>
                    <a:lnTo>
                      <a:pt x="3305" y="2516"/>
                    </a:lnTo>
                    <a:lnTo>
                      <a:pt x="3305" y="2520"/>
                    </a:lnTo>
                    <a:lnTo>
                      <a:pt x="3309" y="2520"/>
                    </a:lnTo>
                    <a:lnTo>
                      <a:pt x="3338" y="2556"/>
                    </a:lnTo>
                    <a:lnTo>
                      <a:pt x="3364" y="2588"/>
                    </a:lnTo>
                    <a:lnTo>
                      <a:pt x="3389" y="2625"/>
                    </a:lnTo>
                    <a:lnTo>
                      <a:pt x="3414" y="2665"/>
                    </a:lnTo>
                    <a:lnTo>
                      <a:pt x="3439" y="2701"/>
                    </a:lnTo>
                    <a:lnTo>
                      <a:pt x="3461" y="2741"/>
                    </a:lnTo>
                    <a:lnTo>
                      <a:pt x="3483" y="2781"/>
                    </a:lnTo>
                    <a:lnTo>
                      <a:pt x="3501" y="2824"/>
                    </a:lnTo>
                    <a:lnTo>
                      <a:pt x="3523" y="2864"/>
                    </a:lnTo>
                    <a:lnTo>
                      <a:pt x="3541" y="2908"/>
                    </a:lnTo>
                    <a:lnTo>
                      <a:pt x="3573" y="2995"/>
                    </a:lnTo>
                    <a:lnTo>
                      <a:pt x="3599" y="3085"/>
                    </a:lnTo>
                    <a:lnTo>
                      <a:pt x="3624" y="3175"/>
                    </a:lnTo>
                    <a:lnTo>
                      <a:pt x="3643" y="3270"/>
                    </a:lnTo>
                    <a:lnTo>
                      <a:pt x="3657" y="3364"/>
                    </a:lnTo>
                    <a:lnTo>
                      <a:pt x="3668" y="3458"/>
                    </a:lnTo>
                    <a:lnTo>
                      <a:pt x="3675" y="3556"/>
                    </a:lnTo>
                    <a:lnTo>
                      <a:pt x="3675" y="3650"/>
                    </a:lnTo>
                    <a:lnTo>
                      <a:pt x="3671" y="3744"/>
                    </a:lnTo>
                    <a:lnTo>
                      <a:pt x="3664" y="3839"/>
                    </a:lnTo>
                    <a:lnTo>
                      <a:pt x="3653" y="3929"/>
                    </a:lnTo>
                    <a:lnTo>
                      <a:pt x="3646" y="3944"/>
                    </a:lnTo>
                    <a:lnTo>
                      <a:pt x="3643" y="3958"/>
                    </a:lnTo>
                    <a:lnTo>
                      <a:pt x="3635" y="3973"/>
                    </a:lnTo>
                    <a:lnTo>
                      <a:pt x="3631" y="3991"/>
                    </a:lnTo>
                    <a:cubicBezTo>
                      <a:pt x="3631" y="4013"/>
                      <a:pt x="3628" y="4031"/>
                      <a:pt x="3624" y="4053"/>
                    </a:cubicBezTo>
                    <a:lnTo>
                      <a:pt x="3613" y="4107"/>
                    </a:lnTo>
                    <a:cubicBezTo>
                      <a:pt x="3610" y="4125"/>
                      <a:pt x="3606" y="4143"/>
                      <a:pt x="3603" y="4162"/>
                    </a:cubicBezTo>
                    <a:lnTo>
                      <a:pt x="3570" y="4252"/>
                    </a:lnTo>
                    <a:lnTo>
                      <a:pt x="3534" y="4343"/>
                    </a:lnTo>
                    <a:lnTo>
                      <a:pt x="3491" y="4433"/>
                    </a:lnTo>
                    <a:lnTo>
                      <a:pt x="3447" y="4520"/>
                    </a:lnTo>
                    <a:lnTo>
                      <a:pt x="3421" y="4563"/>
                    </a:lnTo>
                    <a:lnTo>
                      <a:pt x="3392" y="4604"/>
                    </a:lnTo>
                    <a:lnTo>
                      <a:pt x="3367" y="4644"/>
                    </a:lnTo>
                    <a:lnTo>
                      <a:pt x="3338" y="4684"/>
                    </a:lnTo>
                    <a:lnTo>
                      <a:pt x="3309" y="4723"/>
                    </a:lnTo>
                    <a:lnTo>
                      <a:pt x="3280" y="4763"/>
                    </a:lnTo>
                    <a:lnTo>
                      <a:pt x="3247" y="4799"/>
                    </a:lnTo>
                    <a:lnTo>
                      <a:pt x="3215" y="4836"/>
                    </a:lnTo>
                    <a:lnTo>
                      <a:pt x="3178" y="4875"/>
                    </a:lnTo>
                    <a:lnTo>
                      <a:pt x="3138" y="4908"/>
                    </a:lnTo>
                    <a:lnTo>
                      <a:pt x="3066" y="4980"/>
                    </a:lnTo>
                    <a:lnTo>
                      <a:pt x="3030" y="4998"/>
                    </a:lnTo>
                    <a:lnTo>
                      <a:pt x="2990" y="5017"/>
                    </a:lnTo>
                    <a:lnTo>
                      <a:pt x="2954" y="5035"/>
                    </a:lnTo>
                    <a:lnTo>
                      <a:pt x="2914" y="5053"/>
                    </a:lnTo>
                    <a:lnTo>
                      <a:pt x="2877" y="5067"/>
                    </a:lnTo>
                    <a:lnTo>
                      <a:pt x="2838" y="5078"/>
                    </a:lnTo>
                    <a:lnTo>
                      <a:pt x="2798" y="5089"/>
                    </a:lnTo>
                    <a:lnTo>
                      <a:pt x="2755" y="5100"/>
                    </a:lnTo>
                    <a:lnTo>
                      <a:pt x="2715" y="5107"/>
                    </a:lnTo>
                    <a:lnTo>
                      <a:pt x="2675" y="5114"/>
                    </a:lnTo>
                    <a:lnTo>
                      <a:pt x="2631" y="5122"/>
                    </a:lnTo>
                    <a:lnTo>
                      <a:pt x="2591" y="5125"/>
                    </a:lnTo>
                    <a:lnTo>
                      <a:pt x="2548" y="5129"/>
                    </a:lnTo>
                    <a:lnTo>
                      <a:pt x="2461" y="5129"/>
                    </a:lnTo>
                    <a:lnTo>
                      <a:pt x="2417" y="5125"/>
                    </a:lnTo>
                    <a:lnTo>
                      <a:pt x="2374" y="5125"/>
                    </a:lnTo>
                    <a:lnTo>
                      <a:pt x="2334" y="5118"/>
                    </a:lnTo>
                    <a:lnTo>
                      <a:pt x="2290" y="5114"/>
                    </a:lnTo>
                    <a:lnTo>
                      <a:pt x="2247" y="5107"/>
                    </a:lnTo>
                    <a:lnTo>
                      <a:pt x="2160" y="5089"/>
                    </a:lnTo>
                    <a:lnTo>
                      <a:pt x="2073" y="5067"/>
                    </a:lnTo>
                    <a:lnTo>
                      <a:pt x="1986" y="5038"/>
                    </a:lnTo>
                    <a:lnTo>
                      <a:pt x="1903" y="5005"/>
                    </a:lnTo>
                    <a:lnTo>
                      <a:pt x="1816" y="4970"/>
                    </a:lnTo>
                    <a:lnTo>
                      <a:pt x="1736" y="4926"/>
                    </a:lnTo>
                    <a:lnTo>
                      <a:pt x="1653" y="4879"/>
                    </a:lnTo>
                    <a:lnTo>
                      <a:pt x="1577" y="4828"/>
                    </a:lnTo>
                    <a:lnTo>
                      <a:pt x="1497" y="4770"/>
                    </a:lnTo>
                    <a:lnTo>
                      <a:pt x="1425" y="4712"/>
                    </a:lnTo>
                    <a:lnTo>
                      <a:pt x="1352" y="4647"/>
                    </a:lnTo>
                    <a:lnTo>
                      <a:pt x="1287" y="4578"/>
                    </a:lnTo>
                    <a:lnTo>
                      <a:pt x="1221" y="4510"/>
                    </a:lnTo>
                    <a:lnTo>
                      <a:pt x="1160" y="4433"/>
                    </a:lnTo>
                    <a:lnTo>
                      <a:pt x="1131" y="4393"/>
                    </a:lnTo>
                    <a:lnTo>
                      <a:pt x="1106" y="4353"/>
                    </a:lnTo>
                    <a:lnTo>
                      <a:pt x="1077" y="4310"/>
                    </a:lnTo>
                    <a:lnTo>
                      <a:pt x="1051" y="4270"/>
                    </a:lnTo>
                    <a:lnTo>
                      <a:pt x="1029" y="4227"/>
                    </a:lnTo>
                    <a:lnTo>
                      <a:pt x="1004" y="4183"/>
                    </a:lnTo>
                    <a:lnTo>
                      <a:pt x="982" y="4140"/>
                    </a:lnTo>
                    <a:lnTo>
                      <a:pt x="964" y="4092"/>
                    </a:lnTo>
                    <a:lnTo>
                      <a:pt x="942" y="4049"/>
                    </a:lnTo>
                    <a:lnTo>
                      <a:pt x="925" y="4002"/>
                    </a:lnTo>
                    <a:lnTo>
                      <a:pt x="910" y="3955"/>
                    </a:lnTo>
                    <a:lnTo>
                      <a:pt x="895" y="3904"/>
                    </a:lnTo>
                    <a:lnTo>
                      <a:pt x="881" y="3857"/>
                    </a:lnTo>
                    <a:lnTo>
                      <a:pt x="870" y="3806"/>
                    </a:lnTo>
                    <a:lnTo>
                      <a:pt x="860" y="3756"/>
                    </a:lnTo>
                    <a:lnTo>
                      <a:pt x="848" y="3705"/>
                    </a:lnTo>
                    <a:lnTo>
                      <a:pt x="841" y="3640"/>
                    </a:lnTo>
                    <a:lnTo>
                      <a:pt x="834" y="3578"/>
                    </a:lnTo>
                    <a:lnTo>
                      <a:pt x="827" y="3516"/>
                    </a:lnTo>
                    <a:lnTo>
                      <a:pt x="823" y="3451"/>
                    </a:lnTo>
                    <a:lnTo>
                      <a:pt x="823" y="3389"/>
                    </a:lnTo>
                    <a:lnTo>
                      <a:pt x="823" y="3328"/>
                    </a:lnTo>
                    <a:lnTo>
                      <a:pt x="827" y="3266"/>
                    </a:lnTo>
                    <a:lnTo>
                      <a:pt x="830" y="3208"/>
                    </a:lnTo>
                    <a:lnTo>
                      <a:pt x="838" y="3147"/>
                    </a:lnTo>
                    <a:lnTo>
                      <a:pt x="845" y="3085"/>
                    </a:lnTo>
                    <a:lnTo>
                      <a:pt x="852" y="3027"/>
                    </a:lnTo>
                    <a:lnTo>
                      <a:pt x="867" y="2966"/>
                    </a:lnTo>
                    <a:lnTo>
                      <a:pt x="877" y="2908"/>
                    </a:lnTo>
                    <a:lnTo>
                      <a:pt x="892" y="2849"/>
                    </a:lnTo>
                    <a:lnTo>
                      <a:pt x="910" y="2792"/>
                    </a:lnTo>
                    <a:lnTo>
                      <a:pt x="925" y="2734"/>
                    </a:lnTo>
                    <a:lnTo>
                      <a:pt x="947" y="2675"/>
                    </a:lnTo>
                    <a:lnTo>
                      <a:pt x="964" y="2621"/>
                    </a:lnTo>
                    <a:lnTo>
                      <a:pt x="986" y="2563"/>
                    </a:lnTo>
                    <a:lnTo>
                      <a:pt x="1012" y="2509"/>
                    </a:lnTo>
                    <a:lnTo>
                      <a:pt x="1062" y="2401"/>
                    </a:lnTo>
                    <a:lnTo>
                      <a:pt x="1121" y="2292"/>
                    </a:lnTo>
                    <a:lnTo>
                      <a:pt x="1181" y="2187"/>
                    </a:lnTo>
                    <a:lnTo>
                      <a:pt x="1247" y="2085"/>
                    </a:lnTo>
                    <a:lnTo>
                      <a:pt x="1320" y="1983"/>
                    </a:lnTo>
                    <a:lnTo>
                      <a:pt x="1395" y="1886"/>
                    </a:lnTo>
                    <a:lnTo>
                      <a:pt x="1475" y="1792"/>
                    </a:lnTo>
                    <a:lnTo>
                      <a:pt x="1559" y="1700"/>
                    </a:lnTo>
                    <a:lnTo>
                      <a:pt x="1646" y="1613"/>
                    </a:lnTo>
                    <a:lnTo>
                      <a:pt x="1736" y="1526"/>
                    </a:lnTo>
                    <a:lnTo>
                      <a:pt x="1830" y="1444"/>
                    </a:lnTo>
                    <a:lnTo>
                      <a:pt x="1925" y="1364"/>
                    </a:lnTo>
                    <a:lnTo>
                      <a:pt x="2026" y="1287"/>
                    </a:lnTo>
                    <a:lnTo>
                      <a:pt x="2128" y="1215"/>
                    </a:lnTo>
                    <a:lnTo>
                      <a:pt x="2229" y="1146"/>
                    </a:lnTo>
                    <a:lnTo>
                      <a:pt x="2334" y="1081"/>
                    </a:lnTo>
                    <a:lnTo>
                      <a:pt x="2443" y="1019"/>
                    </a:lnTo>
                    <a:lnTo>
                      <a:pt x="2551" y="961"/>
                    </a:lnTo>
                    <a:lnTo>
                      <a:pt x="2660" y="911"/>
                    </a:lnTo>
                    <a:lnTo>
                      <a:pt x="2769" y="860"/>
                    </a:lnTo>
                    <a:lnTo>
                      <a:pt x="2882" y="813"/>
                    </a:lnTo>
                    <a:lnTo>
                      <a:pt x="2990" y="773"/>
                    </a:lnTo>
                    <a:lnTo>
                      <a:pt x="3099" y="737"/>
                    </a:lnTo>
                    <a:lnTo>
                      <a:pt x="3204" y="705"/>
                    </a:lnTo>
                    <a:lnTo>
                      <a:pt x="3312" y="675"/>
                    </a:lnTo>
                    <a:lnTo>
                      <a:pt x="3421" y="650"/>
                    </a:lnTo>
                    <a:lnTo>
                      <a:pt x="3530" y="628"/>
                    </a:lnTo>
                    <a:lnTo>
                      <a:pt x="3635" y="610"/>
                    </a:lnTo>
                    <a:lnTo>
                      <a:pt x="3744" y="596"/>
                    </a:lnTo>
                    <a:lnTo>
                      <a:pt x="3852" y="585"/>
                    </a:lnTo>
                    <a:lnTo>
                      <a:pt x="3961" y="574"/>
                    </a:lnTo>
                    <a:lnTo>
                      <a:pt x="4070" y="570"/>
                    </a:lnTo>
                    <a:lnTo>
                      <a:pt x="4178" y="566"/>
                    </a:lnTo>
                    <a:lnTo>
                      <a:pt x="4287" y="570"/>
                    </a:lnTo>
                    <a:lnTo>
                      <a:pt x="4396" y="574"/>
                    </a:lnTo>
                    <a:lnTo>
                      <a:pt x="4501" y="581"/>
                    </a:lnTo>
                    <a:lnTo>
                      <a:pt x="4610" y="592"/>
                    </a:lnTo>
                    <a:lnTo>
                      <a:pt x="4715" y="603"/>
                    </a:lnTo>
                    <a:lnTo>
                      <a:pt x="4820" y="621"/>
                    </a:lnTo>
                    <a:lnTo>
                      <a:pt x="4926" y="639"/>
                    </a:lnTo>
                    <a:lnTo>
                      <a:pt x="5030" y="661"/>
                    </a:lnTo>
                    <a:lnTo>
                      <a:pt x="5135" y="686"/>
                    </a:lnTo>
                    <a:lnTo>
                      <a:pt x="5237" y="715"/>
                    </a:lnTo>
                    <a:lnTo>
                      <a:pt x="5339" y="748"/>
                    </a:lnTo>
                    <a:lnTo>
                      <a:pt x="5440" y="780"/>
                    </a:lnTo>
                    <a:lnTo>
                      <a:pt x="5538" y="817"/>
                    </a:lnTo>
                    <a:lnTo>
                      <a:pt x="5635" y="857"/>
                    </a:lnTo>
                    <a:lnTo>
                      <a:pt x="5733" y="896"/>
                    </a:lnTo>
                    <a:lnTo>
                      <a:pt x="5827" y="939"/>
                    </a:lnTo>
                    <a:lnTo>
                      <a:pt x="5921" y="987"/>
                    </a:lnTo>
                    <a:lnTo>
                      <a:pt x="6016" y="1038"/>
                    </a:lnTo>
                    <a:lnTo>
                      <a:pt x="6107" y="1092"/>
                    </a:lnTo>
                    <a:lnTo>
                      <a:pt x="6197" y="1146"/>
                    </a:lnTo>
                    <a:lnTo>
                      <a:pt x="6284" y="1200"/>
                    </a:lnTo>
                    <a:lnTo>
                      <a:pt x="6371" y="1262"/>
                    </a:lnTo>
                    <a:lnTo>
                      <a:pt x="6454" y="1324"/>
                    </a:lnTo>
                    <a:lnTo>
                      <a:pt x="6538" y="1389"/>
                    </a:lnTo>
                    <a:lnTo>
                      <a:pt x="6617" y="1454"/>
                    </a:lnTo>
                    <a:lnTo>
                      <a:pt x="6697" y="1523"/>
                    </a:lnTo>
                    <a:lnTo>
                      <a:pt x="6769" y="1596"/>
                    </a:lnTo>
                    <a:lnTo>
                      <a:pt x="6846" y="1668"/>
                    </a:lnTo>
                    <a:lnTo>
                      <a:pt x="6918" y="1744"/>
                    </a:lnTo>
                    <a:lnTo>
                      <a:pt x="6987" y="1824"/>
                    </a:lnTo>
                    <a:lnTo>
                      <a:pt x="7052" y="1904"/>
                    </a:lnTo>
                    <a:lnTo>
                      <a:pt x="7117" y="1983"/>
                    </a:lnTo>
                    <a:lnTo>
                      <a:pt x="7179" y="2067"/>
                    </a:lnTo>
                    <a:lnTo>
                      <a:pt x="7237" y="2154"/>
                    </a:lnTo>
                    <a:lnTo>
                      <a:pt x="7295" y="2244"/>
                    </a:lnTo>
                    <a:lnTo>
                      <a:pt x="7346" y="2331"/>
                    </a:lnTo>
                    <a:lnTo>
                      <a:pt x="7396" y="2426"/>
                    </a:lnTo>
                    <a:lnTo>
                      <a:pt x="7443" y="2520"/>
                    </a:lnTo>
                    <a:lnTo>
                      <a:pt x="7491" y="2614"/>
                    </a:lnTo>
                    <a:lnTo>
                      <a:pt x="7530" y="2712"/>
                    </a:lnTo>
                    <a:lnTo>
                      <a:pt x="7570" y="2814"/>
                    </a:lnTo>
                    <a:lnTo>
                      <a:pt x="7603" y="2915"/>
                    </a:lnTo>
                    <a:lnTo>
                      <a:pt x="7636" y="3016"/>
                    </a:lnTo>
                    <a:lnTo>
                      <a:pt x="7665" y="3122"/>
                    </a:lnTo>
                    <a:lnTo>
                      <a:pt x="7687" y="3227"/>
                    </a:lnTo>
                    <a:lnTo>
                      <a:pt x="7709" y="3335"/>
                    </a:lnTo>
                    <a:lnTo>
                      <a:pt x="7726" y="3444"/>
                    </a:lnTo>
                    <a:lnTo>
                      <a:pt x="7741" y="3556"/>
                    </a:lnTo>
                    <a:lnTo>
                      <a:pt x="7752" y="3669"/>
                    </a:lnTo>
                    <a:lnTo>
                      <a:pt x="7759" y="3781"/>
                    </a:lnTo>
                    <a:lnTo>
                      <a:pt x="7759" y="3896"/>
                    </a:lnTo>
                    <a:lnTo>
                      <a:pt x="7759" y="4013"/>
                    </a:lnTo>
                    <a:lnTo>
                      <a:pt x="7752" y="4132"/>
                    </a:lnTo>
                    <a:lnTo>
                      <a:pt x="7741" y="4256"/>
                    </a:lnTo>
                    <a:lnTo>
                      <a:pt x="7726" y="4375"/>
                    </a:lnTo>
                    <a:lnTo>
                      <a:pt x="7709" y="4495"/>
                    </a:lnTo>
                    <a:lnTo>
                      <a:pt x="7687" y="4610"/>
                    </a:lnTo>
                    <a:lnTo>
                      <a:pt x="7661" y="4727"/>
                    </a:lnTo>
                    <a:lnTo>
                      <a:pt x="7632" y="4839"/>
                    </a:lnTo>
                    <a:lnTo>
                      <a:pt x="7600" y="4951"/>
                    </a:lnTo>
                    <a:lnTo>
                      <a:pt x="7563" y="5060"/>
                    </a:lnTo>
                    <a:lnTo>
                      <a:pt x="7527" y="5169"/>
                    </a:lnTo>
                    <a:lnTo>
                      <a:pt x="7483" y="5274"/>
                    </a:lnTo>
                    <a:lnTo>
                      <a:pt x="7436" y="5379"/>
                    </a:lnTo>
                    <a:lnTo>
                      <a:pt x="7389" y="5480"/>
                    </a:lnTo>
                    <a:lnTo>
                      <a:pt x="7335" y="5582"/>
                    </a:lnTo>
                    <a:lnTo>
                      <a:pt x="7281" y="5679"/>
                    </a:lnTo>
                    <a:lnTo>
                      <a:pt x="7222" y="5778"/>
                    </a:lnTo>
                    <a:lnTo>
                      <a:pt x="7165" y="5875"/>
                    </a:lnTo>
                    <a:lnTo>
                      <a:pt x="7100" y="5970"/>
                    </a:lnTo>
                    <a:lnTo>
                      <a:pt x="7035" y="6064"/>
                    </a:lnTo>
                    <a:lnTo>
                      <a:pt x="6965" y="6154"/>
                    </a:lnTo>
                    <a:lnTo>
                      <a:pt x="6896" y="6245"/>
                    </a:lnTo>
                    <a:lnTo>
                      <a:pt x="6824" y="6332"/>
                    </a:lnTo>
                    <a:lnTo>
                      <a:pt x="6748" y="6423"/>
                    </a:lnTo>
                    <a:lnTo>
                      <a:pt x="6672" y="6510"/>
                    </a:lnTo>
                    <a:lnTo>
                      <a:pt x="6592" y="6593"/>
                    </a:lnTo>
                    <a:lnTo>
                      <a:pt x="6513" y="6676"/>
                    </a:lnTo>
                    <a:lnTo>
                      <a:pt x="6429" y="6760"/>
                    </a:lnTo>
                    <a:lnTo>
                      <a:pt x="6259" y="6923"/>
                    </a:lnTo>
                    <a:lnTo>
                      <a:pt x="6081" y="7082"/>
                    </a:lnTo>
                    <a:lnTo>
                      <a:pt x="5900" y="7234"/>
                    </a:lnTo>
                    <a:lnTo>
                      <a:pt x="5712" y="7387"/>
                    </a:lnTo>
                    <a:lnTo>
                      <a:pt x="5523" y="7532"/>
                    </a:lnTo>
                    <a:lnTo>
                      <a:pt x="5327" y="7676"/>
                    </a:lnTo>
                    <a:lnTo>
                      <a:pt x="5132" y="7818"/>
                    </a:lnTo>
                    <a:lnTo>
                      <a:pt x="4730" y="8093"/>
                    </a:lnTo>
                    <a:cubicBezTo>
                      <a:pt x="4595" y="8184"/>
                      <a:pt x="4461" y="8271"/>
                      <a:pt x="4327" y="8362"/>
                    </a:cubicBezTo>
                    <a:cubicBezTo>
                      <a:pt x="4059" y="8535"/>
                      <a:pt x="3798" y="8709"/>
                      <a:pt x="3541" y="8880"/>
                    </a:cubicBezTo>
                    <a:cubicBezTo>
                      <a:pt x="3414" y="8967"/>
                      <a:pt x="3287" y="9049"/>
                      <a:pt x="3164" y="9133"/>
                    </a:cubicBezTo>
                    <a:cubicBezTo>
                      <a:pt x="3106" y="9176"/>
                      <a:pt x="3044" y="9220"/>
                      <a:pt x="2986" y="9263"/>
                    </a:cubicBezTo>
                    <a:cubicBezTo>
                      <a:pt x="2929" y="9307"/>
                      <a:pt x="2870" y="9350"/>
                      <a:pt x="2812" y="9390"/>
                    </a:cubicBezTo>
                    <a:lnTo>
                      <a:pt x="2675" y="9499"/>
                    </a:lnTo>
                    <a:lnTo>
                      <a:pt x="2537" y="9608"/>
                    </a:lnTo>
                    <a:lnTo>
                      <a:pt x="2403" y="9717"/>
                    </a:lnTo>
                    <a:lnTo>
                      <a:pt x="2273" y="9829"/>
                    </a:lnTo>
                    <a:lnTo>
                      <a:pt x="2146" y="9945"/>
                    </a:lnTo>
                    <a:lnTo>
                      <a:pt x="2019" y="10064"/>
                    </a:lnTo>
                    <a:lnTo>
                      <a:pt x="1899" y="10184"/>
                    </a:lnTo>
                    <a:lnTo>
                      <a:pt x="1780" y="10307"/>
                    </a:lnTo>
                    <a:lnTo>
                      <a:pt x="1664" y="10431"/>
                    </a:lnTo>
                    <a:lnTo>
                      <a:pt x="1551" y="10558"/>
                    </a:lnTo>
                    <a:lnTo>
                      <a:pt x="1442" y="10685"/>
                    </a:lnTo>
                    <a:lnTo>
                      <a:pt x="1338" y="10818"/>
                    </a:lnTo>
                    <a:lnTo>
                      <a:pt x="1236" y="10952"/>
                    </a:lnTo>
                    <a:lnTo>
                      <a:pt x="1138" y="11086"/>
                    </a:lnTo>
                    <a:lnTo>
                      <a:pt x="1047" y="11224"/>
                    </a:lnTo>
                    <a:lnTo>
                      <a:pt x="957" y="11366"/>
                    </a:lnTo>
                    <a:lnTo>
                      <a:pt x="874" y="11506"/>
                    </a:lnTo>
                    <a:lnTo>
                      <a:pt x="794" y="11652"/>
                    </a:lnTo>
                    <a:lnTo>
                      <a:pt x="718" y="11800"/>
                    </a:lnTo>
                    <a:lnTo>
                      <a:pt x="646" y="11953"/>
                    </a:lnTo>
                    <a:lnTo>
                      <a:pt x="580" y="12105"/>
                    </a:lnTo>
                    <a:lnTo>
                      <a:pt x="519" y="12257"/>
                    </a:lnTo>
                    <a:cubicBezTo>
                      <a:pt x="0" y="13714"/>
                      <a:pt x="189" y="15388"/>
                      <a:pt x="1001" y="16696"/>
                    </a:cubicBezTo>
                    <a:lnTo>
                      <a:pt x="1062" y="16798"/>
                    </a:lnTo>
                    <a:lnTo>
                      <a:pt x="1128" y="16892"/>
                    </a:lnTo>
                    <a:lnTo>
                      <a:pt x="1196" y="16990"/>
                    </a:lnTo>
                    <a:lnTo>
                      <a:pt x="1265" y="17084"/>
                    </a:lnTo>
                    <a:lnTo>
                      <a:pt x="1338" y="17178"/>
                    </a:lnTo>
                    <a:lnTo>
                      <a:pt x="1410" y="17268"/>
                    </a:lnTo>
                    <a:lnTo>
                      <a:pt x="1482" y="17360"/>
                    </a:lnTo>
                    <a:lnTo>
                      <a:pt x="1562" y="17447"/>
                    </a:lnTo>
                    <a:lnTo>
                      <a:pt x="1638" y="17534"/>
                    </a:lnTo>
                    <a:lnTo>
                      <a:pt x="1718" y="17616"/>
                    </a:lnTo>
                    <a:lnTo>
                      <a:pt x="1802" y="17700"/>
                    </a:lnTo>
                    <a:lnTo>
                      <a:pt x="1885" y="17780"/>
                    </a:lnTo>
                    <a:lnTo>
                      <a:pt x="1972" y="17860"/>
                    </a:lnTo>
                    <a:lnTo>
                      <a:pt x="2055" y="17935"/>
                    </a:lnTo>
                    <a:lnTo>
                      <a:pt x="2146" y="18012"/>
                    </a:lnTo>
                    <a:lnTo>
                      <a:pt x="2236" y="18084"/>
                    </a:lnTo>
                    <a:lnTo>
                      <a:pt x="2327" y="18153"/>
                    </a:lnTo>
                    <a:lnTo>
                      <a:pt x="2417" y="18221"/>
                    </a:lnTo>
                    <a:lnTo>
                      <a:pt x="2512" y="18290"/>
                    </a:lnTo>
                    <a:lnTo>
                      <a:pt x="2609" y="18352"/>
                    </a:lnTo>
                    <a:lnTo>
                      <a:pt x="2703" y="18417"/>
                    </a:lnTo>
                    <a:lnTo>
                      <a:pt x="2802" y="18475"/>
                    </a:lnTo>
                    <a:lnTo>
                      <a:pt x="2903" y="18534"/>
                    </a:lnTo>
                    <a:lnTo>
                      <a:pt x="3004" y="18588"/>
                    </a:lnTo>
                    <a:lnTo>
                      <a:pt x="3106" y="18642"/>
                    </a:lnTo>
                    <a:lnTo>
                      <a:pt x="3208" y="18693"/>
                    </a:lnTo>
                    <a:lnTo>
                      <a:pt x="3312" y="18740"/>
                    </a:lnTo>
                    <a:lnTo>
                      <a:pt x="3414" y="18787"/>
                    </a:lnTo>
                    <a:lnTo>
                      <a:pt x="3523" y="18830"/>
                    </a:lnTo>
                    <a:lnTo>
                      <a:pt x="3628" y="18870"/>
                    </a:lnTo>
                    <a:lnTo>
                      <a:pt x="3737" y="18907"/>
                    </a:lnTo>
                    <a:lnTo>
                      <a:pt x="3845" y="18942"/>
                    </a:lnTo>
                    <a:lnTo>
                      <a:pt x="3954" y="18975"/>
                    </a:lnTo>
                    <a:lnTo>
                      <a:pt x="4063" y="19004"/>
                    </a:lnTo>
                    <a:lnTo>
                      <a:pt x="4175" y="19029"/>
                    </a:lnTo>
                    <a:lnTo>
                      <a:pt x="4287" y="19055"/>
                    </a:lnTo>
                    <a:lnTo>
                      <a:pt x="4399" y="19077"/>
                    </a:lnTo>
                    <a:lnTo>
                      <a:pt x="4512" y="19095"/>
                    </a:lnTo>
                    <a:lnTo>
                      <a:pt x="4625" y="19109"/>
                    </a:lnTo>
                    <a:lnTo>
                      <a:pt x="4737" y="19124"/>
                    </a:lnTo>
                    <a:lnTo>
                      <a:pt x="4852" y="19131"/>
                    </a:lnTo>
                    <a:lnTo>
                      <a:pt x="4969" y="19138"/>
                    </a:lnTo>
                    <a:lnTo>
                      <a:pt x="5085" y="19142"/>
                    </a:lnTo>
                    <a:lnTo>
                      <a:pt x="5200" y="19142"/>
                    </a:lnTo>
                    <a:lnTo>
                      <a:pt x="5317" y="19138"/>
                    </a:lnTo>
                    <a:lnTo>
                      <a:pt x="5433" y="19131"/>
                    </a:lnTo>
                    <a:lnTo>
                      <a:pt x="5548" y="19124"/>
                    </a:lnTo>
                    <a:lnTo>
                      <a:pt x="5665" y="19109"/>
                    </a:lnTo>
                    <a:lnTo>
                      <a:pt x="5780" y="19095"/>
                    </a:lnTo>
                    <a:lnTo>
                      <a:pt x="5900" y="19073"/>
                    </a:lnTo>
                    <a:lnTo>
                      <a:pt x="6016" y="19051"/>
                    </a:lnTo>
                    <a:lnTo>
                      <a:pt x="6135" y="19026"/>
                    </a:lnTo>
                    <a:lnTo>
                      <a:pt x="6252" y="18997"/>
                    </a:lnTo>
                    <a:lnTo>
                      <a:pt x="6367" y="18961"/>
                    </a:lnTo>
                    <a:lnTo>
                      <a:pt x="6487" y="18925"/>
                    </a:lnTo>
                    <a:lnTo>
                      <a:pt x="6603" y="18885"/>
                    </a:lnTo>
                    <a:lnTo>
                      <a:pt x="6719" y="18842"/>
                    </a:lnTo>
                    <a:lnTo>
                      <a:pt x="6839" y="18790"/>
                    </a:lnTo>
                    <a:lnTo>
                      <a:pt x="6955" y="18740"/>
                    </a:lnTo>
                    <a:lnTo>
                      <a:pt x="7070" y="18686"/>
                    </a:lnTo>
                    <a:lnTo>
                      <a:pt x="7187" y="18624"/>
                    </a:lnTo>
                    <a:lnTo>
                      <a:pt x="7328" y="18548"/>
                    </a:lnTo>
                    <a:lnTo>
                      <a:pt x="7462" y="18464"/>
                    </a:lnTo>
                    <a:lnTo>
                      <a:pt x="7596" y="18381"/>
                    </a:lnTo>
                    <a:lnTo>
                      <a:pt x="7722" y="18287"/>
                    </a:lnTo>
                    <a:lnTo>
                      <a:pt x="7846" y="18193"/>
                    </a:lnTo>
                    <a:lnTo>
                      <a:pt x="7965" y="18091"/>
                    </a:lnTo>
                    <a:lnTo>
                      <a:pt x="8082" y="17986"/>
                    </a:lnTo>
                    <a:lnTo>
                      <a:pt x="8194" y="17877"/>
                    </a:lnTo>
                    <a:lnTo>
                      <a:pt x="8303" y="17765"/>
                    </a:lnTo>
                    <a:lnTo>
                      <a:pt x="8404" y="17649"/>
                    </a:lnTo>
                    <a:lnTo>
                      <a:pt x="8505" y="17529"/>
                    </a:lnTo>
                    <a:lnTo>
                      <a:pt x="8596" y="17410"/>
                    </a:lnTo>
                    <a:lnTo>
                      <a:pt x="8687" y="17283"/>
                    </a:lnTo>
                    <a:lnTo>
                      <a:pt x="8770" y="17153"/>
                    </a:lnTo>
                    <a:lnTo>
                      <a:pt x="8850" y="17019"/>
                    </a:lnTo>
                    <a:lnTo>
                      <a:pt x="8926" y="16885"/>
                    </a:lnTo>
                    <a:lnTo>
                      <a:pt x="8995" y="16746"/>
                    </a:lnTo>
                    <a:lnTo>
                      <a:pt x="9057" y="16609"/>
                    </a:lnTo>
                    <a:lnTo>
                      <a:pt x="9114" y="16464"/>
                    </a:lnTo>
                    <a:lnTo>
                      <a:pt x="9169" y="16319"/>
                    </a:lnTo>
                    <a:lnTo>
                      <a:pt x="9216" y="16174"/>
                    </a:lnTo>
                    <a:lnTo>
                      <a:pt x="9256" y="16025"/>
                    </a:lnTo>
                    <a:lnTo>
                      <a:pt x="9291" y="15873"/>
                    </a:lnTo>
                    <a:lnTo>
                      <a:pt x="9321" y="15721"/>
                    </a:lnTo>
                    <a:lnTo>
                      <a:pt x="9346" y="15569"/>
                    </a:lnTo>
                    <a:lnTo>
                      <a:pt x="9365" y="15417"/>
                    </a:lnTo>
                    <a:lnTo>
                      <a:pt x="9375" y="15261"/>
                    </a:lnTo>
                    <a:lnTo>
                      <a:pt x="9378" y="15105"/>
                    </a:lnTo>
                    <a:lnTo>
                      <a:pt x="9378" y="14946"/>
                    </a:lnTo>
                    <a:lnTo>
                      <a:pt x="9368" y="14790"/>
                    </a:lnTo>
                    <a:lnTo>
                      <a:pt x="9353" y="14630"/>
                    </a:lnTo>
                    <a:lnTo>
                      <a:pt x="9331" y="14471"/>
                    </a:lnTo>
                    <a:lnTo>
                      <a:pt x="9306" y="14326"/>
                    </a:lnTo>
                    <a:lnTo>
                      <a:pt x="9278" y="14181"/>
                    </a:lnTo>
                    <a:lnTo>
                      <a:pt x="9241" y="14036"/>
                    </a:lnTo>
                    <a:lnTo>
                      <a:pt x="9198" y="13898"/>
                    </a:lnTo>
                    <a:lnTo>
                      <a:pt x="9151" y="13757"/>
                    </a:lnTo>
                    <a:lnTo>
                      <a:pt x="9100" y="13623"/>
                    </a:lnTo>
                    <a:lnTo>
                      <a:pt x="9042" y="13489"/>
                    </a:lnTo>
                    <a:lnTo>
                      <a:pt x="8980" y="13359"/>
                    </a:lnTo>
                    <a:lnTo>
                      <a:pt x="8911" y="13232"/>
                    </a:lnTo>
                    <a:lnTo>
                      <a:pt x="8843" y="13108"/>
                    </a:lnTo>
                    <a:lnTo>
                      <a:pt x="8766" y="12985"/>
                    </a:lnTo>
                    <a:lnTo>
                      <a:pt x="8683" y="12869"/>
                    </a:lnTo>
                    <a:lnTo>
                      <a:pt x="8600" y="12754"/>
                    </a:lnTo>
                    <a:lnTo>
                      <a:pt x="8509" y="12641"/>
                    </a:lnTo>
                    <a:lnTo>
                      <a:pt x="8415" y="12536"/>
                    </a:lnTo>
                    <a:lnTo>
                      <a:pt x="8321" y="12434"/>
                    </a:lnTo>
                    <a:lnTo>
                      <a:pt x="8219" y="12333"/>
                    </a:lnTo>
                    <a:lnTo>
                      <a:pt x="8114" y="12239"/>
                    </a:lnTo>
                    <a:lnTo>
                      <a:pt x="8002" y="12148"/>
                    </a:lnTo>
                    <a:lnTo>
                      <a:pt x="7889" y="12065"/>
                    </a:lnTo>
                    <a:lnTo>
                      <a:pt x="7774" y="11981"/>
                    </a:lnTo>
                    <a:lnTo>
                      <a:pt x="7654" y="11906"/>
                    </a:lnTo>
                    <a:lnTo>
                      <a:pt x="7530" y="11837"/>
                    </a:lnTo>
                    <a:lnTo>
                      <a:pt x="7404" y="11767"/>
                    </a:lnTo>
                    <a:lnTo>
                      <a:pt x="7274" y="11710"/>
                    </a:lnTo>
                    <a:lnTo>
                      <a:pt x="7139" y="11652"/>
                    </a:lnTo>
                    <a:lnTo>
                      <a:pt x="7005" y="11605"/>
                    </a:lnTo>
                    <a:lnTo>
                      <a:pt x="6868" y="11561"/>
                    </a:lnTo>
                    <a:lnTo>
                      <a:pt x="6726" y="11521"/>
                    </a:lnTo>
                    <a:lnTo>
                      <a:pt x="6581" y="11489"/>
                    </a:lnTo>
                    <a:lnTo>
                      <a:pt x="6433" y="11463"/>
                    </a:lnTo>
                    <a:lnTo>
                      <a:pt x="6284" y="11446"/>
                    </a:lnTo>
                    <a:lnTo>
                      <a:pt x="6204" y="11438"/>
                    </a:lnTo>
                    <a:lnTo>
                      <a:pt x="6125" y="11431"/>
                    </a:lnTo>
                    <a:lnTo>
                      <a:pt x="6045" y="11427"/>
                    </a:lnTo>
                    <a:lnTo>
                      <a:pt x="5806" y="11427"/>
                    </a:lnTo>
                    <a:lnTo>
                      <a:pt x="5726" y="11431"/>
                    </a:lnTo>
                    <a:lnTo>
                      <a:pt x="5647" y="11438"/>
                    </a:lnTo>
                    <a:lnTo>
                      <a:pt x="5566" y="11446"/>
                    </a:lnTo>
                    <a:lnTo>
                      <a:pt x="5491" y="11452"/>
                    </a:lnTo>
                    <a:lnTo>
                      <a:pt x="5411" y="11463"/>
                    </a:lnTo>
                    <a:lnTo>
                      <a:pt x="5334" y="11478"/>
                    </a:lnTo>
                    <a:lnTo>
                      <a:pt x="5255" y="11492"/>
                    </a:lnTo>
                    <a:lnTo>
                      <a:pt x="5179" y="11506"/>
                    </a:lnTo>
                    <a:lnTo>
                      <a:pt x="5103" y="11525"/>
                    </a:lnTo>
                    <a:lnTo>
                      <a:pt x="5026" y="11546"/>
                    </a:lnTo>
                    <a:lnTo>
                      <a:pt x="4951" y="11565"/>
                    </a:lnTo>
                    <a:lnTo>
                      <a:pt x="4874" y="11590"/>
                    </a:lnTo>
                    <a:lnTo>
                      <a:pt x="4802" y="11615"/>
                    </a:lnTo>
                    <a:lnTo>
                      <a:pt x="4725" y="11641"/>
                    </a:lnTo>
                    <a:lnTo>
                      <a:pt x="4653" y="11666"/>
                    </a:lnTo>
                    <a:lnTo>
                      <a:pt x="4581" y="11699"/>
                    </a:lnTo>
                    <a:lnTo>
                      <a:pt x="4508" y="11728"/>
                    </a:lnTo>
                    <a:lnTo>
                      <a:pt x="4439" y="11760"/>
                    </a:lnTo>
                    <a:lnTo>
                      <a:pt x="4371" y="11797"/>
                    </a:lnTo>
                    <a:lnTo>
                      <a:pt x="4302" y="11833"/>
                    </a:lnTo>
                    <a:lnTo>
                      <a:pt x="4233" y="11869"/>
                    </a:lnTo>
                    <a:lnTo>
                      <a:pt x="4165" y="11909"/>
                    </a:lnTo>
                    <a:lnTo>
                      <a:pt x="4099" y="11949"/>
                    </a:lnTo>
                    <a:lnTo>
                      <a:pt x="4034" y="11989"/>
                    </a:lnTo>
                    <a:lnTo>
                      <a:pt x="3969" y="12033"/>
                    </a:lnTo>
                    <a:lnTo>
                      <a:pt x="3907" y="12080"/>
                    </a:lnTo>
                    <a:lnTo>
                      <a:pt x="3845" y="12123"/>
                    </a:lnTo>
                    <a:lnTo>
                      <a:pt x="3784" y="12173"/>
                    </a:lnTo>
                    <a:lnTo>
                      <a:pt x="3725" y="12220"/>
                    </a:lnTo>
                    <a:lnTo>
                      <a:pt x="3668" y="12272"/>
                    </a:lnTo>
                    <a:lnTo>
                      <a:pt x="3610" y="12322"/>
                    </a:lnTo>
                    <a:lnTo>
                      <a:pt x="3556" y="12376"/>
                    </a:lnTo>
                    <a:lnTo>
                      <a:pt x="3501" y="12431"/>
                    </a:lnTo>
                    <a:lnTo>
                      <a:pt x="3450" y="12489"/>
                    </a:lnTo>
                    <a:lnTo>
                      <a:pt x="3399" y="12543"/>
                    </a:lnTo>
                    <a:lnTo>
                      <a:pt x="3349" y="12605"/>
                    </a:lnTo>
                    <a:lnTo>
                      <a:pt x="3302" y="12663"/>
                    </a:lnTo>
                    <a:lnTo>
                      <a:pt x="3255" y="12724"/>
                    </a:lnTo>
                    <a:lnTo>
                      <a:pt x="3211" y="12786"/>
                    </a:lnTo>
                    <a:lnTo>
                      <a:pt x="3168" y="12851"/>
                    </a:lnTo>
                    <a:lnTo>
                      <a:pt x="3128" y="12916"/>
                    </a:lnTo>
                    <a:lnTo>
                      <a:pt x="3088" y="12981"/>
                    </a:lnTo>
                    <a:lnTo>
                      <a:pt x="3048" y="13050"/>
                    </a:lnTo>
                    <a:lnTo>
                      <a:pt x="3012" y="13120"/>
                    </a:lnTo>
                    <a:lnTo>
                      <a:pt x="2979" y="13188"/>
                    </a:lnTo>
                    <a:lnTo>
                      <a:pt x="2947" y="13261"/>
                    </a:lnTo>
                    <a:lnTo>
                      <a:pt x="2917" y="13329"/>
                    </a:lnTo>
                    <a:lnTo>
                      <a:pt x="2889" y="13406"/>
                    </a:lnTo>
                    <a:lnTo>
                      <a:pt x="2863" y="13478"/>
                    </a:lnTo>
                    <a:lnTo>
                      <a:pt x="2838" y="13555"/>
                    </a:lnTo>
                    <a:lnTo>
                      <a:pt x="2816" y="13630"/>
                    </a:lnTo>
                    <a:lnTo>
                      <a:pt x="2795" y="13710"/>
                    </a:lnTo>
                    <a:lnTo>
                      <a:pt x="2776" y="13786"/>
                    </a:lnTo>
                    <a:lnTo>
                      <a:pt x="2762" y="13866"/>
                    </a:lnTo>
                    <a:lnTo>
                      <a:pt x="2751" y="13949"/>
                    </a:lnTo>
                    <a:lnTo>
                      <a:pt x="2736" y="14029"/>
                    </a:lnTo>
                    <a:lnTo>
                      <a:pt x="2730" y="14112"/>
                    </a:lnTo>
                    <a:lnTo>
                      <a:pt x="2722" y="14196"/>
                    </a:lnTo>
                    <a:lnTo>
                      <a:pt x="2718" y="14261"/>
                    </a:lnTo>
                    <a:lnTo>
                      <a:pt x="2718" y="14326"/>
                    </a:lnTo>
                    <a:lnTo>
                      <a:pt x="2718" y="14391"/>
                    </a:lnTo>
                    <a:lnTo>
                      <a:pt x="2722" y="14453"/>
                    </a:lnTo>
                    <a:lnTo>
                      <a:pt x="2725" y="14518"/>
                    </a:lnTo>
                    <a:lnTo>
                      <a:pt x="2733" y="14580"/>
                    </a:lnTo>
                    <a:lnTo>
                      <a:pt x="2740" y="14645"/>
                    </a:lnTo>
                    <a:lnTo>
                      <a:pt x="2751" y="14707"/>
                    </a:lnTo>
                    <a:lnTo>
                      <a:pt x="2762" y="14768"/>
                    </a:lnTo>
                    <a:lnTo>
                      <a:pt x="2776" y="14830"/>
                    </a:lnTo>
                    <a:lnTo>
                      <a:pt x="2790" y="14888"/>
                    </a:lnTo>
                    <a:lnTo>
                      <a:pt x="2805" y="14950"/>
                    </a:lnTo>
                    <a:lnTo>
                      <a:pt x="2823" y="15011"/>
                    </a:lnTo>
                    <a:lnTo>
                      <a:pt x="2842" y="15069"/>
                    </a:lnTo>
                    <a:lnTo>
                      <a:pt x="2863" y="15127"/>
                    </a:lnTo>
                    <a:lnTo>
                      <a:pt x="2885" y="15185"/>
                    </a:lnTo>
                    <a:lnTo>
                      <a:pt x="2910" y="15243"/>
                    </a:lnTo>
                    <a:lnTo>
                      <a:pt x="2936" y="15297"/>
                    </a:lnTo>
                    <a:lnTo>
                      <a:pt x="2961" y="15351"/>
                    </a:lnTo>
                    <a:lnTo>
                      <a:pt x="2990" y="15406"/>
                    </a:lnTo>
                    <a:lnTo>
                      <a:pt x="3019" y="15460"/>
                    </a:lnTo>
                    <a:lnTo>
                      <a:pt x="3051" y="15515"/>
                    </a:lnTo>
                    <a:lnTo>
                      <a:pt x="3084" y="15565"/>
                    </a:lnTo>
                    <a:lnTo>
                      <a:pt x="3117" y="15616"/>
                    </a:lnTo>
                    <a:lnTo>
                      <a:pt x="3150" y="15667"/>
                    </a:lnTo>
                    <a:lnTo>
                      <a:pt x="3186" y="15718"/>
                    </a:lnTo>
                    <a:lnTo>
                      <a:pt x="3225" y="15765"/>
                    </a:lnTo>
                    <a:lnTo>
                      <a:pt x="3262" y="15811"/>
                    </a:lnTo>
                    <a:lnTo>
                      <a:pt x="3302" y="15855"/>
                    </a:lnTo>
                    <a:lnTo>
                      <a:pt x="3342" y="15903"/>
                    </a:lnTo>
                    <a:lnTo>
                      <a:pt x="3385" y="15946"/>
                    </a:lnTo>
                    <a:lnTo>
                      <a:pt x="3425" y="15985"/>
                    </a:lnTo>
                    <a:lnTo>
                      <a:pt x="3469" y="16029"/>
                    </a:lnTo>
                    <a:lnTo>
                      <a:pt x="3516" y="16069"/>
                    </a:lnTo>
                    <a:lnTo>
                      <a:pt x="3559" y="16109"/>
                    </a:lnTo>
                    <a:lnTo>
                      <a:pt x="3606" y="16145"/>
                    </a:lnTo>
                    <a:lnTo>
                      <a:pt x="3653" y="16181"/>
                    </a:lnTo>
                    <a:lnTo>
                      <a:pt x="3704" y="16214"/>
                    </a:lnTo>
                    <a:lnTo>
                      <a:pt x="3751" y="16251"/>
                    </a:lnTo>
                    <a:lnTo>
                      <a:pt x="3802" y="16279"/>
                    </a:lnTo>
                    <a:lnTo>
                      <a:pt x="3852" y="16312"/>
                    </a:lnTo>
                    <a:lnTo>
                      <a:pt x="3907" y="16341"/>
                    </a:lnTo>
                    <a:lnTo>
                      <a:pt x="3958" y="16366"/>
                    </a:lnTo>
                    <a:lnTo>
                      <a:pt x="4012" y="16392"/>
                    </a:lnTo>
                    <a:lnTo>
                      <a:pt x="4066" y="16417"/>
                    </a:lnTo>
                    <a:lnTo>
                      <a:pt x="4121" y="16439"/>
                    </a:lnTo>
                    <a:lnTo>
                      <a:pt x="4175" y="16460"/>
                    </a:lnTo>
                    <a:lnTo>
                      <a:pt x="4230" y="16479"/>
                    </a:lnTo>
                    <a:lnTo>
                      <a:pt x="4287" y="16497"/>
                    </a:lnTo>
                    <a:lnTo>
                      <a:pt x="4345" y="16515"/>
                    </a:lnTo>
                    <a:lnTo>
                      <a:pt x="4399" y="16526"/>
                    </a:lnTo>
                    <a:lnTo>
                      <a:pt x="4458" y="16540"/>
                    </a:lnTo>
                    <a:lnTo>
                      <a:pt x="4519" y="16551"/>
                    </a:lnTo>
                    <a:lnTo>
                      <a:pt x="4578" y="16559"/>
                    </a:lnTo>
                    <a:lnTo>
                      <a:pt x="4635" y="16566"/>
                    </a:lnTo>
                    <a:lnTo>
                      <a:pt x="4697" y="16569"/>
                    </a:lnTo>
                    <a:lnTo>
                      <a:pt x="4755" y="16572"/>
                    </a:lnTo>
                    <a:lnTo>
                      <a:pt x="4878" y="16572"/>
                    </a:lnTo>
                    <a:lnTo>
                      <a:pt x="4939" y="16569"/>
                    </a:lnTo>
                    <a:lnTo>
                      <a:pt x="5001" y="16566"/>
                    </a:lnTo>
                    <a:lnTo>
                      <a:pt x="5063" y="16559"/>
                    </a:lnTo>
                    <a:lnTo>
                      <a:pt x="5125" y="16547"/>
                    </a:lnTo>
                    <a:lnTo>
                      <a:pt x="5186" y="16537"/>
                    </a:lnTo>
                    <a:lnTo>
                      <a:pt x="5262" y="16529"/>
                    </a:lnTo>
                    <a:lnTo>
                      <a:pt x="5342" y="16522"/>
                    </a:lnTo>
                    <a:lnTo>
                      <a:pt x="5418" y="16507"/>
                    </a:lnTo>
                    <a:lnTo>
                      <a:pt x="5494" y="16493"/>
                    </a:lnTo>
                    <a:lnTo>
                      <a:pt x="5570" y="16475"/>
                    </a:lnTo>
                    <a:lnTo>
                      <a:pt x="5643" y="16457"/>
                    </a:lnTo>
                    <a:lnTo>
                      <a:pt x="5715" y="16432"/>
                    </a:lnTo>
                    <a:lnTo>
                      <a:pt x="5787" y="16406"/>
                    </a:lnTo>
                    <a:lnTo>
                      <a:pt x="5860" y="16377"/>
                    </a:lnTo>
                    <a:lnTo>
                      <a:pt x="5933" y="16345"/>
                    </a:lnTo>
                    <a:lnTo>
                      <a:pt x="6001" y="16308"/>
                    </a:lnTo>
                    <a:lnTo>
                      <a:pt x="6067" y="16272"/>
                    </a:lnTo>
                    <a:lnTo>
                      <a:pt x="6128" y="16232"/>
                    </a:lnTo>
                    <a:lnTo>
                      <a:pt x="6190" y="16192"/>
                    </a:lnTo>
                    <a:lnTo>
                      <a:pt x="6247" y="16149"/>
                    </a:lnTo>
                    <a:lnTo>
                      <a:pt x="6302" y="16102"/>
                    </a:lnTo>
                    <a:lnTo>
                      <a:pt x="6353" y="16055"/>
                    </a:lnTo>
                    <a:lnTo>
                      <a:pt x="6404" y="16007"/>
                    </a:lnTo>
                    <a:lnTo>
                      <a:pt x="6454" y="15957"/>
                    </a:lnTo>
                    <a:lnTo>
                      <a:pt x="6498" y="15903"/>
                    </a:lnTo>
                    <a:lnTo>
                      <a:pt x="6541" y="15848"/>
                    </a:lnTo>
                    <a:lnTo>
                      <a:pt x="6581" y="15790"/>
                    </a:lnTo>
                    <a:lnTo>
                      <a:pt x="6617" y="15736"/>
                    </a:lnTo>
                    <a:lnTo>
                      <a:pt x="6654" y="15674"/>
                    </a:lnTo>
                    <a:lnTo>
                      <a:pt x="6687" y="15612"/>
                    </a:lnTo>
                    <a:lnTo>
                      <a:pt x="6719" y="15551"/>
                    </a:lnTo>
                    <a:lnTo>
                      <a:pt x="6744" y="15490"/>
                    </a:lnTo>
                    <a:lnTo>
                      <a:pt x="6769" y="15424"/>
                    </a:lnTo>
                    <a:lnTo>
                      <a:pt x="6795" y="15359"/>
                    </a:lnTo>
                    <a:lnTo>
                      <a:pt x="6817" y="15290"/>
                    </a:lnTo>
                    <a:lnTo>
                      <a:pt x="6835" y="15221"/>
                    </a:lnTo>
                    <a:lnTo>
                      <a:pt x="6849" y="15152"/>
                    </a:lnTo>
                    <a:lnTo>
                      <a:pt x="6864" y="15080"/>
                    </a:lnTo>
                    <a:lnTo>
                      <a:pt x="6875" y="15011"/>
                    </a:lnTo>
                    <a:lnTo>
                      <a:pt x="6886" y="14938"/>
                    </a:lnTo>
                    <a:lnTo>
                      <a:pt x="6893" y="14863"/>
                    </a:lnTo>
                    <a:lnTo>
                      <a:pt x="6896" y="14790"/>
                    </a:lnTo>
                    <a:lnTo>
                      <a:pt x="6900" y="14714"/>
                    </a:lnTo>
                    <a:lnTo>
                      <a:pt x="6900" y="14637"/>
                    </a:lnTo>
                    <a:lnTo>
                      <a:pt x="6900" y="14562"/>
                    </a:lnTo>
                    <a:lnTo>
                      <a:pt x="6900" y="14529"/>
                    </a:lnTo>
                    <a:lnTo>
                      <a:pt x="6896" y="14525"/>
                    </a:lnTo>
                    <a:lnTo>
                      <a:pt x="6896" y="14522"/>
                    </a:lnTo>
                    <a:lnTo>
                      <a:pt x="6893" y="14518"/>
                    </a:lnTo>
                    <a:lnTo>
                      <a:pt x="6882" y="14518"/>
                    </a:lnTo>
                    <a:lnTo>
                      <a:pt x="6878" y="14515"/>
                    </a:lnTo>
                    <a:lnTo>
                      <a:pt x="6875" y="14511"/>
                    </a:lnTo>
                    <a:lnTo>
                      <a:pt x="6871" y="14507"/>
                    </a:lnTo>
                    <a:lnTo>
                      <a:pt x="6864" y="14507"/>
                    </a:lnTo>
                    <a:lnTo>
                      <a:pt x="6861" y="14503"/>
                    </a:lnTo>
                    <a:lnTo>
                      <a:pt x="6853" y="14503"/>
                    </a:lnTo>
                    <a:lnTo>
                      <a:pt x="6849" y="14500"/>
                    </a:lnTo>
                    <a:lnTo>
                      <a:pt x="6839" y="14500"/>
                    </a:lnTo>
                    <a:lnTo>
                      <a:pt x="6835" y="14503"/>
                    </a:lnTo>
                    <a:lnTo>
                      <a:pt x="6828" y="14503"/>
                    </a:lnTo>
                    <a:lnTo>
                      <a:pt x="6824" y="14507"/>
                    </a:lnTo>
                    <a:lnTo>
                      <a:pt x="6821" y="14511"/>
                    </a:lnTo>
                    <a:lnTo>
                      <a:pt x="6817" y="14515"/>
                    </a:lnTo>
                    <a:lnTo>
                      <a:pt x="6813" y="14518"/>
                    </a:lnTo>
                    <a:lnTo>
                      <a:pt x="6809" y="14525"/>
                    </a:lnTo>
                    <a:lnTo>
                      <a:pt x="6769" y="14605"/>
                    </a:lnTo>
                    <a:lnTo>
                      <a:pt x="6726" y="14685"/>
                    </a:lnTo>
                    <a:lnTo>
                      <a:pt x="6675" y="14757"/>
                    </a:lnTo>
                    <a:lnTo>
                      <a:pt x="6625" y="14833"/>
                    </a:lnTo>
                    <a:lnTo>
                      <a:pt x="6570" y="14903"/>
                    </a:lnTo>
                    <a:lnTo>
                      <a:pt x="6513" y="14971"/>
                    </a:lnTo>
                    <a:lnTo>
                      <a:pt x="6451" y="15033"/>
                    </a:lnTo>
                    <a:lnTo>
                      <a:pt x="6389" y="15094"/>
                    </a:lnTo>
                    <a:lnTo>
                      <a:pt x="6324" y="15152"/>
                    </a:lnTo>
                    <a:lnTo>
                      <a:pt x="6255" y="15207"/>
                    </a:lnTo>
                    <a:lnTo>
                      <a:pt x="6187" y="15257"/>
                    </a:lnTo>
                    <a:lnTo>
                      <a:pt x="6114" y="15304"/>
                    </a:lnTo>
                    <a:lnTo>
                      <a:pt x="6041" y="15344"/>
                    </a:lnTo>
                    <a:lnTo>
                      <a:pt x="5969" y="15381"/>
                    </a:lnTo>
                    <a:lnTo>
                      <a:pt x="5893" y="15413"/>
                    </a:lnTo>
                    <a:lnTo>
                      <a:pt x="5853" y="15428"/>
                    </a:lnTo>
                    <a:lnTo>
                      <a:pt x="5817" y="15442"/>
                    </a:lnTo>
                    <a:lnTo>
                      <a:pt x="5777" y="15453"/>
                    </a:lnTo>
                    <a:lnTo>
                      <a:pt x="5737" y="15464"/>
                    </a:lnTo>
                    <a:lnTo>
                      <a:pt x="5700" y="15471"/>
                    </a:lnTo>
                    <a:lnTo>
                      <a:pt x="5660" y="15482"/>
                    </a:lnTo>
                    <a:lnTo>
                      <a:pt x="5621" y="15485"/>
                    </a:lnTo>
                    <a:lnTo>
                      <a:pt x="5581" y="15493"/>
                    </a:lnTo>
                    <a:lnTo>
                      <a:pt x="5541" y="15497"/>
                    </a:lnTo>
                    <a:lnTo>
                      <a:pt x="5426" y="15497"/>
                    </a:lnTo>
                    <a:lnTo>
                      <a:pt x="5386" y="15493"/>
                    </a:lnTo>
                    <a:lnTo>
                      <a:pt x="5346" y="15490"/>
                    </a:lnTo>
                    <a:lnTo>
                      <a:pt x="5306" y="15485"/>
                    </a:lnTo>
                    <a:lnTo>
                      <a:pt x="5269" y="15478"/>
                    </a:lnTo>
                    <a:lnTo>
                      <a:pt x="5230" y="15468"/>
                    </a:lnTo>
                    <a:lnTo>
                      <a:pt x="5190" y="15457"/>
                    </a:lnTo>
                    <a:lnTo>
                      <a:pt x="5153" y="15446"/>
                    </a:lnTo>
                    <a:lnTo>
                      <a:pt x="5113" y="15431"/>
                    </a:lnTo>
                    <a:lnTo>
                      <a:pt x="5078" y="15413"/>
                    </a:lnTo>
                    <a:lnTo>
                      <a:pt x="5041" y="15398"/>
                    </a:lnTo>
                    <a:lnTo>
                      <a:pt x="5001" y="15377"/>
                    </a:lnTo>
                    <a:lnTo>
                      <a:pt x="4965" y="15355"/>
                    </a:lnTo>
                    <a:lnTo>
                      <a:pt x="4929" y="15333"/>
                    </a:lnTo>
                    <a:lnTo>
                      <a:pt x="4892" y="15308"/>
                    </a:lnTo>
                    <a:lnTo>
                      <a:pt x="4856" y="15279"/>
                    </a:lnTo>
                    <a:lnTo>
                      <a:pt x="4824" y="15251"/>
                    </a:lnTo>
                    <a:lnTo>
                      <a:pt x="4787" y="15221"/>
                    </a:lnTo>
                    <a:lnTo>
                      <a:pt x="4752" y="15189"/>
                    </a:lnTo>
                    <a:lnTo>
                      <a:pt x="4719" y="15152"/>
                    </a:lnTo>
                    <a:lnTo>
                      <a:pt x="4686" y="15116"/>
                    </a:lnTo>
                    <a:lnTo>
                      <a:pt x="4653" y="15077"/>
                    </a:lnTo>
                    <a:lnTo>
                      <a:pt x="4621" y="15037"/>
                    </a:lnTo>
                    <a:cubicBezTo>
                      <a:pt x="4606" y="15018"/>
                      <a:pt x="4595" y="15000"/>
                      <a:pt x="4581" y="14982"/>
                    </a:cubicBezTo>
                    <a:cubicBezTo>
                      <a:pt x="4570" y="14964"/>
                      <a:pt x="4559" y="14946"/>
                      <a:pt x="4548" y="14931"/>
                    </a:cubicBezTo>
                    <a:cubicBezTo>
                      <a:pt x="4538" y="14913"/>
                      <a:pt x="4526" y="14895"/>
                      <a:pt x="4516" y="14877"/>
                    </a:cubicBezTo>
                    <a:cubicBezTo>
                      <a:pt x="4508" y="14859"/>
                      <a:pt x="4498" y="14844"/>
                      <a:pt x="4491" y="14826"/>
                    </a:cubicBezTo>
                    <a:lnTo>
                      <a:pt x="4465" y="14776"/>
                    </a:lnTo>
                    <a:lnTo>
                      <a:pt x="4443" y="14724"/>
                    </a:lnTo>
                    <a:lnTo>
                      <a:pt x="4425" y="14677"/>
                    </a:lnTo>
                    <a:lnTo>
                      <a:pt x="4411" y="14627"/>
                    </a:lnTo>
                    <a:lnTo>
                      <a:pt x="4399" y="14580"/>
                    </a:lnTo>
                    <a:lnTo>
                      <a:pt x="4392" y="14533"/>
                    </a:lnTo>
                    <a:lnTo>
                      <a:pt x="4385" y="14485"/>
                    </a:lnTo>
                    <a:lnTo>
                      <a:pt x="4385" y="14438"/>
                    </a:lnTo>
                    <a:lnTo>
                      <a:pt x="4385" y="14395"/>
                    </a:lnTo>
                    <a:lnTo>
                      <a:pt x="4389" y="14351"/>
                    </a:lnTo>
                    <a:lnTo>
                      <a:pt x="4392" y="14304"/>
                    </a:lnTo>
                    <a:lnTo>
                      <a:pt x="4404" y="14264"/>
                    </a:lnTo>
                    <a:lnTo>
                      <a:pt x="4414" y="14221"/>
                    </a:lnTo>
                    <a:lnTo>
                      <a:pt x="4425" y="14181"/>
                    </a:lnTo>
                    <a:lnTo>
                      <a:pt x="4443" y="14137"/>
                    </a:lnTo>
                    <a:lnTo>
                      <a:pt x="4461" y="14102"/>
                    </a:lnTo>
                    <a:lnTo>
                      <a:pt x="4479" y="14062"/>
                    </a:lnTo>
                    <a:lnTo>
                      <a:pt x="4505" y="14022"/>
                    </a:lnTo>
                    <a:lnTo>
                      <a:pt x="4526" y="13985"/>
                    </a:lnTo>
                    <a:lnTo>
                      <a:pt x="4556" y="13949"/>
                    </a:lnTo>
                    <a:lnTo>
                      <a:pt x="4581" y="13913"/>
                    </a:lnTo>
                    <a:lnTo>
                      <a:pt x="4613" y="13881"/>
                    </a:lnTo>
                    <a:lnTo>
                      <a:pt x="4646" y="13848"/>
                    </a:lnTo>
                    <a:lnTo>
                      <a:pt x="4679" y="13815"/>
                    </a:lnTo>
                    <a:lnTo>
                      <a:pt x="4715" y="13782"/>
                    </a:lnTo>
                    <a:lnTo>
                      <a:pt x="4752" y="13750"/>
                    </a:lnTo>
                    <a:lnTo>
                      <a:pt x="4787" y="13721"/>
                    </a:lnTo>
                    <a:lnTo>
                      <a:pt x="4827" y="13692"/>
                    </a:lnTo>
                    <a:lnTo>
                      <a:pt x="4867" y="13667"/>
                    </a:lnTo>
                    <a:lnTo>
                      <a:pt x="4911" y="13637"/>
                    </a:lnTo>
                    <a:lnTo>
                      <a:pt x="4954" y="13612"/>
                    </a:lnTo>
                    <a:lnTo>
                      <a:pt x="4998" y="13587"/>
                    </a:lnTo>
                    <a:lnTo>
                      <a:pt x="5088" y="13543"/>
                    </a:lnTo>
                    <a:lnTo>
                      <a:pt x="5186" y="13500"/>
                    </a:lnTo>
                    <a:lnTo>
                      <a:pt x="5284" y="13463"/>
                    </a:lnTo>
                    <a:lnTo>
                      <a:pt x="5382" y="13428"/>
                    </a:lnTo>
                    <a:lnTo>
                      <a:pt x="5483" y="13402"/>
                    </a:lnTo>
                    <a:lnTo>
                      <a:pt x="5585" y="13376"/>
                    </a:lnTo>
                    <a:lnTo>
                      <a:pt x="5687" y="13359"/>
                    </a:lnTo>
                    <a:lnTo>
                      <a:pt x="5787" y="13344"/>
                    </a:lnTo>
                    <a:lnTo>
                      <a:pt x="5889" y="13333"/>
                    </a:lnTo>
                    <a:cubicBezTo>
                      <a:pt x="5926" y="13329"/>
                      <a:pt x="5958" y="13329"/>
                      <a:pt x="5991" y="13329"/>
                    </a:cubicBezTo>
                    <a:lnTo>
                      <a:pt x="6135" y="13329"/>
                    </a:lnTo>
                    <a:lnTo>
                      <a:pt x="6182" y="13333"/>
                    </a:lnTo>
                    <a:lnTo>
                      <a:pt x="6226" y="13341"/>
                    </a:lnTo>
                    <a:lnTo>
                      <a:pt x="6274" y="13348"/>
                    </a:lnTo>
                    <a:lnTo>
                      <a:pt x="6317" y="13355"/>
                    </a:lnTo>
                    <a:lnTo>
                      <a:pt x="6361" y="13362"/>
                    </a:lnTo>
                    <a:lnTo>
                      <a:pt x="6433" y="13381"/>
                    </a:lnTo>
                    <a:lnTo>
                      <a:pt x="6505" y="13398"/>
                    </a:lnTo>
                    <a:lnTo>
                      <a:pt x="6574" y="13420"/>
                    </a:lnTo>
                    <a:lnTo>
                      <a:pt x="6643" y="13446"/>
                    </a:lnTo>
                    <a:lnTo>
                      <a:pt x="6712" y="13471"/>
                    </a:lnTo>
                    <a:lnTo>
                      <a:pt x="6777" y="13496"/>
                    </a:lnTo>
                    <a:lnTo>
                      <a:pt x="6839" y="13525"/>
                    </a:lnTo>
                    <a:lnTo>
                      <a:pt x="6904" y="13558"/>
                    </a:lnTo>
                    <a:lnTo>
                      <a:pt x="6962" y="13590"/>
                    </a:lnTo>
                    <a:lnTo>
                      <a:pt x="7023" y="13623"/>
                    </a:lnTo>
                    <a:lnTo>
                      <a:pt x="7082" y="13659"/>
                    </a:lnTo>
                    <a:lnTo>
                      <a:pt x="7135" y="13695"/>
                    </a:lnTo>
                    <a:lnTo>
                      <a:pt x="7190" y="13732"/>
                    </a:lnTo>
                    <a:lnTo>
                      <a:pt x="7244" y="13772"/>
                    </a:lnTo>
                    <a:lnTo>
                      <a:pt x="7295" y="13815"/>
                    </a:lnTo>
                    <a:lnTo>
                      <a:pt x="7346" y="13855"/>
                    </a:lnTo>
                    <a:lnTo>
                      <a:pt x="7393" y="13898"/>
                    </a:lnTo>
                    <a:lnTo>
                      <a:pt x="7440" y="13946"/>
                    </a:lnTo>
                    <a:lnTo>
                      <a:pt x="7483" y="13993"/>
                    </a:lnTo>
                    <a:lnTo>
                      <a:pt x="7527" y="14040"/>
                    </a:lnTo>
                    <a:lnTo>
                      <a:pt x="7570" y="14087"/>
                    </a:lnTo>
                    <a:lnTo>
                      <a:pt x="7610" y="14137"/>
                    </a:lnTo>
                    <a:lnTo>
                      <a:pt x="7647" y="14189"/>
                    </a:lnTo>
                    <a:lnTo>
                      <a:pt x="7687" y="14239"/>
                    </a:lnTo>
                    <a:lnTo>
                      <a:pt x="7719" y="14294"/>
                    </a:lnTo>
                    <a:lnTo>
                      <a:pt x="7756" y="14348"/>
                    </a:lnTo>
                    <a:lnTo>
                      <a:pt x="7784" y="14403"/>
                    </a:lnTo>
                    <a:lnTo>
                      <a:pt x="7817" y="14460"/>
                    </a:lnTo>
                    <a:lnTo>
                      <a:pt x="7846" y="14515"/>
                    </a:lnTo>
                    <a:lnTo>
                      <a:pt x="7871" y="14572"/>
                    </a:lnTo>
                    <a:lnTo>
                      <a:pt x="7896" y="14630"/>
                    </a:lnTo>
                    <a:lnTo>
                      <a:pt x="7918" y="14692"/>
                    </a:lnTo>
                    <a:lnTo>
                      <a:pt x="7940" y="14750"/>
                    </a:lnTo>
                    <a:lnTo>
                      <a:pt x="7962" y="14811"/>
                    </a:lnTo>
                    <a:lnTo>
                      <a:pt x="7980" y="14873"/>
                    </a:lnTo>
                    <a:lnTo>
                      <a:pt x="7998" y="14935"/>
                    </a:lnTo>
                    <a:lnTo>
                      <a:pt x="8013" y="14997"/>
                    </a:lnTo>
                    <a:lnTo>
                      <a:pt x="8023" y="15062"/>
                    </a:lnTo>
                    <a:lnTo>
                      <a:pt x="8038" y="15124"/>
                    </a:lnTo>
                    <a:lnTo>
                      <a:pt x="8045" y="15189"/>
                    </a:lnTo>
                    <a:lnTo>
                      <a:pt x="8052" y="15251"/>
                    </a:lnTo>
                    <a:lnTo>
                      <a:pt x="8060" y="15316"/>
                    </a:lnTo>
                    <a:lnTo>
                      <a:pt x="8063" y="15381"/>
                    </a:lnTo>
                    <a:lnTo>
                      <a:pt x="8067" y="15446"/>
                    </a:lnTo>
                    <a:lnTo>
                      <a:pt x="8067" y="15511"/>
                    </a:lnTo>
                    <a:lnTo>
                      <a:pt x="8067" y="15577"/>
                    </a:lnTo>
                    <a:lnTo>
                      <a:pt x="8063" y="15645"/>
                    </a:lnTo>
                    <a:lnTo>
                      <a:pt x="8060" y="15711"/>
                    </a:lnTo>
                    <a:lnTo>
                      <a:pt x="8052" y="15776"/>
                    </a:lnTo>
                    <a:lnTo>
                      <a:pt x="8045" y="15841"/>
                    </a:lnTo>
                    <a:lnTo>
                      <a:pt x="8038" y="15910"/>
                    </a:lnTo>
                    <a:lnTo>
                      <a:pt x="8023" y="15975"/>
                    </a:lnTo>
                    <a:lnTo>
                      <a:pt x="8013" y="16040"/>
                    </a:lnTo>
                    <a:lnTo>
                      <a:pt x="7995" y="16109"/>
                    </a:lnTo>
                    <a:lnTo>
                      <a:pt x="7980" y="16174"/>
                    </a:lnTo>
                    <a:lnTo>
                      <a:pt x="7958" y="16239"/>
                    </a:lnTo>
                    <a:lnTo>
                      <a:pt x="7940" y="16305"/>
                    </a:lnTo>
                    <a:lnTo>
                      <a:pt x="7915" y="16370"/>
                    </a:lnTo>
                    <a:lnTo>
                      <a:pt x="7893" y="16435"/>
                    </a:lnTo>
                    <a:lnTo>
                      <a:pt x="7864" y="16500"/>
                    </a:lnTo>
                    <a:lnTo>
                      <a:pt x="7835" y="16566"/>
                    </a:lnTo>
                    <a:lnTo>
                      <a:pt x="7806" y="16627"/>
                    </a:lnTo>
                    <a:lnTo>
                      <a:pt x="7774" y="16692"/>
                    </a:lnTo>
                    <a:lnTo>
                      <a:pt x="7741" y="16754"/>
                    </a:lnTo>
                    <a:lnTo>
                      <a:pt x="7709" y="16812"/>
                    </a:lnTo>
                    <a:lnTo>
                      <a:pt x="7672" y="16870"/>
                    </a:lnTo>
                    <a:lnTo>
                      <a:pt x="7639" y="16925"/>
                    </a:lnTo>
                    <a:lnTo>
                      <a:pt x="7603" y="16979"/>
                    </a:lnTo>
                    <a:lnTo>
                      <a:pt x="7563" y="17029"/>
                    </a:lnTo>
                    <a:lnTo>
                      <a:pt x="7527" y="17080"/>
                    </a:lnTo>
                    <a:lnTo>
                      <a:pt x="7487" y="17131"/>
                    </a:lnTo>
                    <a:lnTo>
                      <a:pt x="7448" y="17178"/>
                    </a:lnTo>
                    <a:lnTo>
                      <a:pt x="7361" y="17273"/>
                    </a:lnTo>
                    <a:lnTo>
                      <a:pt x="7274" y="17363"/>
                    </a:lnTo>
                    <a:lnTo>
                      <a:pt x="7179" y="17450"/>
                    </a:lnTo>
                    <a:lnTo>
                      <a:pt x="7085" y="17529"/>
                    </a:lnTo>
                    <a:lnTo>
                      <a:pt x="6987" y="17602"/>
                    </a:lnTo>
                    <a:lnTo>
                      <a:pt x="6882" y="17674"/>
                    </a:lnTo>
                    <a:lnTo>
                      <a:pt x="6777" y="17740"/>
                    </a:lnTo>
                    <a:lnTo>
                      <a:pt x="6672" y="17801"/>
                    </a:lnTo>
                    <a:lnTo>
                      <a:pt x="6560" y="17860"/>
                    </a:lnTo>
                    <a:lnTo>
                      <a:pt x="6448" y="17914"/>
                    </a:lnTo>
                    <a:lnTo>
                      <a:pt x="6331" y="17961"/>
                    </a:lnTo>
                    <a:lnTo>
                      <a:pt x="6215" y="18004"/>
                    </a:lnTo>
                    <a:lnTo>
                      <a:pt x="6095" y="18044"/>
                    </a:lnTo>
                    <a:lnTo>
                      <a:pt x="5973" y="18081"/>
                    </a:lnTo>
                    <a:lnTo>
                      <a:pt x="5853" y="18113"/>
                    </a:lnTo>
                    <a:lnTo>
                      <a:pt x="5726" y="18138"/>
                    </a:lnTo>
                    <a:lnTo>
                      <a:pt x="5603" y="18160"/>
                    </a:lnTo>
                    <a:lnTo>
                      <a:pt x="5476" y="18178"/>
                    </a:lnTo>
                    <a:lnTo>
                      <a:pt x="5353" y="18193"/>
                    </a:lnTo>
                    <a:lnTo>
                      <a:pt x="5226" y="18203"/>
                    </a:lnTo>
                    <a:lnTo>
                      <a:pt x="5099" y="18208"/>
                    </a:lnTo>
                    <a:lnTo>
                      <a:pt x="4972" y="18211"/>
                    </a:lnTo>
                    <a:lnTo>
                      <a:pt x="4842" y="18208"/>
                    </a:lnTo>
                    <a:lnTo>
                      <a:pt x="4715" y="18200"/>
                    </a:lnTo>
                    <a:lnTo>
                      <a:pt x="4592" y="18189"/>
                    </a:lnTo>
                    <a:lnTo>
                      <a:pt x="4465" y="18174"/>
                    </a:lnTo>
                    <a:lnTo>
                      <a:pt x="4342" y="18156"/>
                    </a:lnTo>
                    <a:lnTo>
                      <a:pt x="4215" y="18131"/>
                    </a:lnTo>
                    <a:lnTo>
                      <a:pt x="4091" y="18106"/>
                    </a:lnTo>
                    <a:lnTo>
                      <a:pt x="3969" y="18073"/>
                    </a:lnTo>
                    <a:lnTo>
                      <a:pt x="3849" y="18041"/>
                    </a:lnTo>
                    <a:lnTo>
                      <a:pt x="3730" y="18001"/>
                    </a:lnTo>
                    <a:lnTo>
                      <a:pt x="3613" y="17961"/>
                    </a:lnTo>
                    <a:lnTo>
                      <a:pt x="3501" y="17917"/>
                    </a:lnTo>
                    <a:lnTo>
                      <a:pt x="3389" y="17867"/>
                    </a:lnTo>
                    <a:lnTo>
                      <a:pt x="3277" y="17816"/>
                    </a:lnTo>
                    <a:lnTo>
                      <a:pt x="3168" y="17765"/>
                    </a:lnTo>
                    <a:lnTo>
                      <a:pt x="3063" y="17707"/>
                    </a:lnTo>
                    <a:lnTo>
                      <a:pt x="2954" y="17649"/>
                    </a:lnTo>
                    <a:lnTo>
                      <a:pt x="2852" y="17587"/>
                    </a:lnTo>
                    <a:lnTo>
                      <a:pt x="2747" y="17526"/>
                    </a:lnTo>
                    <a:lnTo>
                      <a:pt x="2646" y="17457"/>
                    </a:lnTo>
                    <a:lnTo>
                      <a:pt x="2548" y="17392"/>
                    </a:lnTo>
                    <a:lnTo>
                      <a:pt x="2447" y="17320"/>
                    </a:lnTo>
                    <a:lnTo>
                      <a:pt x="2320" y="17207"/>
                    </a:lnTo>
                    <a:lnTo>
                      <a:pt x="2196" y="17087"/>
                    </a:lnTo>
                    <a:lnTo>
                      <a:pt x="2138" y="17026"/>
                    </a:lnTo>
                    <a:lnTo>
                      <a:pt x="2081" y="16964"/>
                    </a:lnTo>
                    <a:lnTo>
                      <a:pt x="2022" y="16899"/>
                    </a:lnTo>
                    <a:lnTo>
                      <a:pt x="1969" y="16833"/>
                    </a:lnTo>
                    <a:lnTo>
                      <a:pt x="1907" y="16758"/>
                    </a:lnTo>
                    <a:lnTo>
                      <a:pt x="1848" y="16681"/>
                    </a:lnTo>
                    <a:lnTo>
                      <a:pt x="1790" y="16606"/>
                    </a:lnTo>
                    <a:lnTo>
                      <a:pt x="1736" y="16526"/>
                    </a:lnTo>
                    <a:lnTo>
                      <a:pt x="1682" y="16446"/>
                    </a:lnTo>
                    <a:lnTo>
                      <a:pt x="1631" y="16366"/>
                    </a:lnTo>
                    <a:lnTo>
                      <a:pt x="1581" y="16283"/>
                    </a:lnTo>
                    <a:lnTo>
                      <a:pt x="1534" y="16199"/>
                    </a:lnTo>
                    <a:lnTo>
                      <a:pt x="1479" y="16077"/>
                    </a:lnTo>
                    <a:lnTo>
                      <a:pt x="1428" y="15950"/>
                    </a:lnTo>
                    <a:lnTo>
                      <a:pt x="1381" y="15823"/>
                    </a:lnTo>
                    <a:lnTo>
                      <a:pt x="1334" y="15696"/>
                    </a:lnTo>
                    <a:lnTo>
                      <a:pt x="1294" y="15565"/>
                    </a:lnTo>
                    <a:lnTo>
                      <a:pt x="1258" y="15435"/>
                    </a:lnTo>
                    <a:lnTo>
                      <a:pt x="1221" y="15304"/>
                    </a:lnTo>
                    <a:lnTo>
                      <a:pt x="1193" y="15170"/>
                    </a:lnTo>
                    <a:lnTo>
                      <a:pt x="1168" y="15040"/>
                    </a:lnTo>
                    <a:lnTo>
                      <a:pt x="1142" y="14906"/>
                    </a:lnTo>
                    <a:lnTo>
                      <a:pt x="1124" y="14776"/>
                    </a:lnTo>
                    <a:lnTo>
                      <a:pt x="1109" y="14642"/>
                    </a:lnTo>
                    <a:lnTo>
                      <a:pt x="1099" y="14507"/>
                    </a:lnTo>
                    <a:lnTo>
                      <a:pt x="1091" y="14373"/>
                    </a:lnTo>
                    <a:lnTo>
                      <a:pt x="1088" y="14239"/>
                    </a:lnTo>
                    <a:lnTo>
                      <a:pt x="1091" y="14105"/>
                    </a:lnTo>
                    <a:lnTo>
                      <a:pt x="1094" y="13971"/>
                    </a:lnTo>
                    <a:lnTo>
                      <a:pt x="1106" y="13837"/>
                    </a:lnTo>
                    <a:lnTo>
                      <a:pt x="1116" y="13702"/>
                    </a:lnTo>
                    <a:lnTo>
                      <a:pt x="1134" y="13568"/>
                    </a:lnTo>
                    <a:lnTo>
                      <a:pt x="1156" y="13438"/>
                    </a:lnTo>
                    <a:lnTo>
                      <a:pt x="1186" y="13304"/>
                    </a:lnTo>
                    <a:lnTo>
                      <a:pt x="1214" y="13174"/>
                    </a:lnTo>
                    <a:lnTo>
                      <a:pt x="1251" y="13040"/>
                    </a:lnTo>
                    <a:lnTo>
                      <a:pt x="1290" y="12909"/>
                    </a:lnTo>
                    <a:lnTo>
                      <a:pt x="1338" y="12782"/>
                    </a:lnTo>
                    <a:lnTo>
                      <a:pt x="1385" y="12652"/>
                    </a:lnTo>
                    <a:lnTo>
                      <a:pt x="1439" y="12525"/>
                    </a:lnTo>
                    <a:lnTo>
                      <a:pt x="1501" y="12398"/>
                    </a:lnTo>
                    <a:lnTo>
                      <a:pt x="1562" y="12272"/>
                    </a:lnTo>
                    <a:lnTo>
                      <a:pt x="1631" y="12148"/>
                    </a:lnTo>
                    <a:lnTo>
                      <a:pt x="1703" y="12021"/>
                    </a:lnTo>
                    <a:lnTo>
                      <a:pt x="1762" y="11934"/>
                    </a:lnTo>
                    <a:lnTo>
                      <a:pt x="1820" y="11851"/>
                    </a:lnTo>
                    <a:lnTo>
                      <a:pt x="1877" y="11764"/>
                    </a:lnTo>
                    <a:lnTo>
                      <a:pt x="1939" y="11685"/>
                    </a:lnTo>
                    <a:lnTo>
                      <a:pt x="2001" y="11601"/>
                    </a:lnTo>
                    <a:lnTo>
                      <a:pt x="2066" y="11521"/>
                    </a:lnTo>
                    <a:lnTo>
                      <a:pt x="2131" y="11446"/>
                    </a:lnTo>
                    <a:lnTo>
                      <a:pt x="2200" y="11369"/>
                    </a:lnTo>
                    <a:lnTo>
                      <a:pt x="2269" y="11297"/>
                    </a:lnTo>
                    <a:lnTo>
                      <a:pt x="2338" y="11224"/>
                    </a:lnTo>
                    <a:lnTo>
                      <a:pt x="2483" y="11083"/>
                    </a:lnTo>
                    <a:lnTo>
                      <a:pt x="2631" y="10945"/>
                    </a:lnTo>
                    <a:lnTo>
                      <a:pt x="2787" y="10815"/>
                    </a:lnTo>
                    <a:lnTo>
                      <a:pt x="2943" y="10688"/>
                    </a:lnTo>
                    <a:lnTo>
                      <a:pt x="3106" y="10565"/>
                    </a:lnTo>
                    <a:lnTo>
                      <a:pt x="3273" y="10449"/>
                    </a:lnTo>
                    <a:lnTo>
                      <a:pt x="3443" y="10332"/>
                    </a:lnTo>
                    <a:lnTo>
                      <a:pt x="3613" y="10224"/>
                    </a:lnTo>
                    <a:lnTo>
                      <a:pt x="3787" y="10115"/>
                    </a:lnTo>
                    <a:lnTo>
                      <a:pt x="4146" y="9905"/>
                    </a:lnTo>
                    <a:lnTo>
                      <a:pt x="4505" y="9698"/>
                    </a:lnTo>
                    <a:lnTo>
                      <a:pt x="4871" y="9499"/>
                    </a:lnTo>
                    <a:cubicBezTo>
                      <a:pt x="5113" y="9365"/>
                      <a:pt x="5356" y="9235"/>
                      <a:pt x="5595" y="9101"/>
                    </a:cubicBezTo>
                    <a:cubicBezTo>
                      <a:pt x="5715" y="9032"/>
                      <a:pt x="5834" y="8962"/>
                      <a:pt x="5954" y="8894"/>
                    </a:cubicBezTo>
                    <a:lnTo>
                      <a:pt x="6128" y="8789"/>
                    </a:lnTo>
                    <a:lnTo>
                      <a:pt x="6302" y="8680"/>
                    </a:lnTo>
                    <a:lnTo>
                      <a:pt x="6473" y="8568"/>
                    </a:lnTo>
                    <a:lnTo>
                      <a:pt x="6639" y="8455"/>
                    </a:lnTo>
                    <a:lnTo>
                      <a:pt x="6802" y="8336"/>
                    </a:lnTo>
                    <a:lnTo>
                      <a:pt x="6962" y="8216"/>
                    </a:lnTo>
                    <a:lnTo>
                      <a:pt x="7067" y="8133"/>
                    </a:lnTo>
                    <a:lnTo>
                      <a:pt x="7168" y="8046"/>
                    </a:lnTo>
                    <a:lnTo>
                      <a:pt x="7269" y="7959"/>
                    </a:lnTo>
                    <a:lnTo>
                      <a:pt x="7371" y="7868"/>
                    </a:lnTo>
                    <a:lnTo>
                      <a:pt x="7469" y="7778"/>
                    </a:lnTo>
                    <a:lnTo>
                      <a:pt x="7563" y="7684"/>
                    </a:lnTo>
                    <a:lnTo>
                      <a:pt x="7657" y="7586"/>
                    </a:lnTo>
                    <a:lnTo>
                      <a:pt x="7748" y="7492"/>
                    </a:lnTo>
                    <a:lnTo>
                      <a:pt x="7839" y="7390"/>
                    </a:lnTo>
                    <a:lnTo>
                      <a:pt x="7926" y="7288"/>
                    </a:lnTo>
                    <a:lnTo>
                      <a:pt x="8009" y="7184"/>
                    </a:lnTo>
                    <a:lnTo>
                      <a:pt x="8092" y="7079"/>
                    </a:lnTo>
                    <a:lnTo>
                      <a:pt x="8169" y="6973"/>
                    </a:lnTo>
                    <a:lnTo>
                      <a:pt x="8244" y="6865"/>
                    </a:lnTo>
                    <a:lnTo>
                      <a:pt x="8317" y="6753"/>
                    </a:lnTo>
                    <a:lnTo>
                      <a:pt x="8383" y="6640"/>
                    </a:lnTo>
                    <a:lnTo>
                      <a:pt x="8448" y="6527"/>
                    </a:lnTo>
                    <a:lnTo>
                      <a:pt x="8509" y="6412"/>
                    </a:lnTo>
                    <a:lnTo>
                      <a:pt x="8567" y="6292"/>
                    </a:lnTo>
                    <a:lnTo>
                      <a:pt x="8617" y="6172"/>
                    </a:lnTo>
                    <a:lnTo>
                      <a:pt x="8669" y="6049"/>
                    </a:lnTo>
                    <a:lnTo>
                      <a:pt x="8712" y="5930"/>
                    </a:lnTo>
                    <a:lnTo>
                      <a:pt x="8752" y="5803"/>
                    </a:lnTo>
                    <a:lnTo>
                      <a:pt x="8788" y="5676"/>
                    </a:lnTo>
                    <a:lnTo>
                      <a:pt x="8817" y="5549"/>
                    </a:lnTo>
                    <a:lnTo>
                      <a:pt x="8843" y="5418"/>
                    </a:lnTo>
                    <a:lnTo>
                      <a:pt x="8864" y="5288"/>
                    </a:lnTo>
                    <a:lnTo>
                      <a:pt x="8878" y="5154"/>
                    </a:lnTo>
                    <a:lnTo>
                      <a:pt x="8890" y="5020"/>
                    </a:lnTo>
                    <a:lnTo>
                      <a:pt x="8893" y="4886"/>
                    </a:lnTo>
                    <a:lnTo>
                      <a:pt x="8890" y="4749"/>
                    </a:lnTo>
                    <a:lnTo>
                      <a:pt x="8883" y="4610"/>
                    </a:lnTo>
                    <a:lnTo>
                      <a:pt x="8875" y="4527"/>
                    </a:lnTo>
                    <a:lnTo>
                      <a:pt x="8868" y="4444"/>
                    </a:lnTo>
                    <a:lnTo>
                      <a:pt x="8857" y="4361"/>
                    </a:lnTo>
                    <a:lnTo>
                      <a:pt x="8846" y="4277"/>
                    </a:lnTo>
                    <a:lnTo>
                      <a:pt x="8813" y="4118"/>
                    </a:lnTo>
                    <a:lnTo>
                      <a:pt x="8777" y="3958"/>
                    </a:lnTo>
                    <a:lnTo>
                      <a:pt x="8737" y="3802"/>
                    </a:lnTo>
                    <a:lnTo>
                      <a:pt x="8687" y="3650"/>
                    </a:lnTo>
                    <a:lnTo>
                      <a:pt x="8632" y="3498"/>
                    </a:lnTo>
                    <a:lnTo>
                      <a:pt x="8574" y="3349"/>
                    </a:lnTo>
                    <a:lnTo>
                      <a:pt x="8509" y="3205"/>
                    </a:lnTo>
                    <a:lnTo>
                      <a:pt x="8437" y="3063"/>
                    </a:lnTo>
                    <a:lnTo>
                      <a:pt x="8364" y="2922"/>
                    </a:lnTo>
                    <a:lnTo>
                      <a:pt x="8284" y="2781"/>
                    </a:lnTo>
                    <a:lnTo>
                      <a:pt x="8197" y="2647"/>
                    </a:lnTo>
                    <a:lnTo>
                      <a:pt x="8110" y="2513"/>
                    </a:lnTo>
                    <a:lnTo>
                      <a:pt x="8016" y="2382"/>
                    </a:lnTo>
                    <a:lnTo>
                      <a:pt x="7922" y="2252"/>
                    </a:lnTo>
                    <a:lnTo>
                      <a:pt x="7861" y="2132"/>
                    </a:lnTo>
                    <a:lnTo>
                      <a:pt x="7796" y="2013"/>
                    </a:lnTo>
                    <a:lnTo>
                      <a:pt x="7726" y="1896"/>
                    </a:lnTo>
                    <a:lnTo>
                      <a:pt x="7654" y="1784"/>
                    </a:lnTo>
                    <a:lnTo>
                      <a:pt x="7582" y="1679"/>
                    </a:lnTo>
                    <a:lnTo>
                      <a:pt x="7502" y="1574"/>
                    </a:lnTo>
                    <a:lnTo>
                      <a:pt x="7418" y="1469"/>
                    </a:lnTo>
                    <a:lnTo>
                      <a:pt x="7335" y="1371"/>
                    </a:lnTo>
                    <a:lnTo>
                      <a:pt x="7248" y="1277"/>
                    </a:lnTo>
                    <a:lnTo>
                      <a:pt x="7157" y="1183"/>
                    </a:lnTo>
                    <a:lnTo>
                      <a:pt x="7063" y="1096"/>
                    </a:lnTo>
                    <a:lnTo>
                      <a:pt x="6969" y="1009"/>
                    </a:lnTo>
                    <a:lnTo>
                      <a:pt x="6868" y="929"/>
                    </a:lnTo>
                    <a:lnTo>
                      <a:pt x="6769" y="849"/>
                    </a:lnTo>
                    <a:lnTo>
                      <a:pt x="6665" y="773"/>
                    </a:lnTo>
                    <a:lnTo>
                      <a:pt x="6560" y="700"/>
                    </a:lnTo>
                    <a:lnTo>
                      <a:pt x="6451" y="632"/>
                    </a:lnTo>
                    <a:lnTo>
                      <a:pt x="6342" y="570"/>
                    </a:lnTo>
                    <a:lnTo>
                      <a:pt x="6230" y="509"/>
                    </a:lnTo>
                    <a:lnTo>
                      <a:pt x="6117" y="447"/>
                    </a:lnTo>
                    <a:lnTo>
                      <a:pt x="6001" y="392"/>
                    </a:lnTo>
                    <a:lnTo>
                      <a:pt x="5886" y="342"/>
                    </a:lnTo>
                    <a:lnTo>
                      <a:pt x="5766" y="295"/>
                    </a:lnTo>
                    <a:lnTo>
                      <a:pt x="5647" y="251"/>
                    </a:lnTo>
                    <a:lnTo>
                      <a:pt x="5526" y="211"/>
                    </a:lnTo>
                    <a:lnTo>
                      <a:pt x="5404" y="171"/>
                    </a:lnTo>
                    <a:lnTo>
                      <a:pt x="5280" y="139"/>
                    </a:lnTo>
                    <a:lnTo>
                      <a:pt x="5157" y="110"/>
                    </a:lnTo>
                    <a:lnTo>
                      <a:pt x="5030" y="84"/>
                    </a:lnTo>
                    <a:lnTo>
                      <a:pt x="4904" y="59"/>
                    </a:lnTo>
                    <a:lnTo>
                      <a:pt x="4780" y="41"/>
                    </a:lnTo>
                    <a:lnTo>
                      <a:pt x="4650" y="26"/>
                    </a:lnTo>
                    <a:lnTo>
                      <a:pt x="4523" y="12"/>
                    </a:lnTo>
                    <a:lnTo>
                      <a:pt x="4396" y="4"/>
                    </a:lnTo>
                    <a:lnTo>
                      <a:pt x="4269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4"/>
              <p:cNvSpPr/>
              <p:nvPr/>
            </p:nvSpPr>
            <p:spPr>
              <a:xfrm>
                <a:off x="510738" y="689650"/>
                <a:ext cx="41700" cy="39425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577" extrusionOk="0">
                    <a:moveTo>
                      <a:pt x="888" y="395"/>
                    </a:moveTo>
                    <a:lnTo>
                      <a:pt x="921" y="399"/>
                    </a:lnTo>
                    <a:lnTo>
                      <a:pt x="950" y="402"/>
                    </a:lnTo>
                    <a:lnTo>
                      <a:pt x="979" y="409"/>
                    </a:lnTo>
                    <a:lnTo>
                      <a:pt x="1008" y="417"/>
                    </a:lnTo>
                    <a:lnTo>
                      <a:pt x="1033" y="427"/>
                    </a:lnTo>
                    <a:lnTo>
                      <a:pt x="1059" y="439"/>
                    </a:lnTo>
                    <a:lnTo>
                      <a:pt x="1080" y="453"/>
                    </a:lnTo>
                    <a:lnTo>
                      <a:pt x="1102" y="467"/>
                    </a:lnTo>
                    <a:lnTo>
                      <a:pt x="1124" y="486"/>
                    </a:lnTo>
                    <a:lnTo>
                      <a:pt x="1142" y="504"/>
                    </a:lnTo>
                    <a:lnTo>
                      <a:pt x="1160" y="526"/>
                    </a:lnTo>
                    <a:lnTo>
                      <a:pt x="1174" y="544"/>
                    </a:lnTo>
                    <a:lnTo>
                      <a:pt x="1189" y="569"/>
                    </a:lnTo>
                    <a:lnTo>
                      <a:pt x="1204" y="591"/>
                    </a:lnTo>
                    <a:lnTo>
                      <a:pt x="1214" y="616"/>
                    </a:lnTo>
                    <a:lnTo>
                      <a:pt x="1226" y="641"/>
                    </a:lnTo>
                    <a:lnTo>
                      <a:pt x="1232" y="667"/>
                    </a:lnTo>
                    <a:lnTo>
                      <a:pt x="1239" y="696"/>
                    </a:lnTo>
                    <a:lnTo>
                      <a:pt x="1243" y="721"/>
                    </a:lnTo>
                    <a:lnTo>
                      <a:pt x="1247" y="750"/>
                    </a:lnTo>
                    <a:lnTo>
                      <a:pt x="1251" y="779"/>
                    </a:lnTo>
                    <a:lnTo>
                      <a:pt x="1251" y="808"/>
                    </a:lnTo>
                    <a:lnTo>
                      <a:pt x="1251" y="837"/>
                    </a:lnTo>
                    <a:lnTo>
                      <a:pt x="1247" y="866"/>
                    </a:lnTo>
                    <a:lnTo>
                      <a:pt x="1243" y="895"/>
                    </a:lnTo>
                    <a:lnTo>
                      <a:pt x="1236" y="924"/>
                    </a:lnTo>
                    <a:lnTo>
                      <a:pt x="1229" y="957"/>
                    </a:lnTo>
                    <a:lnTo>
                      <a:pt x="1221" y="986"/>
                    </a:lnTo>
                    <a:lnTo>
                      <a:pt x="1211" y="1015"/>
                    </a:lnTo>
                    <a:lnTo>
                      <a:pt x="1204" y="1022"/>
                    </a:lnTo>
                    <a:lnTo>
                      <a:pt x="1186" y="1044"/>
                    </a:lnTo>
                    <a:lnTo>
                      <a:pt x="1167" y="1066"/>
                    </a:lnTo>
                    <a:lnTo>
                      <a:pt x="1149" y="1083"/>
                    </a:lnTo>
                    <a:lnTo>
                      <a:pt x="1127" y="1098"/>
                    </a:lnTo>
                    <a:lnTo>
                      <a:pt x="1106" y="1113"/>
                    </a:lnTo>
                    <a:lnTo>
                      <a:pt x="1084" y="1127"/>
                    </a:lnTo>
                    <a:lnTo>
                      <a:pt x="1062" y="1138"/>
                    </a:lnTo>
                    <a:lnTo>
                      <a:pt x="1040" y="1145"/>
                    </a:lnTo>
                    <a:lnTo>
                      <a:pt x="1015" y="1156"/>
                    </a:lnTo>
                    <a:lnTo>
                      <a:pt x="993" y="1160"/>
                    </a:lnTo>
                    <a:lnTo>
                      <a:pt x="968" y="1167"/>
                    </a:lnTo>
                    <a:lnTo>
                      <a:pt x="943" y="1170"/>
                    </a:lnTo>
                    <a:lnTo>
                      <a:pt x="841" y="1170"/>
                    </a:lnTo>
                    <a:lnTo>
                      <a:pt x="816" y="1167"/>
                    </a:lnTo>
                    <a:lnTo>
                      <a:pt x="791" y="1160"/>
                    </a:lnTo>
                    <a:lnTo>
                      <a:pt x="765" y="1156"/>
                    </a:lnTo>
                    <a:lnTo>
                      <a:pt x="739" y="1148"/>
                    </a:lnTo>
                    <a:lnTo>
                      <a:pt x="718" y="1138"/>
                    </a:lnTo>
                    <a:lnTo>
                      <a:pt x="692" y="1131"/>
                    </a:lnTo>
                    <a:lnTo>
                      <a:pt x="671" y="1120"/>
                    </a:lnTo>
                    <a:lnTo>
                      <a:pt x="645" y="1105"/>
                    </a:lnTo>
                    <a:lnTo>
                      <a:pt x="624" y="1095"/>
                    </a:lnTo>
                    <a:lnTo>
                      <a:pt x="602" y="1080"/>
                    </a:lnTo>
                    <a:lnTo>
                      <a:pt x="580" y="1066"/>
                    </a:lnTo>
                    <a:lnTo>
                      <a:pt x="562" y="1048"/>
                    </a:lnTo>
                    <a:lnTo>
                      <a:pt x="540" y="1029"/>
                    </a:lnTo>
                    <a:lnTo>
                      <a:pt x="522" y="1011"/>
                    </a:lnTo>
                    <a:lnTo>
                      <a:pt x="508" y="993"/>
                    </a:lnTo>
                    <a:lnTo>
                      <a:pt x="490" y="975"/>
                    </a:lnTo>
                    <a:lnTo>
                      <a:pt x="486" y="968"/>
                    </a:lnTo>
                    <a:lnTo>
                      <a:pt x="475" y="939"/>
                    </a:lnTo>
                    <a:lnTo>
                      <a:pt x="468" y="906"/>
                    </a:lnTo>
                    <a:lnTo>
                      <a:pt x="460" y="877"/>
                    </a:lnTo>
                    <a:lnTo>
                      <a:pt x="457" y="848"/>
                    </a:lnTo>
                    <a:lnTo>
                      <a:pt x="457" y="815"/>
                    </a:lnTo>
                    <a:lnTo>
                      <a:pt x="457" y="787"/>
                    </a:lnTo>
                    <a:lnTo>
                      <a:pt x="460" y="754"/>
                    </a:lnTo>
                    <a:lnTo>
                      <a:pt x="465" y="725"/>
                    </a:lnTo>
                    <a:lnTo>
                      <a:pt x="472" y="696"/>
                    </a:lnTo>
                    <a:lnTo>
                      <a:pt x="478" y="663"/>
                    </a:lnTo>
                    <a:lnTo>
                      <a:pt x="493" y="638"/>
                    </a:lnTo>
                    <a:lnTo>
                      <a:pt x="504" y="609"/>
                    </a:lnTo>
                    <a:lnTo>
                      <a:pt x="518" y="580"/>
                    </a:lnTo>
                    <a:lnTo>
                      <a:pt x="537" y="554"/>
                    </a:lnTo>
                    <a:lnTo>
                      <a:pt x="558" y="533"/>
                    </a:lnTo>
                    <a:lnTo>
                      <a:pt x="580" y="508"/>
                    </a:lnTo>
                    <a:cubicBezTo>
                      <a:pt x="609" y="496"/>
                      <a:pt x="638" y="486"/>
                      <a:pt x="671" y="474"/>
                    </a:cubicBezTo>
                    <a:lnTo>
                      <a:pt x="696" y="464"/>
                    </a:lnTo>
                    <a:lnTo>
                      <a:pt x="718" y="453"/>
                    </a:lnTo>
                    <a:lnTo>
                      <a:pt x="739" y="439"/>
                    </a:lnTo>
                    <a:lnTo>
                      <a:pt x="765" y="424"/>
                    </a:lnTo>
                    <a:lnTo>
                      <a:pt x="776" y="417"/>
                    </a:lnTo>
                    <a:lnTo>
                      <a:pt x="786" y="406"/>
                    </a:lnTo>
                    <a:lnTo>
                      <a:pt x="823" y="399"/>
                    </a:lnTo>
                    <a:lnTo>
                      <a:pt x="856" y="399"/>
                    </a:lnTo>
                    <a:lnTo>
                      <a:pt x="888" y="395"/>
                    </a:lnTo>
                    <a:close/>
                    <a:moveTo>
                      <a:pt x="801" y="0"/>
                    </a:moveTo>
                    <a:lnTo>
                      <a:pt x="761" y="4"/>
                    </a:lnTo>
                    <a:lnTo>
                      <a:pt x="721" y="7"/>
                    </a:lnTo>
                    <a:lnTo>
                      <a:pt x="682" y="18"/>
                    </a:lnTo>
                    <a:lnTo>
                      <a:pt x="645" y="29"/>
                    </a:lnTo>
                    <a:lnTo>
                      <a:pt x="627" y="36"/>
                    </a:lnTo>
                    <a:lnTo>
                      <a:pt x="609" y="44"/>
                    </a:lnTo>
                    <a:lnTo>
                      <a:pt x="591" y="54"/>
                    </a:lnTo>
                    <a:lnTo>
                      <a:pt x="573" y="61"/>
                    </a:lnTo>
                    <a:lnTo>
                      <a:pt x="555" y="73"/>
                    </a:lnTo>
                    <a:lnTo>
                      <a:pt x="540" y="83"/>
                    </a:lnTo>
                    <a:lnTo>
                      <a:pt x="512" y="91"/>
                    </a:lnTo>
                    <a:lnTo>
                      <a:pt x="478" y="98"/>
                    </a:lnTo>
                    <a:lnTo>
                      <a:pt x="450" y="109"/>
                    </a:lnTo>
                    <a:lnTo>
                      <a:pt x="421" y="123"/>
                    </a:lnTo>
                    <a:lnTo>
                      <a:pt x="388" y="138"/>
                    </a:lnTo>
                    <a:lnTo>
                      <a:pt x="359" y="153"/>
                    </a:lnTo>
                    <a:lnTo>
                      <a:pt x="334" y="170"/>
                    </a:lnTo>
                    <a:lnTo>
                      <a:pt x="305" y="188"/>
                    </a:lnTo>
                    <a:lnTo>
                      <a:pt x="279" y="207"/>
                    </a:lnTo>
                    <a:lnTo>
                      <a:pt x="254" y="228"/>
                    </a:lnTo>
                    <a:lnTo>
                      <a:pt x="229" y="250"/>
                    </a:lnTo>
                    <a:lnTo>
                      <a:pt x="207" y="272"/>
                    </a:lnTo>
                    <a:lnTo>
                      <a:pt x="185" y="294"/>
                    </a:lnTo>
                    <a:lnTo>
                      <a:pt x="164" y="315"/>
                    </a:lnTo>
                    <a:lnTo>
                      <a:pt x="145" y="341"/>
                    </a:lnTo>
                    <a:lnTo>
                      <a:pt x="127" y="362"/>
                    </a:lnTo>
                    <a:lnTo>
                      <a:pt x="102" y="406"/>
                    </a:lnTo>
                    <a:lnTo>
                      <a:pt x="77" y="449"/>
                    </a:lnTo>
                    <a:lnTo>
                      <a:pt x="55" y="493"/>
                    </a:lnTo>
                    <a:lnTo>
                      <a:pt x="37" y="536"/>
                    </a:lnTo>
                    <a:lnTo>
                      <a:pt x="22" y="583"/>
                    </a:lnTo>
                    <a:lnTo>
                      <a:pt x="11" y="631"/>
                    </a:lnTo>
                    <a:lnTo>
                      <a:pt x="4" y="678"/>
                    </a:lnTo>
                    <a:lnTo>
                      <a:pt x="0" y="725"/>
                    </a:lnTo>
                    <a:lnTo>
                      <a:pt x="0" y="772"/>
                    </a:lnTo>
                    <a:lnTo>
                      <a:pt x="0" y="822"/>
                    </a:lnTo>
                    <a:lnTo>
                      <a:pt x="8" y="870"/>
                    </a:lnTo>
                    <a:lnTo>
                      <a:pt x="15" y="917"/>
                    </a:lnTo>
                    <a:lnTo>
                      <a:pt x="25" y="964"/>
                    </a:lnTo>
                    <a:lnTo>
                      <a:pt x="40" y="1011"/>
                    </a:lnTo>
                    <a:lnTo>
                      <a:pt x="58" y="1058"/>
                    </a:lnTo>
                    <a:lnTo>
                      <a:pt x="80" y="1102"/>
                    </a:lnTo>
                    <a:lnTo>
                      <a:pt x="105" y="1148"/>
                    </a:lnTo>
                    <a:lnTo>
                      <a:pt x="134" y="1192"/>
                    </a:lnTo>
                    <a:lnTo>
                      <a:pt x="164" y="1232"/>
                    </a:lnTo>
                    <a:lnTo>
                      <a:pt x="196" y="1272"/>
                    </a:lnTo>
                    <a:lnTo>
                      <a:pt x="232" y="1309"/>
                    </a:lnTo>
                    <a:lnTo>
                      <a:pt x="269" y="1344"/>
                    </a:lnTo>
                    <a:lnTo>
                      <a:pt x="308" y="1377"/>
                    </a:lnTo>
                    <a:lnTo>
                      <a:pt x="348" y="1409"/>
                    </a:lnTo>
                    <a:lnTo>
                      <a:pt x="391" y="1435"/>
                    </a:lnTo>
                    <a:lnTo>
                      <a:pt x="435" y="1461"/>
                    </a:lnTo>
                    <a:lnTo>
                      <a:pt x="482" y="1486"/>
                    </a:lnTo>
                    <a:lnTo>
                      <a:pt x="530" y="1504"/>
                    </a:lnTo>
                    <a:lnTo>
                      <a:pt x="577" y="1522"/>
                    </a:lnTo>
                    <a:lnTo>
                      <a:pt x="624" y="1540"/>
                    </a:lnTo>
                    <a:lnTo>
                      <a:pt x="674" y="1551"/>
                    </a:lnTo>
                    <a:lnTo>
                      <a:pt x="721" y="1562"/>
                    </a:lnTo>
                    <a:lnTo>
                      <a:pt x="772" y="1569"/>
                    </a:lnTo>
                    <a:lnTo>
                      <a:pt x="823" y="1573"/>
                    </a:lnTo>
                    <a:lnTo>
                      <a:pt x="873" y="1576"/>
                    </a:lnTo>
                    <a:lnTo>
                      <a:pt x="925" y="1576"/>
                    </a:lnTo>
                    <a:lnTo>
                      <a:pt x="972" y="1573"/>
                    </a:lnTo>
                    <a:lnTo>
                      <a:pt x="1022" y="1566"/>
                    </a:lnTo>
                    <a:lnTo>
                      <a:pt x="1073" y="1555"/>
                    </a:lnTo>
                    <a:lnTo>
                      <a:pt x="1120" y="1544"/>
                    </a:lnTo>
                    <a:lnTo>
                      <a:pt x="1167" y="1526"/>
                    </a:lnTo>
                    <a:lnTo>
                      <a:pt x="1214" y="1508"/>
                    </a:lnTo>
                    <a:lnTo>
                      <a:pt x="1261" y="1486"/>
                    </a:lnTo>
                    <a:lnTo>
                      <a:pt x="1305" y="1461"/>
                    </a:lnTo>
                    <a:lnTo>
                      <a:pt x="1348" y="1431"/>
                    </a:lnTo>
                    <a:lnTo>
                      <a:pt x="1388" y="1399"/>
                    </a:lnTo>
                    <a:lnTo>
                      <a:pt x="1428" y="1362"/>
                    </a:lnTo>
                    <a:lnTo>
                      <a:pt x="1465" y="1327"/>
                    </a:lnTo>
                    <a:lnTo>
                      <a:pt x="1497" y="1287"/>
                    </a:lnTo>
                    <a:lnTo>
                      <a:pt x="1526" y="1247"/>
                    </a:lnTo>
                    <a:lnTo>
                      <a:pt x="1552" y="1207"/>
                    </a:lnTo>
                    <a:lnTo>
                      <a:pt x="1577" y="1167"/>
                    </a:lnTo>
                    <a:lnTo>
                      <a:pt x="1599" y="1123"/>
                    </a:lnTo>
                    <a:lnTo>
                      <a:pt x="1617" y="1080"/>
                    </a:lnTo>
                    <a:lnTo>
                      <a:pt x="1631" y="1036"/>
                    </a:lnTo>
                    <a:lnTo>
                      <a:pt x="1642" y="993"/>
                    </a:lnTo>
                    <a:lnTo>
                      <a:pt x="1653" y="946"/>
                    </a:lnTo>
                    <a:lnTo>
                      <a:pt x="1660" y="902"/>
                    </a:lnTo>
                    <a:lnTo>
                      <a:pt x="1664" y="855"/>
                    </a:lnTo>
                    <a:lnTo>
                      <a:pt x="1667" y="808"/>
                    </a:lnTo>
                    <a:lnTo>
                      <a:pt x="1667" y="765"/>
                    </a:lnTo>
                    <a:lnTo>
                      <a:pt x="1664" y="718"/>
                    </a:lnTo>
                    <a:lnTo>
                      <a:pt x="1656" y="674"/>
                    </a:lnTo>
                    <a:lnTo>
                      <a:pt x="1649" y="627"/>
                    </a:lnTo>
                    <a:lnTo>
                      <a:pt x="1639" y="583"/>
                    </a:lnTo>
                    <a:lnTo>
                      <a:pt x="1624" y="540"/>
                    </a:lnTo>
                    <a:lnTo>
                      <a:pt x="1609" y="496"/>
                    </a:lnTo>
                    <a:lnTo>
                      <a:pt x="1591" y="457"/>
                    </a:lnTo>
                    <a:lnTo>
                      <a:pt x="1569" y="417"/>
                    </a:lnTo>
                    <a:lnTo>
                      <a:pt x="1547" y="377"/>
                    </a:lnTo>
                    <a:lnTo>
                      <a:pt x="1522" y="337"/>
                    </a:lnTo>
                    <a:lnTo>
                      <a:pt x="1493" y="301"/>
                    </a:lnTo>
                    <a:lnTo>
                      <a:pt x="1465" y="268"/>
                    </a:lnTo>
                    <a:lnTo>
                      <a:pt x="1432" y="235"/>
                    </a:lnTo>
                    <a:lnTo>
                      <a:pt x="1395" y="203"/>
                    </a:lnTo>
                    <a:lnTo>
                      <a:pt x="1356" y="174"/>
                    </a:lnTo>
                    <a:lnTo>
                      <a:pt x="1316" y="148"/>
                    </a:lnTo>
                    <a:lnTo>
                      <a:pt x="1276" y="123"/>
                    </a:lnTo>
                    <a:lnTo>
                      <a:pt x="1229" y="105"/>
                    </a:lnTo>
                    <a:lnTo>
                      <a:pt x="1186" y="83"/>
                    </a:lnTo>
                    <a:lnTo>
                      <a:pt x="1174" y="83"/>
                    </a:lnTo>
                    <a:lnTo>
                      <a:pt x="1156" y="73"/>
                    </a:lnTo>
                    <a:lnTo>
                      <a:pt x="1124" y="58"/>
                    </a:lnTo>
                    <a:lnTo>
                      <a:pt x="1084" y="44"/>
                    </a:lnTo>
                    <a:lnTo>
                      <a:pt x="1047" y="33"/>
                    </a:lnTo>
                    <a:lnTo>
                      <a:pt x="1008" y="22"/>
                    </a:lnTo>
                    <a:lnTo>
                      <a:pt x="968" y="11"/>
                    </a:lnTo>
                    <a:lnTo>
                      <a:pt x="925" y="4"/>
                    </a:lnTo>
                    <a:lnTo>
                      <a:pt x="885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4"/>
              <p:cNvSpPr/>
              <p:nvPr/>
            </p:nvSpPr>
            <p:spPr>
              <a:xfrm>
                <a:off x="412338" y="763925"/>
                <a:ext cx="91625" cy="45675"/>
              </a:xfrm>
              <a:custGeom>
                <a:avLst/>
                <a:gdLst/>
                <a:ahLst/>
                <a:cxnLst/>
                <a:rect l="l" t="t" r="r" b="b"/>
                <a:pathLst>
                  <a:path w="3665" h="1827" extrusionOk="0">
                    <a:moveTo>
                      <a:pt x="3592" y="0"/>
                    </a:moveTo>
                    <a:lnTo>
                      <a:pt x="3585" y="4"/>
                    </a:lnTo>
                    <a:lnTo>
                      <a:pt x="3581" y="4"/>
                    </a:lnTo>
                    <a:lnTo>
                      <a:pt x="3574" y="8"/>
                    </a:lnTo>
                    <a:lnTo>
                      <a:pt x="3566" y="8"/>
                    </a:lnTo>
                    <a:lnTo>
                      <a:pt x="3563" y="12"/>
                    </a:lnTo>
                    <a:lnTo>
                      <a:pt x="3556" y="15"/>
                    </a:lnTo>
                    <a:lnTo>
                      <a:pt x="3553" y="22"/>
                    </a:lnTo>
                    <a:lnTo>
                      <a:pt x="3548" y="26"/>
                    </a:lnTo>
                    <a:lnTo>
                      <a:pt x="3541" y="33"/>
                    </a:lnTo>
                    <a:lnTo>
                      <a:pt x="3466" y="142"/>
                    </a:lnTo>
                    <a:lnTo>
                      <a:pt x="3382" y="247"/>
                    </a:lnTo>
                    <a:lnTo>
                      <a:pt x="3292" y="352"/>
                    </a:lnTo>
                    <a:lnTo>
                      <a:pt x="3197" y="450"/>
                    </a:lnTo>
                    <a:lnTo>
                      <a:pt x="3103" y="544"/>
                    </a:lnTo>
                    <a:lnTo>
                      <a:pt x="2998" y="639"/>
                    </a:lnTo>
                    <a:lnTo>
                      <a:pt x="2892" y="726"/>
                    </a:lnTo>
                    <a:lnTo>
                      <a:pt x="2784" y="805"/>
                    </a:lnTo>
                    <a:lnTo>
                      <a:pt x="2672" y="885"/>
                    </a:lnTo>
                    <a:lnTo>
                      <a:pt x="2556" y="957"/>
                    </a:lnTo>
                    <a:lnTo>
                      <a:pt x="2436" y="1022"/>
                    </a:lnTo>
                    <a:lnTo>
                      <a:pt x="2317" y="1084"/>
                    </a:lnTo>
                    <a:lnTo>
                      <a:pt x="2255" y="1113"/>
                    </a:lnTo>
                    <a:lnTo>
                      <a:pt x="2190" y="1139"/>
                    </a:lnTo>
                    <a:lnTo>
                      <a:pt x="2128" y="1164"/>
                    </a:lnTo>
                    <a:lnTo>
                      <a:pt x="2066" y="1189"/>
                    </a:lnTo>
                    <a:lnTo>
                      <a:pt x="2001" y="1211"/>
                    </a:lnTo>
                    <a:lnTo>
                      <a:pt x="1936" y="1233"/>
                    </a:lnTo>
                    <a:lnTo>
                      <a:pt x="1874" y="1251"/>
                    </a:lnTo>
                    <a:lnTo>
                      <a:pt x="1809" y="1265"/>
                    </a:lnTo>
                    <a:lnTo>
                      <a:pt x="1755" y="1280"/>
                    </a:lnTo>
                    <a:lnTo>
                      <a:pt x="1700" y="1291"/>
                    </a:lnTo>
                    <a:lnTo>
                      <a:pt x="1650" y="1298"/>
                    </a:lnTo>
                    <a:lnTo>
                      <a:pt x="1599" y="1305"/>
                    </a:lnTo>
                    <a:cubicBezTo>
                      <a:pt x="1563" y="1308"/>
                      <a:pt x="1531" y="1313"/>
                      <a:pt x="1494" y="1316"/>
                    </a:cubicBezTo>
                    <a:lnTo>
                      <a:pt x="1392" y="1320"/>
                    </a:lnTo>
                    <a:lnTo>
                      <a:pt x="1295" y="1320"/>
                    </a:lnTo>
                    <a:lnTo>
                      <a:pt x="1193" y="1316"/>
                    </a:lnTo>
                    <a:lnTo>
                      <a:pt x="1096" y="1313"/>
                    </a:lnTo>
                    <a:lnTo>
                      <a:pt x="994" y="1301"/>
                    </a:lnTo>
                    <a:cubicBezTo>
                      <a:pt x="863" y="1287"/>
                      <a:pt x="733" y="1273"/>
                      <a:pt x="599" y="1261"/>
                    </a:cubicBezTo>
                    <a:lnTo>
                      <a:pt x="497" y="1251"/>
                    </a:lnTo>
                    <a:lnTo>
                      <a:pt x="396" y="1243"/>
                    </a:lnTo>
                    <a:lnTo>
                      <a:pt x="295" y="1240"/>
                    </a:lnTo>
                    <a:lnTo>
                      <a:pt x="189" y="1236"/>
                    </a:lnTo>
                    <a:lnTo>
                      <a:pt x="171" y="1236"/>
                    </a:lnTo>
                    <a:lnTo>
                      <a:pt x="153" y="1240"/>
                    </a:lnTo>
                    <a:lnTo>
                      <a:pt x="135" y="1243"/>
                    </a:lnTo>
                    <a:lnTo>
                      <a:pt x="121" y="1251"/>
                    </a:lnTo>
                    <a:lnTo>
                      <a:pt x="106" y="1255"/>
                    </a:lnTo>
                    <a:lnTo>
                      <a:pt x="91" y="1261"/>
                    </a:lnTo>
                    <a:lnTo>
                      <a:pt x="77" y="1273"/>
                    </a:lnTo>
                    <a:lnTo>
                      <a:pt x="66" y="1280"/>
                    </a:lnTo>
                    <a:lnTo>
                      <a:pt x="55" y="1291"/>
                    </a:lnTo>
                    <a:lnTo>
                      <a:pt x="44" y="1301"/>
                    </a:lnTo>
                    <a:lnTo>
                      <a:pt x="37" y="1313"/>
                    </a:lnTo>
                    <a:lnTo>
                      <a:pt x="26" y="1327"/>
                    </a:lnTo>
                    <a:lnTo>
                      <a:pt x="19" y="1338"/>
                    </a:lnTo>
                    <a:lnTo>
                      <a:pt x="15" y="1352"/>
                    </a:lnTo>
                    <a:lnTo>
                      <a:pt x="9" y="1367"/>
                    </a:lnTo>
                    <a:lnTo>
                      <a:pt x="4" y="1381"/>
                    </a:lnTo>
                    <a:lnTo>
                      <a:pt x="1" y="1395"/>
                    </a:lnTo>
                    <a:lnTo>
                      <a:pt x="1" y="1410"/>
                    </a:lnTo>
                    <a:lnTo>
                      <a:pt x="1" y="1428"/>
                    </a:lnTo>
                    <a:lnTo>
                      <a:pt x="1" y="1443"/>
                    </a:lnTo>
                    <a:lnTo>
                      <a:pt x="1" y="1457"/>
                    </a:lnTo>
                    <a:lnTo>
                      <a:pt x="4" y="1472"/>
                    </a:lnTo>
                    <a:lnTo>
                      <a:pt x="9" y="1487"/>
                    </a:lnTo>
                    <a:lnTo>
                      <a:pt x="12" y="1501"/>
                    </a:lnTo>
                    <a:lnTo>
                      <a:pt x="19" y="1515"/>
                    </a:lnTo>
                    <a:lnTo>
                      <a:pt x="26" y="1530"/>
                    </a:lnTo>
                    <a:lnTo>
                      <a:pt x="34" y="1544"/>
                    </a:lnTo>
                    <a:lnTo>
                      <a:pt x="41" y="1559"/>
                    </a:lnTo>
                    <a:lnTo>
                      <a:pt x="52" y="1569"/>
                    </a:lnTo>
                    <a:lnTo>
                      <a:pt x="66" y="1581"/>
                    </a:lnTo>
                    <a:lnTo>
                      <a:pt x="77" y="1591"/>
                    </a:lnTo>
                    <a:lnTo>
                      <a:pt x="91" y="1602"/>
                    </a:lnTo>
                    <a:lnTo>
                      <a:pt x="146" y="1635"/>
                    </a:lnTo>
                    <a:lnTo>
                      <a:pt x="200" y="1664"/>
                    </a:lnTo>
                    <a:lnTo>
                      <a:pt x="258" y="1693"/>
                    </a:lnTo>
                    <a:lnTo>
                      <a:pt x="316" y="1715"/>
                    </a:lnTo>
                    <a:lnTo>
                      <a:pt x="374" y="1736"/>
                    </a:lnTo>
                    <a:lnTo>
                      <a:pt x="436" y="1758"/>
                    </a:lnTo>
                    <a:lnTo>
                      <a:pt x="497" y="1773"/>
                    </a:lnTo>
                    <a:lnTo>
                      <a:pt x="559" y="1787"/>
                    </a:lnTo>
                    <a:lnTo>
                      <a:pt x="624" y="1798"/>
                    </a:lnTo>
                    <a:lnTo>
                      <a:pt x="690" y="1809"/>
                    </a:lnTo>
                    <a:lnTo>
                      <a:pt x="755" y="1816"/>
                    </a:lnTo>
                    <a:lnTo>
                      <a:pt x="820" y="1823"/>
                    </a:lnTo>
                    <a:lnTo>
                      <a:pt x="885" y="1827"/>
                    </a:lnTo>
                    <a:lnTo>
                      <a:pt x="1019" y="1827"/>
                    </a:lnTo>
                    <a:lnTo>
                      <a:pt x="1088" y="1823"/>
                    </a:lnTo>
                    <a:lnTo>
                      <a:pt x="1153" y="1820"/>
                    </a:lnTo>
                    <a:lnTo>
                      <a:pt x="1222" y="1816"/>
                    </a:lnTo>
                    <a:lnTo>
                      <a:pt x="1352" y="1798"/>
                    </a:lnTo>
                    <a:lnTo>
                      <a:pt x="1487" y="1776"/>
                    </a:lnTo>
                    <a:lnTo>
                      <a:pt x="1617" y="1751"/>
                    </a:lnTo>
                    <a:cubicBezTo>
                      <a:pt x="1661" y="1740"/>
                      <a:pt x="1704" y="1729"/>
                      <a:pt x="1744" y="1718"/>
                    </a:cubicBezTo>
                    <a:cubicBezTo>
                      <a:pt x="1787" y="1704"/>
                      <a:pt x="1827" y="1693"/>
                      <a:pt x="1867" y="1682"/>
                    </a:cubicBezTo>
                    <a:cubicBezTo>
                      <a:pt x="1907" y="1668"/>
                      <a:pt x="1947" y="1656"/>
                      <a:pt x="1987" y="1642"/>
                    </a:cubicBezTo>
                    <a:cubicBezTo>
                      <a:pt x="2026" y="1628"/>
                      <a:pt x="2063" y="1613"/>
                      <a:pt x="2103" y="1599"/>
                    </a:cubicBezTo>
                    <a:lnTo>
                      <a:pt x="2171" y="1574"/>
                    </a:lnTo>
                    <a:lnTo>
                      <a:pt x="2237" y="1544"/>
                    </a:lnTo>
                    <a:lnTo>
                      <a:pt x="2302" y="1512"/>
                    </a:lnTo>
                    <a:lnTo>
                      <a:pt x="2367" y="1482"/>
                    </a:lnTo>
                    <a:lnTo>
                      <a:pt x="2429" y="1447"/>
                    </a:lnTo>
                    <a:lnTo>
                      <a:pt x="2491" y="1414"/>
                    </a:lnTo>
                    <a:lnTo>
                      <a:pt x="2552" y="1378"/>
                    </a:lnTo>
                    <a:lnTo>
                      <a:pt x="2610" y="1341"/>
                    </a:lnTo>
                    <a:lnTo>
                      <a:pt x="2668" y="1305"/>
                    </a:lnTo>
                    <a:lnTo>
                      <a:pt x="2722" y="1265"/>
                    </a:lnTo>
                    <a:lnTo>
                      <a:pt x="2777" y="1226"/>
                    </a:lnTo>
                    <a:lnTo>
                      <a:pt x="2831" y="1182"/>
                    </a:lnTo>
                    <a:lnTo>
                      <a:pt x="2882" y="1142"/>
                    </a:lnTo>
                    <a:lnTo>
                      <a:pt x="2932" y="1095"/>
                    </a:lnTo>
                    <a:lnTo>
                      <a:pt x="2979" y="1052"/>
                    </a:lnTo>
                    <a:lnTo>
                      <a:pt x="3031" y="1004"/>
                    </a:lnTo>
                    <a:lnTo>
                      <a:pt x="3078" y="957"/>
                    </a:lnTo>
                    <a:lnTo>
                      <a:pt x="3121" y="907"/>
                    </a:lnTo>
                    <a:lnTo>
                      <a:pt x="3165" y="860"/>
                    </a:lnTo>
                    <a:lnTo>
                      <a:pt x="3208" y="808"/>
                    </a:lnTo>
                    <a:lnTo>
                      <a:pt x="3295" y="700"/>
                    </a:lnTo>
                    <a:lnTo>
                      <a:pt x="3374" y="591"/>
                    </a:lnTo>
                    <a:lnTo>
                      <a:pt x="3451" y="475"/>
                    </a:lnTo>
                    <a:cubicBezTo>
                      <a:pt x="3473" y="435"/>
                      <a:pt x="3498" y="395"/>
                      <a:pt x="3523" y="356"/>
                    </a:cubicBezTo>
                    <a:cubicBezTo>
                      <a:pt x="3545" y="313"/>
                      <a:pt x="3566" y="273"/>
                      <a:pt x="3592" y="229"/>
                    </a:cubicBezTo>
                    <a:lnTo>
                      <a:pt x="3657" y="99"/>
                    </a:lnTo>
                    <a:lnTo>
                      <a:pt x="3661" y="91"/>
                    </a:lnTo>
                    <a:lnTo>
                      <a:pt x="3665" y="84"/>
                    </a:lnTo>
                    <a:lnTo>
                      <a:pt x="3665" y="77"/>
                    </a:lnTo>
                    <a:lnTo>
                      <a:pt x="3665" y="69"/>
                    </a:lnTo>
                    <a:lnTo>
                      <a:pt x="3665" y="66"/>
                    </a:lnTo>
                    <a:lnTo>
                      <a:pt x="3665" y="59"/>
                    </a:lnTo>
                    <a:lnTo>
                      <a:pt x="3665" y="52"/>
                    </a:lnTo>
                    <a:lnTo>
                      <a:pt x="3665" y="47"/>
                    </a:lnTo>
                    <a:lnTo>
                      <a:pt x="3661" y="40"/>
                    </a:lnTo>
                    <a:lnTo>
                      <a:pt x="3657" y="37"/>
                    </a:lnTo>
                    <a:lnTo>
                      <a:pt x="3653" y="30"/>
                    </a:lnTo>
                    <a:lnTo>
                      <a:pt x="3650" y="26"/>
                    </a:lnTo>
                    <a:lnTo>
                      <a:pt x="3647" y="22"/>
                    </a:lnTo>
                    <a:lnTo>
                      <a:pt x="3643" y="19"/>
                    </a:lnTo>
                    <a:lnTo>
                      <a:pt x="3640" y="15"/>
                    </a:lnTo>
                    <a:lnTo>
                      <a:pt x="3632" y="12"/>
                    </a:lnTo>
                    <a:lnTo>
                      <a:pt x="3628" y="8"/>
                    </a:lnTo>
                    <a:lnTo>
                      <a:pt x="3621" y="4"/>
                    </a:lnTo>
                    <a:lnTo>
                      <a:pt x="3610" y="4"/>
                    </a:lnTo>
                    <a:lnTo>
                      <a:pt x="3603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4"/>
              <p:cNvSpPr/>
              <p:nvPr/>
            </p:nvSpPr>
            <p:spPr>
              <a:xfrm>
                <a:off x="537013" y="849900"/>
                <a:ext cx="131025" cy="141250"/>
              </a:xfrm>
              <a:custGeom>
                <a:avLst/>
                <a:gdLst/>
                <a:ahLst/>
                <a:cxnLst/>
                <a:rect l="l" t="t" r="r" b="b"/>
                <a:pathLst>
                  <a:path w="5241" h="5650" extrusionOk="0">
                    <a:moveTo>
                      <a:pt x="1508" y="207"/>
                    </a:moveTo>
                    <a:lnTo>
                      <a:pt x="1635" y="211"/>
                    </a:lnTo>
                    <a:lnTo>
                      <a:pt x="1762" y="218"/>
                    </a:lnTo>
                    <a:lnTo>
                      <a:pt x="1884" y="229"/>
                    </a:lnTo>
                    <a:lnTo>
                      <a:pt x="2011" y="244"/>
                    </a:lnTo>
                    <a:lnTo>
                      <a:pt x="2135" y="261"/>
                    </a:lnTo>
                    <a:lnTo>
                      <a:pt x="2257" y="287"/>
                    </a:lnTo>
                    <a:lnTo>
                      <a:pt x="2381" y="316"/>
                    </a:lnTo>
                    <a:lnTo>
                      <a:pt x="2504" y="348"/>
                    </a:lnTo>
                    <a:lnTo>
                      <a:pt x="2624" y="381"/>
                    </a:lnTo>
                    <a:lnTo>
                      <a:pt x="2744" y="425"/>
                    </a:lnTo>
                    <a:lnTo>
                      <a:pt x="2859" y="468"/>
                    </a:lnTo>
                    <a:lnTo>
                      <a:pt x="2975" y="515"/>
                    </a:lnTo>
                    <a:lnTo>
                      <a:pt x="3088" y="570"/>
                    </a:lnTo>
                    <a:lnTo>
                      <a:pt x="3200" y="624"/>
                    </a:lnTo>
                    <a:lnTo>
                      <a:pt x="3312" y="686"/>
                    </a:lnTo>
                    <a:lnTo>
                      <a:pt x="3421" y="751"/>
                    </a:lnTo>
                    <a:lnTo>
                      <a:pt x="3526" y="820"/>
                    </a:lnTo>
                    <a:lnTo>
                      <a:pt x="3627" y="896"/>
                    </a:lnTo>
                    <a:lnTo>
                      <a:pt x="3729" y="972"/>
                    </a:lnTo>
                    <a:lnTo>
                      <a:pt x="3827" y="1055"/>
                    </a:lnTo>
                    <a:lnTo>
                      <a:pt x="3921" y="1139"/>
                    </a:lnTo>
                    <a:lnTo>
                      <a:pt x="4015" y="1229"/>
                    </a:lnTo>
                    <a:lnTo>
                      <a:pt x="4106" y="1323"/>
                    </a:lnTo>
                    <a:lnTo>
                      <a:pt x="4189" y="1421"/>
                    </a:lnTo>
                    <a:lnTo>
                      <a:pt x="4262" y="1512"/>
                    </a:lnTo>
                    <a:lnTo>
                      <a:pt x="4327" y="1599"/>
                    </a:lnTo>
                    <a:lnTo>
                      <a:pt x="4393" y="1686"/>
                    </a:lnTo>
                    <a:lnTo>
                      <a:pt x="4450" y="1776"/>
                    </a:lnTo>
                    <a:lnTo>
                      <a:pt x="4508" y="1867"/>
                    </a:lnTo>
                    <a:lnTo>
                      <a:pt x="4559" y="1957"/>
                    </a:lnTo>
                    <a:lnTo>
                      <a:pt x="4606" y="2048"/>
                    </a:lnTo>
                    <a:lnTo>
                      <a:pt x="4654" y="2142"/>
                    </a:lnTo>
                    <a:lnTo>
                      <a:pt x="4693" y="2236"/>
                    </a:lnTo>
                    <a:lnTo>
                      <a:pt x="4733" y="2331"/>
                    </a:lnTo>
                    <a:lnTo>
                      <a:pt x="4766" y="2425"/>
                    </a:lnTo>
                    <a:lnTo>
                      <a:pt x="4798" y="2519"/>
                    </a:lnTo>
                    <a:lnTo>
                      <a:pt x="4827" y="2614"/>
                    </a:lnTo>
                    <a:lnTo>
                      <a:pt x="4849" y="2708"/>
                    </a:lnTo>
                    <a:lnTo>
                      <a:pt x="4871" y="2805"/>
                    </a:lnTo>
                    <a:lnTo>
                      <a:pt x="4893" y="2903"/>
                    </a:lnTo>
                    <a:lnTo>
                      <a:pt x="4907" y="2997"/>
                    </a:lnTo>
                    <a:lnTo>
                      <a:pt x="4921" y="3096"/>
                    </a:lnTo>
                    <a:lnTo>
                      <a:pt x="4928" y="3193"/>
                    </a:lnTo>
                    <a:lnTo>
                      <a:pt x="4936" y="3291"/>
                    </a:lnTo>
                    <a:lnTo>
                      <a:pt x="4943" y="3389"/>
                    </a:lnTo>
                    <a:lnTo>
                      <a:pt x="4943" y="3490"/>
                    </a:lnTo>
                    <a:lnTo>
                      <a:pt x="4943" y="3588"/>
                    </a:lnTo>
                    <a:lnTo>
                      <a:pt x="4940" y="3686"/>
                    </a:lnTo>
                    <a:lnTo>
                      <a:pt x="4932" y="3788"/>
                    </a:lnTo>
                    <a:lnTo>
                      <a:pt x="4925" y="3885"/>
                    </a:lnTo>
                    <a:lnTo>
                      <a:pt x="4914" y="3984"/>
                    </a:lnTo>
                    <a:lnTo>
                      <a:pt x="4903" y="4084"/>
                    </a:lnTo>
                    <a:lnTo>
                      <a:pt x="4888" y="4183"/>
                    </a:lnTo>
                    <a:lnTo>
                      <a:pt x="4871" y="4284"/>
                    </a:lnTo>
                    <a:lnTo>
                      <a:pt x="4853" y="4382"/>
                    </a:lnTo>
                    <a:lnTo>
                      <a:pt x="4831" y="4479"/>
                    </a:lnTo>
                    <a:lnTo>
                      <a:pt x="4838" y="4371"/>
                    </a:lnTo>
                    <a:lnTo>
                      <a:pt x="4845" y="4266"/>
                    </a:lnTo>
                    <a:lnTo>
                      <a:pt x="4849" y="4157"/>
                    </a:lnTo>
                    <a:lnTo>
                      <a:pt x="4849" y="4049"/>
                    </a:lnTo>
                    <a:lnTo>
                      <a:pt x="4845" y="3944"/>
                    </a:lnTo>
                    <a:lnTo>
                      <a:pt x="4838" y="3838"/>
                    </a:lnTo>
                    <a:lnTo>
                      <a:pt x="4827" y="3733"/>
                    </a:lnTo>
                    <a:lnTo>
                      <a:pt x="4813" y="3631"/>
                    </a:lnTo>
                    <a:lnTo>
                      <a:pt x="4794" y="3530"/>
                    </a:lnTo>
                    <a:lnTo>
                      <a:pt x="4773" y="3429"/>
                    </a:lnTo>
                    <a:lnTo>
                      <a:pt x="4751" y="3327"/>
                    </a:lnTo>
                    <a:lnTo>
                      <a:pt x="4726" y="3229"/>
                    </a:lnTo>
                    <a:lnTo>
                      <a:pt x="4697" y="3128"/>
                    </a:lnTo>
                    <a:lnTo>
                      <a:pt x="4664" y="3034"/>
                    </a:lnTo>
                    <a:lnTo>
                      <a:pt x="4627" y="2936"/>
                    </a:lnTo>
                    <a:lnTo>
                      <a:pt x="4592" y="2842"/>
                    </a:lnTo>
                    <a:lnTo>
                      <a:pt x="4548" y="2748"/>
                    </a:lnTo>
                    <a:lnTo>
                      <a:pt x="4505" y="2653"/>
                    </a:lnTo>
                    <a:lnTo>
                      <a:pt x="4461" y="2562"/>
                    </a:lnTo>
                    <a:lnTo>
                      <a:pt x="4410" y="2472"/>
                    </a:lnTo>
                    <a:lnTo>
                      <a:pt x="4360" y="2385"/>
                    </a:lnTo>
                    <a:lnTo>
                      <a:pt x="4306" y="2298"/>
                    </a:lnTo>
                    <a:lnTo>
                      <a:pt x="4251" y="2211"/>
                    </a:lnTo>
                    <a:lnTo>
                      <a:pt x="4189" y="2128"/>
                    </a:lnTo>
                    <a:lnTo>
                      <a:pt x="4132" y="2044"/>
                    </a:lnTo>
                    <a:lnTo>
                      <a:pt x="4066" y="1965"/>
                    </a:lnTo>
                    <a:lnTo>
                      <a:pt x="4001" y="1881"/>
                    </a:lnTo>
                    <a:lnTo>
                      <a:pt x="3932" y="1805"/>
                    </a:lnTo>
                    <a:lnTo>
                      <a:pt x="3863" y="1729"/>
                    </a:lnTo>
                    <a:lnTo>
                      <a:pt x="3791" y="1653"/>
                    </a:lnTo>
                    <a:lnTo>
                      <a:pt x="3719" y="1581"/>
                    </a:lnTo>
                    <a:lnTo>
                      <a:pt x="3642" y="1508"/>
                    </a:lnTo>
                    <a:lnTo>
                      <a:pt x="3566" y="1440"/>
                    </a:lnTo>
                    <a:lnTo>
                      <a:pt x="3486" y="1370"/>
                    </a:lnTo>
                    <a:lnTo>
                      <a:pt x="3403" y="1305"/>
                    </a:lnTo>
                    <a:lnTo>
                      <a:pt x="3319" y="1240"/>
                    </a:lnTo>
                    <a:lnTo>
                      <a:pt x="3236" y="1179"/>
                    </a:lnTo>
                    <a:lnTo>
                      <a:pt x="3149" y="1117"/>
                    </a:lnTo>
                    <a:lnTo>
                      <a:pt x="3062" y="1059"/>
                    </a:lnTo>
                    <a:lnTo>
                      <a:pt x="2972" y="1000"/>
                    </a:lnTo>
                    <a:lnTo>
                      <a:pt x="2881" y="946"/>
                    </a:lnTo>
                    <a:lnTo>
                      <a:pt x="2787" y="896"/>
                    </a:lnTo>
                    <a:lnTo>
                      <a:pt x="2697" y="845"/>
                    </a:lnTo>
                    <a:lnTo>
                      <a:pt x="2598" y="794"/>
                    </a:lnTo>
                    <a:lnTo>
                      <a:pt x="2504" y="751"/>
                    </a:lnTo>
                    <a:lnTo>
                      <a:pt x="2406" y="704"/>
                    </a:lnTo>
                    <a:lnTo>
                      <a:pt x="2309" y="664"/>
                    </a:lnTo>
                    <a:lnTo>
                      <a:pt x="2207" y="624"/>
                    </a:lnTo>
                    <a:lnTo>
                      <a:pt x="2105" y="587"/>
                    </a:lnTo>
                    <a:lnTo>
                      <a:pt x="2004" y="552"/>
                    </a:lnTo>
                    <a:lnTo>
                      <a:pt x="1903" y="519"/>
                    </a:lnTo>
                    <a:lnTo>
                      <a:pt x="1797" y="490"/>
                    </a:lnTo>
                    <a:lnTo>
                      <a:pt x="1692" y="461"/>
                    </a:lnTo>
                    <a:lnTo>
                      <a:pt x="1588" y="435"/>
                    </a:lnTo>
                    <a:lnTo>
                      <a:pt x="1483" y="413"/>
                    </a:lnTo>
                    <a:lnTo>
                      <a:pt x="1377" y="396"/>
                    </a:lnTo>
                    <a:lnTo>
                      <a:pt x="1269" y="378"/>
                    </a:lnTo>
                    <a:lnTo>
                      <a:pt x="1160" y="363"/>
                    </a:lnTo>
                    <a:lnTo>
                      <a:pt x="1051" y="348"/>
                    </a:lnTo>
                    <a:lnTo>
                      <a:pt x="942" y="341"/>
                    </a:lnTo>
                    <a:lnTo>
                      <a:pt x="834" y="334"/>
                    </a:lnTo>
                    <a:lnTo>
                      <a:pt x="725" y="331"/>
                    </a:lnTo>
                    <a:lnTo>
                      <a:pt x="616" y="326"/>
                    </a:lnTo>
                    <a:lnTo>
                      <a:pt x="504" y="331"/>
                    </a:lnTo>
                    <a:lnTo>
                      <a:pt x="504" y="331"/>
                    </a:lnTo>
                    <a:lnTo>
                      <a:pt x="627" y="301"/>
                    </a:lnTo>
                    <a:lnTo>
                      <a:pt x="754" y="272"/>
                    </a:lnTo>
                    <a:lnTo>
                      <a:pt x="877" y="254"/>
                    </a:lnTo>
                    <a:lnTo>
                      <a:pt x="1004" y="236"/>
                    </a:lnTo>
                    <a:lnTo>
                      <a:pt x="1131" y="222"/>
                    </a:lnTo>
                    <a:lnTo>
                      <a:pt x="1257" y="214"/>
                    </a:lnTo>
                    <a:lnTo>
                      <a:pt x="1381" y="207"/>
                    </a:lnTo>
                    <a:close/>
                    <a:moveTo>
                      <a:pt x="1591" y="0"/>
                    </a:moveTo>
                    <a:lnTo>
                      <a:pt x="1436" y="8"/>
                    </a:lnTo>
                    <a:lnTo>
                      <a:pt x="1283" y="18"/>
                    </a:lnTo>
                    <a:lnTo>
                      <a:pt x="1127" y="37"/>
                    </a:lnTo>
                    <a:lnTo>
                      <a:pt x="975" y="62"/>
                    </a:lnTo>
                    <a:lnTo>
                      <a:pt x="819" y="95"/>
                    </a:lnTo>
                    <a:lnTo>
                      <a:pt x="667" y="131"/>
                    </a:lnTo>
                    <a:lnTo>
                      <a:pt x="518" y="174"/>
                    </a:lnTo>
                    <a:lnTo>
                      <a:pt x="370" y="225"/>
                    </a:lnTo>
                    <a:lnTo>
                      <a:pt x="221" y="279"/>
                    </a:lnTo>
                    <a:lnTo>
                      <a:pt x="76" y="341"/>
                    </a:lnTo>
                    <a:lnTo>
                      <a:pt x="73" y="345"/>
                    </a:lnTo>
                    <a:lnTo>
                      <a:pt x="69" y="345"/>
                    </a:lnTo>
                    <a:lnTo>
                      <a:pt x="66" y="348"/>
                    </a:lnTo>
                    <a:lnTo>
                      <a:pt x="61" y="352"/>
                    </a:lnTo>
                    <a:lnTo>
                      <a:pt x="58" y="359"/>
                    </a:lnTo>
                    <a:lnTo>
                      <a:pt x="55" y="366"/>
                    </a:lnTo>
                    <a:lnTo>
                      <a:pt x="26" y="366"/>
                    </a:lnTo>
                    <a:lnTo>
                      <a:pt x="22" y="370"/>
                    </a:lnTo>
                    <a:lnTo>
                      <a:pt x="18" y="370"/>
                    </a:lnTo>
                    <a:lnTo>
                      <a:pt x="15" y="374"/>
                    </a:lnTo>
                    <a:lnTo>
                      <a:pt x="11" y="374"/>
                    </a:lnTo>
                    <a:lnTo>
                      <a:pt x="11" y="378"/>
                    </a:lnTo>
                    <a:lnTo>
                      <a:pt x="8" y="381"/>
                    </a:lnTo>
                    <a:lnTo>
                      <a:pt x="4" y="385"/>
                    </a:lnTo>
                    <a:lnTo>
                      <a:pt x="1" y="392"/>
                    </a:lnTo>
                    <a:lnTo>
                      <a:pt x="1" y="399"/>
                    </a:lnTo>
                    <a:lnTo>
                      <a:pt x="1" y="406"/>
                    </a:lnTo>
                    <a:lnTo>
                      <a:pt x="1" y="413"/>
                    </a:lnTo>
                    <a:lnTo>
                      <a:pt x="1" y="425"/>
                    </a:lnTo>
                    <a:lnTo>
                      <a:pt x="4" y="432"/>
                    </a:lnTo>
                    <a:lnTo>
                      <a:pt x="8" y="439"/>
                    </a:lnTo>
                    <a:lnTo>
                      <a:pt x="11" y="443"/>
                    </a:lnTo>
                    <a:lnTo>
                      <a:pt x="15" y="446"/>
                    </a:lnTo>
                    <a:lnTo>
                      <a:pt x="18" y="450"/>
                    </a:lnTo>
                    <a:lnTo>
                      <a:pt x="22" y="450"/>
                    </a:lnTo>
                    <a:lnTo>
                      <a:pt x="26" y="453"/>
                    </a:lnTo>
                    <a:lnTo>
                      <a:pt x="44" y="453"/>
                    </a:lnTo>
                    <a:lnTo>
                      <a:pt x="175" y="446"/>
                    </a:lnTo>
                    <a:lnTo>
                      <a:pt x="305" y="439"/>
                    </a:lnTo>
                    <a:lnTo>
                      <a:pt x="435" y="435"/>
                    </a:lnTo>
                    <a:lnTo>
                      <a:pt x="566" y="439"/>
                    </a:lnTo>
                    <a:lnTo>
                      <a:pt x="696" y="446"/>
                    </a:lnTo>
                    <a:lnTo>
                      <a:pt x="827" y="457"/>
                    </a:lnTo>
                    <a:lnTo>
                      <a:pt x="957" y="472"/>
                    </a:lnTo>
                    <a:lnTo>
                      <a:pt x="1088" y="493"/>
                    </a:lnTo>
                    <a:lnTo>
                      <a:pt x="1214" y="515"/>
                    </a:lnTo>
                    <a:lnTo>
                      <a:pt x="1341" y="540"/>
                    </a:lnTo>
                    <a:lnTo>
                      <a:pt x="1468" y="573"/>
                    </a:lnTo>
                    <a:lnTo>
                      <a:pt x="1595" y="609"/>
                    </a:lnTo>
                    <a:lnTo>
                      <a:pt x="1718" y="646"/>
                    </a:lnTo>
                    <a:lnTo>
                      <a:pt x="1841" y="689"/>
                    </a:lnTo>
                    <a:lnTo>
                      <a:pt x="1964" y="736"/>
                    </a:lnTo>
                    <a:lnTo>
                      <a:pt x="2084" y="787"/>
                    </a:lnTo>
                    <a:lnTo>
                      <a:pt x="2204" y="841"/>
                    </a:lnTo>
                    <a:lnTo>
                      <a:pt x="2319" y="900"/>
                    </a:lnTo>
                    <a:lnTo>
                      <a:pt x="2436" y="961"/>
                    </a:lnTo>
                    <a:lnTo>
                      <a:pt x="2548" y="1026"/>
                    </a:lnTo>
                    <a:lnTo>
                      <a:pt x="2657" y="1095"/>
                    </a:lnTo>
                    <a:lnTo>
                      <a:pt x="2765" y="1167"/>
                    </a:lnTo>
                    <a:lnTo>
                      <a:pt x="2871" y="1244"/>
                    </a:lnTo>
                    <a:lnTo>
                      <a:pt x="2975" y="1323"/>
                    </a:lnTo>
                    <a:lnTo>
                      <a:pt x="3073" y="1407"/>
                    </a:lnTo>
                    <a:lnTo>
                      <a:pt x="3171" y="1494"/>
                    </a:lnTo>
                    <a:lnTo>
                      <a:pt x="3269" y="1584"/>
                    </a:lnTo>
                    <a:lnTo>
                      <a:pt x="3359" y="1679"/>
                    </a:lnTo>
                    <a:lnTo>
                      <a:pt x="3450" y="1773"/>
                    </a:lnTo>
                    <a:lnTo>
                      <a:pt x="3533" y="1874"/>
                    </a:lnTo>
                    <a:lnTo>
                      <a:pt x="3617" y="1979"/>
                    </a:lnTo>
                    <a:lnTo>
                      <a:pt x="3697" y="2084"/>
                    </a:lnTo>
                    <a:lnTo>
                      <a:pt x="3766" y="2186"/>
                    </a:lnTo>
                    <a:lnTo>
                      <a:pt x="3831" y="2288"/>
                    </a:lnTo>
                    <a:lnTo>
                      <a:pt x="3893" y="2388"/>
                    </a:lnTo>
                    <a:lnTo>
                      <a:pt x="3950" y="2490"/>
                    </a:lnTo>
                    <a:lnTo>
                      <a:pt x="4005" y="2592"/>
                    </a:lnTo>
                    <a:lnTo>
                      <a:pt x="4055" y="2696"/>
                    </a:lnTo>
                    <a:lnTo>
                      <a:pt x="4106" y="2802"/>
                    </a:lnTo>
                    <a:lnTo>
                      <a:pt x="4149" y="2907"/>
                    </a:lnTo>
                    <a:lnTo>
                      <a:pt x="4193" y="3012"/>
                    </a:lnTo>
                    <a:lnTo>
                      <a:pt x="4229" y="3121"/>
                    </a:lnTo>
                    <a:lnTo>
                      <a:pt x="4266" y="3226"/>
                    </a:lnTo>
                    <a:lnTo>
                      <a:pt x="4298" y="3335"/>
                    </a:lnTo>
                    <a:lnTo>
                      <a:pt x="4331" y="3443"/>
                    </a:lnTo>
                    <a:lnTo>
                      <a:pt x="4356" y="3552"/>
                    </a:lnTo>
                    <a:lnTo>
                      <a:pt x="4381" y="3661"/>
                    </a:lnTo>
                    <a:lnTo>
                      <a:pt x="4403" y="3773"/>
                    </a:lnTo>
                    <a:lnTo>
                      <a:pt x="4421" y="3882"/>
                    </a:lnTo>
                    <a:lnTo>
                      <a:pt x="4440" y="3994"/>
                    </a:lnTo>
                    <a:lnTo>
                      <a:pt x="4453" y="4106"/>
                    </a:lnTo>
                    <a:lnTo>
                      <a:pt x="4465" y="4218"/>
                    </a:lnTo>
                    <a:lnTo>
                      <a:pt x="4472" y="4331"/>
                    </a:lnTo>
                    <a:lnTo>
                      <a:pt x="4480" y="4447"/>
                    </a:lnTo>
                    <a:lnTo>
                      <a:pt x="4483" y="4559"/>
                    </a:lnTo>
                    <a:lnTo>
                      <a:pt x="4487" y="4675"/>
                    </a:lnTo>
                    <a:lnTo>
                      <a:pt x="4487" y="4788"/>
                    </a:lnTo>
                    <a:lnTo>
                      <a:pt x="4483" y="4904"/>
                    </a:lnTo>
                    <a:lnTo>
                      <a:pt x="4475" y="5136"/>
                    </a:lnTo>
                    <a:cubicBezTo>
                      <a:pt x="4468" y="5212"/>
                      <a:pt x="4461" y="5292"/>
                      <a:pt x="4458" y="5367"/>
                    </a:cubicBezTo>
                    <a:cubicBezTo>
                      <a:pt x="4447" y="5447"/>
                      <a:pt x="4440" y="5523"/>
                      <a:pt x="4428" y="5603"/>
                    </a:cubicBezTo>
                    <a:lnTo>
                      <a:pt x="4428" y="5606"/>
                    </a:lnTo>
                    <a:lnTo>
                      <a:pt x="4428" y="5614"/>
                    </a:lnTo>
                    <a:lnTo>
                      <a:pt x="4432" y="5618"/>
                    </a:lnTo>
                    <a:lnTo>
                      <a:pt x="4432" y="5621"/>
                    </a:lnTo>
                    <a:lnTo>
                      <a:pt x="4436" y="5628"/>
                    </a:lnTo>
                    <a:lnTo>
                      <a:pt x="4440" y="5632"/>
                    </a:lnTo>
                    <a:lnTo>
                      <a:pt x="4443" y="5636"/>
                    </a:lnTo>
                    <a:lnTo>
                      <a:pt x="4447" y="5636"/>
                    </a:lnTo>
                    <a:lnTo>
                      <a:pt x="4450" y="5639"/>
                    </a:lnTo>
                    <a:lnTo>
                      <a:pt x="4458" y="5643"/>
                    </a:lnTo>
                    <a:lnTo>
                      <a:pt x="4468" y="5643"/>
                    </a:lnTo>
                    <a:lnTo>
                      <a:pt x="4472" y="5646"/>
                    </a:lnTo>
                    <a:lnTo>
                      <a:pt x="4480" y="5646"/>
                    </a:lnTo>
                    <a:lnTo>
                      <a:pt x="4483" y="5643"/>
                    </a:lnTo>
                    <a:lnTo>
                      <a:pt x="4487" y="5643"/>
                    </a:lnTo>
                    <a:lnTo>
                      <a:pt x="4493" y="5646"/>
                    </a:lnTo>
                    <a:lnTo>
                      <a:pt x="4501" y="5650"/>
                    </a:lnTo>
                    <a:lnTo>
                      <a:pt x="4523" y="5650"/>
                    </a:lnTo>
                    <a:lnTo>
                      <a:pt x="4527" y="5646"/>
                    </a:lnTo>
                    <a:lnTo>
                      <a:pt x="4534" y="5643"/>
                    </a:lnTo>
                    <a:lnTo>
                      <a:pt x="4537" y="5636"/>
                    </a:lnTo>
                    <a:lnTo>
                      <a:pt x="4584" y="5585"/>
                    </a:lnTo>
                    <a:lnTo>
                      <a:pt x="4627" y="5531"/>
                    </a:lnTo>
                    <a:lnTo>
                      <a:pt x="4671" y="5472"/>
                    </a:lnTo>
                    <a:lnTo>
                      <a:pt x="4711" y="5414"/>
                    </a:lnTo>
                    <a:lnTo>
                      <a:pt x="4751" y="5357"/>
                    </a:lnTo>
                    <a:lnTo>
                      <a:pt x="4791" y="5299"/>
                    </a:lnTo>
                    <a:lnTo>
                      <a:pt x="4827" y="5240"/>
                    </a:lnTo>
                    <a:lnTo>
                      <a:pt x="4860" y="5179"/>
                    </a:lnTo>
                    <a:lnTo>
                      <a:pt x="4893" y="5118"/>
                    </a:lnTo>
                    <a:lnTo>
                      <a:pt x="4925" y="5056"/>
                    </a:lnTo>
                    <a:lnTo>
                      <a:pt x="4954" y="4991"/>
                    </a:lnTo>
                    <a:lnTo>
                      <a:pt x="4983" y="4929"/>
                    </a:lnTo>
                    <a:lnTo>
                      <a:pt x="5012" y="4864"/>
                    </a:lnTo>
                    <a:lnTo>
                      <a:pt x="5037" y="4798"/>
                    </a:lnTo>
                    <a:lnTo>
                      <a:pt x="5059" y="4733"/>
                    </a:lnTo>
                    <a:lnTo>
                      <a:pt x="5081" y="4665"/>
                    </a:lnTo>
                    <a:lnTo>
                      <a:pt x="5121" y="4531"/>
                    </a:lnTo>
                    <a:lnTo>
                      <a:pt x="5157" y="4392"/>
                    </a:lnTo>
                    <a:lnTo>
                      <a:pt x="5182" y="4255"/>
                    </a:lnTo>
                    <a:lnTo>
                      <a:pt x="5208" y="4114"/>
                    </a:lnTo>
                    <a:lnTo>
                      <a:pt x="5222" y="3972"/>
                    </a:lnTo>
                    <a:lnTo>
                      <a:pt x="5233" y="3831"/>
                    </a:lnTo>
                    <a:lnTo>
                      <a:pt x="5241" y="3686"/>
                    </a:lnTo>
                    <a:lnTo>
                      <a:pt x="5241" y="3544"/>
                    </a:lnTo>
                    <a:lnTo>
                      <a:pt x="5233" y="3400"/>
                    </a:lnTo>
                    <a:lnTo>
                      <a:pt x="5222" y="3255"/>
                    </a:lnTo>
                    <a:lnTo>
                      <a:pt x="5208" y="3114"/>
                    </a:lnTo>
                    <a:lnTo>
                      <a:pt x="5186" y="2972"/>
                    </a:lnTo>
                    <a:lnTo>
                      <a:pt x="5157" y="2831"/>
                    </a:lnTo>
                    <a:lnTo>
                      <a:pt x="5128" y="2689"/>
                    </a:lnTo>
                    <a:lnTo>
                      <a:pt x="5092" y="2552"/>
                    </a:lnTo>
                    <a:lnTo>
                      <a:pt x="5048" y="2414"/>
                    </a:lnTo>
                    <a:lnTo>
                      <a:pt x="5005" y="2280"/>
                    </a:lnTo>
                    <a:lnTo>
                      <a:pt x="4954" y="2146"/>
                    </a:lnTo>
                    <a:lnTo>
                      <a:pt x="4896" y="2019"/>
                    </a:lnTo>
                    <a:lnTo>
                      <a:pt x="4838" y="1892"/>
                    </a:lnTo>
                    <a:lnTo>
                      <a:pt x="4773" y="1769"/>
                    </a:lnTo>
                    <a:lnTo>
                      <a:pt x="4704" y="1649"/>
                    </a:lnTo>
                    <a:lnTo>
                      <a:pt x="4632" y="1534"/>
                    </a:lnTo>
                    <a:lnTo>
                      <a:pt x="4552" y="1421"/>
                    </a:lnTo>
                    <a:lnTo>
                      <a:pt x="4505" y="1356"/>
                    </a:lnTo>
                    <a:lnTo>
                      <a:pt x="4453" y="1291"/>
                    </a:lnTo>
                    <a:lnTo>
                      <a:pt x="4403" y="1229"/>
                    </a:lnTo>
                    <a:lnTo>
                      <a:pt x="4353" y="1167"/>
                    </a:lnTo>
                    <a:lnTo>
                      <a:pt x="4298" y="1109"/>
                    </a:lnTo>
                    <a:lnTo>
                      <a:pt x="4244" y="1052"/>
                    </a:lnTo>
                    <a:lnTo>
                      <a:pt x="4186" y="997"/>
                    </a:lnTo>
                    <a:lnTo>
                      <a:pt x="4132" y="943"/>
                    </a:lnTo>
                    <a:lnTo>
                      <a:pt x="4073" y="888"/>
                    </a:lnTo>
                    <a:lnTo>
                      <a:pt x="4012" y="838"/>
                    </a:lnTo>
                    <a:lnTo>
                      <a:pt x="3953" y="787"/>
                    </a:lnTo>
                    <a:lnTo>
                      <a:pt x="3893" y="739"/>
                    </a:lnTo>
                    <a:lnTo>
                      <a:pt x="3831" y="693"/>
                    </a:lnTo>
                    <a:lnTo>
                      <a:pt x="3769" y="646"/>
                    </a:lnTo>
                    <a:lnTo>
                      <a:pt x="3704" y="602"/>
                    </a:lnTo>
                    <a:lnTo>
                      <a:pt x="3639" y="559"/>
                    </a:lnTo>
                    <a:lnTo>
                      <a:pt x="3573" y="519"/>
                    </a:lnTo>
                    <a:lnTo>
                      <a:pt x="3508" y="479"/>
                    </a:lnTo>
                    <a:lnTo>
                      <a:pt x="3439" y="443"/>
                    </a:lnTo>
                    <a:lnTo>
                      <a:pt x="3371" y="406"/>
                    </a:lnTo>
                    <a:lnTo>
                      <a:pt x="3232" y="338"/>
                    </a:lnTo>
                    <a:lnTo>
                      <a:pt x="3095" y="276"/>
                    </a:lnTo>
                    <a:lnTo>
                      <a:pt x="2950" y="222"/>
                    </a:lnTo>
                    <a:lnTo>
                      <a:pt x="2805" y="171"/>
                    </a:lnTo>
                    <a:lnTo>
                      <a:pt x="2657" y="127"/>
                    </a:lnTo>
                    <a:lnTo>
                      <a:pt x="2508" y="92"/>
                    </a:lnTo>
                    <a:lnTo>
                      <a:pt x="2359" y="62"/>
                    </a:lnTo>
                    <a:lnTo>
                      <a:pt x="2207" y="37"/>
                    </a:lnTo>
                    <a:lnTo>
                      <a:pt x="2055" y="18"/>
                    </a:lnTo>
                    <a:lnTo>
                      <a:pt x="1899" y="8"/>
                    </a:lnTo>
                    <a:lnTo>
                      <a:pt x="1747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4"/>
              <p:cNvSpPr/>
              <p:nvPr/>
            </p:nvSpPr>
            <p:spPr>
              <a:xfrm>
                <a:off x="386438" y="421475"/>
                <a:ext cx="108300" cy="108275"/>
              </a:xfrm>
              <a:custGeom>
                <a:avLst/>
                <a:gdLst/>
                <a:ahLst/>
                <a:cxnLst/>
                <a:rect l="l" t="t" r="r" b="b"/>
                <a:pathLst>
                  <a:path w="4332" h="4331" extrusionOk="0">
                    <a:moveTo>
                      <a:pt x="2965" y="1142"/>
                    </a:moveTo>
                    <a:lnTo>
                      <a:pt x="2990" y="1193"/>
                    </a:lnTo>
                    <a:lnTo>
                      <a:pt x="2958" y="1146"/>
                    </a:lnTo>
                    <a:lnTo>
                      <a:pt x="2965" y="1142"/>
                    </a:lnTo>
                    <a:close/>
                    <a:moveTo>
                      <a:pt x="1508" y="668"/>
                    </a:moveTo>
                    <a:lnTo>
                      <a:pt x="1540" y="671"/>
                    </a:lnTo>
                    <a:cubicBezTo>
                      <a:pt x="1573" y="674"/>
                      <a:pt x="1602" y="682"/>
                      <a:pt x="1632" y="686"/>
                    </a:cubicBezTo>
                    <a:lnTo>
                      <a:pt x="1719" y="708"/>
                    </a:lnTo>
                    <a:lnTo>
                      <a:pt x="1801" y="729"/>
                    </a:lnTo>
                    <a:lnTo>
                      <a:pt x="1881" y="758"/>
                    </a:lnTo>
                    <a:lnTo>
                      <a:pt x="1958" y="787"/>
                    </a:lnTo>
                    <a:lnTo>
                      <a:pt x="2033" y="820"/>
                    </a:lnTo>
                    <a:lnTo>
                      <a:pt x="2110" y="860"/>
                    </a:lnTo>
                    <a:lnTo>
                      <a:pt x="2179" y="900"/>
                    </a:lnTo>
                    <a:lnTo>
                      <a:pt x="2247" y="943"/>
                    </a:lnTo>
                    <a:lnTo>
                      <a:pt x="2316" y="987"/>
                    </a:lnTo>
                    <a:lnTo>
                      <a:pt x="2381" y="1037"/>
                    </a:lnTo>
                    <a:lnTo>
                      <a:pt x="2443" y="1088"/>
                    </a:lnTo>
                    <a:lnTo>
                      <a:pt x="2505" y="1142"/>
                    </a:lnTo>
                    <a:lnTo>
                      <a:pt x="2567" y="1196"/>
                    </a:lnTo>
                    <a:lnTo>
                      <a:pt x="2624" y="1258"/>
                    </a:lnTo>
                    <a:lnTo>
                      <a:pt x="2679" y="1316"/>
                    </a:lnTo>
                    <a:lnTo>
                      <a:pt x="2733" y="1382"/>
                    </a:lnTo>
                    <a:lnTo>
                      <a:pt x="2784" y="1447"/>
                    </a:lnTo>
                    <a:lnTo>
                      <a:pt x="2834" y="1512"/>
                    </a:lnTo>
                    <a:lnTo>
                      <a:pt x="2885" y="1584"/>
                    </a:lnTo>
                    <a:lnTo>
                      <a:pt x="2932" y="1653"/>
                    </a:lnTo>
                    <a:lnTo>
                      <a:pt x="2980" y="1726"/>
                    </a:lnTo>
                    <a:cubicBezTo>
                      <a:pt x="3012" y="1776"/>
                      <a:pt x="3041" y="1823"/>
                      <a:pt x="3070" y="1874"/>
                    </a:cubicBezTo>
                    <a:lnTo>
                      <a:pt x="3157" y="2030"/>
                    </a:lnTo>
                    <a:lnTo>
                      <a:pt x="3236" y="2190"/>
                    </a:lnTo>
                    <a:lnTo>
                      <a:pt x="3313" y="2352"/>
                    </a:lnTo>
                    <a:lnTo>
                      <a:pt x="3388" y="2516"/>
                    </a:lnTo>
                    <a:lnTo>
                      <a:pt x="3291" y="2389"/>
                    </a:lnTo>
                    <a:lnTo>
                      <a:pt x="3189" y="2262"/>
                    </a:lnTo>
                    <a:lnTo>
                      <a:pt x="3084" y="2139"/>
                    </a:lnTo>
                    <a:lnTo>
                      <a:pt x="2980" y="2019"/>
                    </a:lnTo>
                    <a:cubicBezTo>
                      <a:pt x="2907" y="1943"/>
                      <a:pt x="2838" y="1867"/>
                      <a:pt x="2769" y="1791"/>
                    </a:cubicBezTo>
                    <a:cubicBezTo>
                      <a:pt x="2700" y="1718"/>
                      <a:pt x="2632" y="1646"/>
                      <a:pt x="2567" y="1577"/>
                    </a:cubicBezTo>
                    <a:lnTo>
                      <a:pt x="2567" y="1574"/>
                    </a:lnTo>
                    <a:lnTo>
                      <a:pt x="2562" y="1574"/>
                    </a:lnTo>
                    <a:lnTo>
                      <a:pt x="2562" y="1577"/>
                    </a:lnTo>
                    <a:lnTo>
                      <a:pt x="2559" y="1577"/>
                    </a:lnTo>
                    <a:lnTo>
                      <a:pt x="2559" y="1581"/>
                    </a:lnTo>
                    <a:cubicBezTo>
                      <a:pt x="2660" y="1813"/>
                      <a:pt x="2758" y="2041"/>
                      <a:pt x="2856" y="2265"/>
                    </a:cubicBezTo>
                    <a:lnTo>
                      <a:pt x="2932" y="2436"/>
                    </a:lnTo>
                    <a:lnTo>
                      <a:pt x="3012" y="2603"/>
                    </a:lnTo>
                    <a:lnTo>
                      <a:pt x="3095" y="2770"/>
                    </a:lnTo>
                    <a:cubicBezTo>
                      <a:pt x="3124" y="2824"/>
                      <a:pt x="3154" y="2878"/>
                      <a:pt x="3182" y="2936"/>
                    </a:cubicBezTo>
                    <a:cubicBezTo>
                      <a:pt x="3207" y="2979"/>
                      <a:pt x="3233" y="3026"/>
                      <a:pt x="3258" y="3070"/>
                    </a:cubicBezTo>
                    <a:cubicBezTo>
                      <a:pt x="3280" y="3117"/>
                      <a:pt x="3306" y="3164"/>
                      <a:pt x="3328" y="3211"/>
                    </a:cubicBezTo>
                    <a:cubicBezTo>
                      <a:pt x="3378" y="3302"/>
                      <a:pt x="3425" y="3396"/>
                      <a:pt x="3472" y="3491"/>
                    </a:cubicBezTo>
                    <a:lnTo>
                      <a:pt x="3349" y="3429"/>
                    </a:lnTo>
                    <a:lnTo>
                      <a:pt x="3219" y="3367"/>
                    </a:lnTo>
                    <a:lnTo>
                      <a:pt x="2958" y="3255"/>
                    </a:lnTo>
                    <a:cubicBezTo>
                      <a:pt x="2871" y="3215"/>
                      <a:pt x="2784" y="3175"/>
                      <a:pt x="2697" y="3139"/>
                    </a:cubicBezTo>
                    <a:lnTo>
                      <a:pt x="2570" y="3074"/>
                    </a:lnTo>
                    <a:lnTo>
                      <a:pt x="2446" y="3009"/>
                    </a:lnTo>
                    <a:lnTo>
                      <a:pt x="2356" y="2954"/>
                    </a:lnTo>
                    <a:lnTo>
                      <a:pt x="2266" y="2900"/>
                    </a:lnTo>
                    <a:lnTo>
                      <a:pt x="2179" y="2845"/>
                    </a:lnTo>
                    <a:lnTo>
                      <a:pt x="2092" y="2787"/>
                    </a:lnTo>
                    <a:lnTo>
                      <a:pt x="2005" y="2726"/>
                    </a:lnTo>
                    <a:lnTo>
                      <a:pt x="1921" y="2664"/>
                    </a:lnTo>
                    <a:lnTo>
                      <a:pt x="1838" y="2603"/>
                    </a:lnTo>
                    <a:lnTo>
                      <a:pt x="1754" y="2537"/>
                    </a:lnTo>
                    <a:lnTo>
                      <a:pt x="1675" y="2469"/>
                    </a:lnTo>
                    <a:lnTo>
                      <a:pt x="1599" y="2400"/>
                    </a:lnTo>
                    <a:lnTo>
                      <a:pt x="1523" y="2330"/>
                    </a:lnTo>
                    <a:lnTo>
                      <a:pt x="1446" y="2258"/>
                    </a:lnTo>
                    <a:lnTo>
                      <a:pt x="1374" y="2183"/>
                    </a:lnTo>
                    <a:lnTo>
                      <a:pt x="1301" y="2106"/>
                    </a:lnTo>
                    <a:lnTo>
                      <a:pt x="1232" y="2030"/>
                    </a:lnTo>
                    <a:lnTo>
                      <a:pt x="1164" y="1947"/>
                    </a:lnTo>
                    <a:lnTo>
                      <a:pt x="1153" y="1947"/>
                    </a:lnTo>
                    <a:lnTo>
                      <a:pt x="1149" y="1950"/>
                    </a:lnTo>
                    <a:lnTo>
                      <a:pt x="1145" y="1954"/>
                    </a:lnTo>
                    <a:lnTo>
                      <a:pt x="1145" y="1957"/>
                    </a:lnTo>
                    <a:lnTo>
                      <a:pt x="1149" y="1957"/>
                    </a:lnTo>
                    <a:lnTo>
                      <a:pt x="1149" y="1961"/>
                    </a:lnTo>
                    <a:cubicBezTo>
                      <a:pt x="1182" y="2009"/>
                      <a:pt x="1214" y="2056"/>
                      <a:pt x="1247" y="2106"/>
                    </a:cubicBezTo>
                    <a:cubicBezTo>
                      <a:pt x="1284" y="2153"/>
                      <a:pt x="1316" y="2204"/>
                      <a:pt x="1352" y="2255"/>
                    </a:cubicBezTo>
                    <a:cubicBezTo>
                      <a:pt x="1388" y="2305"/>
                      <a:pt x="1428" y="2356"/>
                      <a:pt x="1465" y="2410"/>
                    </a:cubicBezTo>
                    <a:cubicBezTo>
                      <a:pt x="1505" y="2461"/>
                      <a:pt x="1545" y="2512"/>
                      <a:pt x="1584" y="2563"/>
                    </a:cubicBezTo>
                    <a:cubicBezTo>
                      <a:pt x="1624" y="2613"/>
                      <a:pt x="1664" y="2668"/>
                      <a:pt x="1707" y="2718"/>
                    </a:cubicBezTo>
                    <a:lnTo>
                      <a:pt x="1838" y="2870"/>
                    </a:lnTo>
                    <a:lnTo>
                      <a:pt x="1972" y="3019"/>
                    </a:lnTo>
                    <a:lnTo>
                      <a:pt x="2045" y="3091"/>
                    </a:lnTo>
                    <a:lnTo>
                      <a:pt x="2113" y="3164"/>
                    </a:lnTo>
                    <a:lnTo>
                      <a:pt x="2113" y="3164"/>
                    </a:lnTo>
                    <a:lnTo>
                      <a:pt x="1990" y="3103"/>
                    </a:lnTo>
                    <a:lnTo>
                      <a:pt x="1871" y="3041"/>
                    </a:lnTo>
                    <a:lnTo>
                      <a:pt x="1754" y="2976"/>
                    </a:lnTo>
                    <a:lnTo>
                      <a:pt x="1642" y="2907"/>
                    </a:lnTo>
                    <a:lnTo>
                      <a:pt x="1533" y="2830"/>
                    </a:lnTo>
                    <a:lnTo>
                      <a:pt x="1479" y="2795"/>
                    </a:lnTo>
                    <a:lnTo>
                      <a:pt x="1428" y="2755"/>
                    </a:lnTo>
                    <a:lnTo>
                      <a:pt x="1378" y="2715"/>
                    </a:lnTo>
                    <a:lnTo>
                      <a:pt x="1331" y="2671"/>
                    </a:lnTo>
                    <a:lnTo>
                      <a:pt x="1279" y="2628"/>
                    </a:lnTo>
                    <a:lnTo>
                      <a:pt x="1236" y="2584"/>
                    </a:lnTo>
                    <a:lnTo>
                      <a:pt x="1189" y="2541"/>
                    </a:lnTo>
                    <a:lnTo>
                      <a:pt x="1145" y="2494"/>
                    </a:lnTo>
                    <a:lnTo>
                      <a:pt x="1105" y="2443"/>
                    </a:lnTo>
                    <a:lnTo>
                      <a:pt x="1066" y="2392"/>
                    </a:lnTo>
                    <a:lnTo>
                      <a:pt x="1026" y="2342"/>
                    </a:lnTo>
                    <a:lnTo>
                      <a:pt x="990" y="2287"/>
                    </a:lnTo>
                    <a:lnTo>
                      <a:pt x="958" y="2233"/>
                    </a:lnTo>
                    <a:lnTo>
                      <a:pt x="925" y="2175"/>
                    </a:lnTo>
                    <a:lnTo>
                      <a:pt x="892" y="2117"/>
                    </a:lnTo>
                    <a:lnTo>
                      <a:pt x="863" y="2056"/>
                    </a:lnTo>
                    <a:lnTo>
                      <a:pt x="834" y="1994"/>
                    </a:lnTo>
                    <a:lnTo>
                      <a:pt x="809" y="1929"/>
                    </a:lnTo>
                    <a:lnTo>
                      <a:pt x="787" y="1863"/>
                    </a:lnTo>
                    <a:lnTo>
                      <a:pt x="765" y="1795"/>
                    </a:lnTo>
                    <a:lnTo>
                      <a:pt x="747" y="1726"/>
                    </a:lnTo>
                    <a:lnTo>
                      <a:pt x="729" y="1653"/>
                    </a:lnTo>
                    <a:lnTo>
                      <a:pt x="729" y="1577"/>
                    </a:lnTo>
                    <a:lnTo>
                      <a:pt x="732" y="1501"/>
                    </a:lnTo>
                    <a:lnTo>
                      <a:pt x="740" y="1429"/>
                    </a:lnTo>
                    <a:lnTo>
                      <a:pt x="751" y="1352"/>
                    </a:lnTo>
                    <a:lnTo>
                      <a:pt x="765" y="1280"/>
                    </a:lnTo>
                    <a:lnTo>
                      <a:pt x="772" y="1248"/>
                    </a:lnTo>
                    <a:lnTo>
                      <a:pt x="784" y="1211"/>
                    </a:lnTo>
                    <a:lnTo>
                      <a:pt x="794" y="1178"/>
                    </a:lnTo>
                    <a:lnTo>
                      <a:pt x="805" y="1142"/>
                    </a:lnTo>
                    <a:lnTo>
                      <a:pt x="819" y="1109"/>
                    </a:lnTo>
                    <a:lnTo>
                      <a:pt x="834" y="1077"/>
                    </a:lnTo>
                    <a:lnTo>
                      <a:pt x="849" y="1048"/>
                    </a:lnTo>
                    <a:lnTo>
                      <a:pt x="863" y="1015"/>
                    </a:lnTo>
                    <a:lnTo>
                      <a:pt x="884" y="987"/>
                    </a:lnTo>
                    <a:lnTo>
                      <a:pt x="903" y="957"/>
                    </a:lnTo>
                    <a:lnTo>
                      <a:pt x="925" y="928"/>
                    </a:lnTo>
                    <a:lnTo>
                      <a:pt x="946" y="903"/>
                    </a:lnTo>
                    <a:lnTo>
                      <a:pt x="971" y="878"/>
                    </a:lnTo>
                    <a:lnTo>
                      <a:pt x="997" y="852"/>
                    </a:lnTo>
                    <a:lnTo>
                      <a:pt x="1023" y="830"/>
                    </a:lnTo>
                    <a:lnTo>
                      <a:pt x="1051" y="805"/>
                    </a:lnTo>
                    <a:lnTo>
                      <a:pt x="1080" y="787"/>
                    </a:lnTo>
                    <a:lnTo>
                      <a:pt x="1113" y="765"/>
                    </a:lnTo>
                    <a:lnTo>
                      <a:pt x="1145" y="748"/>
                    </a:lnTo>
                    <a:lnTo>
                      <a:pt x="1182" y="733"/>
                    </a:lnTo>
                    <a:lnTo>
                      <a:pt x="1218" y="714"/>
                    </a:lnTo>
                    <a:lnTo>
                      <a:pt x="1258" y="704"/>
                    </a:lnTo>
                    <a:lnTo>
                      <a:pt x="1294" y="693"/>
                    </a:lnTo>
                    <a:lnTo>
                      <a:pt x="1331" y="682"/>
                    </a:lnTo>
                    <a:lnTo>
                      <a:pt x="1366" y="678"/>
                    </a:lnTo>
                    <a:lnTo>
                      <a:pt x="1403" y="671"/>
                    </a:lnTo>
                    <a:lnTo>
                      <a:pt x="1439" y="671"/>
                    </a:lnTo>
                    <a:lnTo>
                      <a:pt x="1472" y="668"/>
                    </a:lnTo>
                    <a:close/>
                    <a:moveTo>
                      <a:pt x="1537" y="0"/>
                    </a:moveTo>
                    <a:lnTo>
                      <a:pt x="1461" y="8"/>
                    </a:lnTo>
                    <a:lnTo>
                      <a:pt x="1381" y="15"/>
                    </a:lnTo>
                    <a:lnTo>
                      <a:pt x="1305" y="30"/>
                    </a:lnTo>
                    <a:lnTo>
                      <a:pt x="1229" y="47"/>
                    </a:lnTo>
                    <a:lnTo>
                      <a:pt x="1153" y="66"/>
                    </a:lnTo>
                    <a:lnTo>
                      <a:pt x="1080" y="91"/>
                    </a:lnTo>
                    <a:lnTo>
                      <a:pt x="1008" y="117"/>
                    </a:lnTo>
                    <a:lnTo>
                      <a:pt x="936" y="149"/>
                    </a:lnTo>
                    <a:lnTo>
                      <a:pt x="863" y="186"/>
                    </a:lnTo>
                    <a:lnTo>
                      <a:pt x="794" y="221"/>
                    </a:lnTo>
                    <a:lnTo>
                      <a:pt x="725" y="265"/>
                    </a:lnTo>
                    <a:lnTo>
                      <a:pt x="660" y="313"/>
                    </a:lnTo>
                    <a:lnTo>
                      <a:pt x="595" y="363"/>
                    </a:lnTo>
                    <a:lnTo>
                      <a:pt x="533" y="414"/>
                    </a:lnTo>
                    <a:lnTo>
                      <a:pt x="471" y="472"/>
                    </a:lnTo>
                    <a:lnTo>
                      <a:pt x="417" y="534"/>
                    </a:lnTo>
                    <a:lnTo>
                      <a:pt x="363" y="595"/>
                    </a:lnTo>
                    <a:lnTo>
                      <a:pt x="312" y="661"/>
                    </a:lnTo>
                    <a:lnTo>
                      <a:pt x="265" y="726"/>
                    </a:lnTo>
                    <a:lnTo>
                      <a:pt x="225" y="794"/>
                    </a:lnTo>
                    <a:lnTo>
                      <a:pt x="185" y="863"/>
                    </a:lnTo>
                    <a:lnTo>
                      <a:pt x="149" y="932"/>
                    </a:lnTo>
                    <a:lnTo>
                      <a:pt x="120" y="1004"/>
                    </a:lnTo>
                    <a:lnTo>
                      <a:pt x="91" y="1081"/>
                    </a:lnTo>
                    <a:lnTo>
                      <a:pt x="66" y="1153"/>
                    </a:lnTo>
                    <a:lnTo>
                      <a:pt x="48" y="1229"/>
                    </a:lnTo>
                    <a:lnTo>
                      <a:pt x="30" y="1305"/>
                    </a:lnTo>
                    <a:lnTo>
                      <a:pt x="18" y="1382"/>
                    </a:lnTo>
                    <a:lnTo>
                      <a:pt x="8" y="1457"/>
                    </a:lnTo>
                    <a:lnTo>
                      <a:pt x="4" y="1537"/>
                    </a:lnTo>
                    <a:lnTo>
                      <a:pt x="1" y="1613"/>
                    </a:lnTo>
                    <a:lnTo>
                      <a:pt x="4" y="1693"/>
                    </a:lnTo>
                    <a:lnTo>
                      <a:pt x="8" y="1769"/>
                    </a:lnTo>
                    <a:lnTo>
                      <a:pt x="18" y="1845"/>
                    </a:lnTo>
                    <a:lnTo>
                      <a:pt x="30" y="1922"/>
                    </a:lnTo>
                    <a:lnTo>
                      <a:pt x="48" y="1997"/>
                    </a:lnTo>
                    <a:lnTo>
                      <a:pt x="66" y="2074"/>
                    </a:lnTo>
                    <a:lnTo>
                      <a:pt x="91" y="2149"/>
                    </a:lnTo>
                    <a:lnTo>
                      <a:pt x="120" y="2222"/>
                    </a:lnTo>
                    <a:lnTo>
                      <a:pt x="149" y="2295"/>
                    </a:lnTo>
                    <a:lnTo>
                      <a:pt x="185" y="2363"/>
                    </a:lnTo>
                    <a:lnTo>
                      <a:pt x="225" y="2436"/>
                    </a:lnTo>
                    <a:lnTo>
                      <a:pt x="265" y="2501"/>
                    </a:lnTo>
                    <a:lnTo>
                      <a:pt x="312" y="2570"/>
                    </a:lnTo>
                    <a:lnTo>
                      <a:pt x="363" y="2631"/>
                    </a:lnTo>
                    <a:lnTo>
                      <a:pt x="417" y="2697"/>
                    </a:lnTo>
                    <a:lnTo>
                      <a:pt x="471" y="2755"/>
                    </a:lnTo>
                    <a:cubicBezTo>
                      <a:pt x="483" y="2765"/>
                      <a:pt x="493" y="2773"/>
                      <a:pt x="504" y="2784"/>
                    </a:cubicBezTo>
                    <a:cubicBezTo>
                      <a:pt x="515" y="2795"/>
                      <a:pt x="526" y="2802"/>
                      <a:pt x="537" y="2813"/>
                    </a:cubicBezTo>
                    <a:cubicBezTo>
                      <a:pt x="548" y="2824"/>
                      <a:pt x="558" y="2830"/>
                      <a:pt x="573" y="2842"/>
                    </a:cubicBezTo>
                    <a:cubicBezTo>
                      <a:pt x="584" y="2852"/>
                      <a:pt x="598" y="2860"/>
                      <a:pt x="613" y="2870"/>
                    </a:cubicBezTo>
                    <a:cubicBezTo>
                      <a:pt x="642" y="2889"/>
                      <a:pt x="671" y="2910"/>
                      <a:pt x="700" y="2932"/>
                    </a:cubicBezTo>
                    <a:cubicBezTo>
                      <a:pt x="732" y="2951"/>
                      <a:pt x="765" y="2972"/>
                      <a:pt x="801" y="2994"/>
                    </a:cubicBezTo>
                    <a:cubicBezTo>
                      <a:pt x="834" y="3012"/>
                      <a:pt x="871" y="3034"/>
                      <a:pt x="910" y="3056"/>
                    </a:cubicBezTo>
                    <a:cubicBezTo>
                      <a:pt x="946" y="3074"/>
                      <a:pt x="986" y="3096"/>
                      <a:pt x="1026" y="3117"/>
                    </a:cubicBezTo>
                    <a:cubicBezTo>
                      <a:pt x="1070" y="3139"/>
                      <a:pt x="1110" y="3157"/>
                      <a:pt x="1153" y="3178"/>
                    </a:cubicBezTo>
                    <a:cubicBezTo>
                      <a:pt x="1197" y="3200"/>
                      <a:pt x="1240" y="3222"/>
                      <a:pt x="1287" y="3244"/>
                    </a:cubicBezTo>
                    <a:cubicBezTo>
                      <a:pt x="1378" y="3284"/>
                      <a:pt x="1472" y="3327"/>
                      <a:pt x="1570" y="3367"/>
                    </a:cubicBezTo>
                    <a:cubicBezTo>
                      <a:pt x="1671" y="3411"/>
                      <a:pt x="1769" y="3451"/>
                      <a:pt x="1874" y="3494"/>
                    </a:cubicBezTo>
                    <a:cubicBezTo>
                      <a:pt x="1975" y="3534"/>
                      <a:pt x="2080" y="3574"/>
                      <a:pt x="2186" y="3613"/>
                    </a:cubicBezTo>
                    <a:cubicBezTo>
                      <a:pt x="2287" y="3653"/>
                      <a:pt x="2393" y="3693"/>
                      <a:pt x="2497" y="3730"/>
                    </a:cubicBezTo>
                    <a:cubicBezTo>
                      <a:pt x="2707" y="3802"/>
                      <a:pt x="2910" y="3874"/>
                      <a:pt x="3099" y="3939"/>
                    </a:cubicBezTo>
                    <a:cubicBezTo>
                      <a:pt x="3291" y="4005"/>
                      <a:pt x="3465" y="4063"/>
                      <a:pt x="3617" y="4110"/>
                    </a:cubicBezTo>
                    <a:cubicBezTo>
                      <a:pt x="3925" y="4208"/>
                      <a:pt x="4132" y="4270"/>
                      <a:pt x="4164" y="4280"/>
                    </a:cubicBezTo>
                    <a:lnTo>
                      <a:pt x="4331" y="4331"/>
                    </a:lnTo>
                    <a:lnTo>
                      <a:pt x="4280" y="4161"/>
                    </a:lnTo>
                    <a:cubicBezTo>
                      <a:pt x="4273" y="4132"/>
                      <a:pt x="4208" y="3922"/>
                      <a:pt x="4114" y="3618"/>
                    </a:cubicBezTo>
                    <a:cubicBezTo>
                      <a:pt x="4062" y="3465"/>
                      <a:pt x="4005" y="3291"/>
                      <a:pt x="3940" y="3099"/>
                    </a:cubicBezTo>
                    <a:cubicBezTo>
                      <a:pt x="3875" y="2910"/>
                      <a:pt x="3801" y="2704"/>
                      <a:pt x="3729" y="2497"/>
                    </a:cubicBezTo>
                    <a:cubicBezTo>
                      <a:pt x="3693" y="2392"/>
                      <a:pt x="3654" y="2287"/>
                      <a:pt x="3614" y="2183"/>
                    </a:cubicBezTo>
                    <a:cubicBezTo>
                      <a:pt x="3574" y="2081"/>
                      <a:pt x="3534" y="1976"/>
                      <a:pt x="3494" y="1870"/>
                    </a:cubicBezTo>
                    <a:cubicBezTo>
                      <a:pt x="3450" y="1769"/>
                      <a:pt x="3410" y="1668"/>
                      <a:pt x="3371" y="1569"/>
                    </a:cubicBezTo>
                    <a:cubicBezTo>
                      <a:pt x="3328" y="1472"/>
                      <a:pt x="3284" y="1378"/>
                      <a:pt x="3244" y="1287"/>
                    </a:cubicBezTo>
                    <a:cubicBezTo>
                      <a:pt x="3222" y="1240"/>
                      <a:pt x="3201" y="1196"/>
                      <a:pt x="3182" y="1153"/>
                    </a:cubicBezTo>
                    <a:cubicBezTo>
                      <a:pt x="3161" y="1109"/>
                      <a:pt x="3139" y="1066"/>
                      <a:pt x="3117" y="1026"/>
                    </a:cubicBezTo>
                    <a:cubicBezTo>
                      <a:pt x="3095" y="987"/>
                      <a:pt x="3074" y="947"/>
                      <a:pt x="3055" y="907"/>
                    </a:cubicBezTo>
                    <a:cubicBezTo>
                      <a:pt x="3034" y="870"/>
                      <a:pt x="3012" y="834"/>
                      <a:pt x="2994" y="798"/>
                    </a:cubicBezTo>
                    <a:cubicBezTo>
                      <a:pt x="2972" y="765"/>
                      <a:pt x="2950" y="733"/>
                      <a:pt x="2932" y="700"/>
                    </a:cubicBezTo>
                    <a:cubicBezTo>
                      <a:pt x="2910" y="668"/>
                      <a:pt x="2893" y="639"/>
                      <a:pt x="2871" y="613"/>
                    </a:cubicBezTo>
                    <a:cubicBezTo>
                      <a:pt x="2863" y="599"/>
                      <a:pt x="2853" y="584"/>
                      <a:pt x="2841" y="574"/>
                    </a:cubicBezTo>
                    <a:cubicBezTo>
                      <a:pt x="2831" y="559"/>
                      <a:pt x="2823" y="547"/>
                      <a:pt x="2813" y="537"/>
                    </a:cubicBezTo>
                    <a:cubicBezTo>
                      <a:pt x="2801" y="522"/>
                      <a:pt x="2794" y="512"/>
                      <a:pt x="2784" y="501"/>
                    </a:cubicBezTo>
                    <a:cubicBezTo>
                      <a:pt x="2776" y="494"/>
                      <a:pt x="2766" y="482"/>
                      <a:pt x="2754" y="472"/>
                    </a:cubicBezTo>
                    <a:lnTo>
                      <a:pt x="2697" y="414"/>
                    </a:lnTo>
                    <a:lnTo>
                      <a:pt x="2635" y="363"/>
                    </a:lnTo>
                    <a:lnTo>
                      <a:pt x="2570" y="313"/>
                    </a:lnTo>
                    <a:lnTo>
                      <a:pt x="2505" y="265"/>
                    </a:lnTo>
                    <a:lnTo>
                      <a:pt x="2436" y="221"/>
                    </a:lnTo>
                    <a:lnTo>
                      <a:pt x="2366" y="186"/>
                    </a:lnTo>
                    <a:lnTo>
                      <a:pt x="2294" y="149"/>
                    </a:lnTo>
                    <a:lnTo>
                      <a:pt x="2222" y="117"/>
                    </a:lnTo>
                    <a:lnTo>
                      <a:pt x="2149" y="91"/>
                    </a:lnTo>
                    <a:lnTo>
                      <a:pt x="2073" y="66"/>
                    </a:lnTo>
                    <a:lnTo>
                      <a:pt x="1997" y="47"/>
                    </a:lnTo>
                    <a:lnTo>
                      <a:pt x="1921" y="30"/>
                    </a:lnTo>
                    <a:lnTo>
                      <a:pt x="1845" y="15"/>
                    </a:lnTo>
                    <a:lnTo>
                      <a:pt x="1769" y="8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4"/>
              <p:cNvSpPr/>
              <p:nvPr/>
            </p:nvSpPr>
            <p:spPr>
              <a:xfrm>
                <a:off x="445588" y="455550"/>
                <a:ext cx="225" cy="275"/>
              </a:xfrm>
              <a:custGeom>
                <a:avLst/>
                <a:gdLst/>
                <a:ahLst/>
                <a:cxnLst/>
                <a:rect l="l" t="t" r="r" b="b"/>
                <a:pathLst>
                  <a:path w="9" h="11" extrusionOk="0">
                    <a:moveTo>
                      <a:pt x="5" y="0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8" y="11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4"/>
              <p:cNvSpPr/>
              <p:nvPr/>
            </p:nvSpPr>
            <p:spPr>
              <a:xfrm>
                <a:off x="566363" y="432025"/>
                <a:ext cx="487600" cy="229050"/>
              </a:xfrm>
              <a:custGeom>
                <a:avLst/>
                <a:gdLst/>
                <a:ahLst/>
                <a:cxnLst/>
                <a:rect l="l" t="t" r="r" b="b"/>
                <a:pathLst>
                  <a:path w="19504" h="9162" extrusionOk="0">
                    <a:moveTo>
                      <a:pt x="15851" y="234"/>
                    </a:moveTo>
                    <a:lnTo>
                      <a:pt x="16086" y="336"/>
                    </a:lnTo>
                    <a:cubicBezTo>
                      <a:pt x="16014" y="304"/>
                      <a:pt x="15930" y="267"/>
                      <a:pt x="15851" y="234"/>
                    </a:cubicBezTo>
                    <a:close/>
                    <a:moveTo>
                      <a:pt x="16086" y="336"/>
                    </a:moveTo>
                    <a:lnTo>
                      <a:pt x="16166" y="372"/>
                    </a:lnTo>
                    <a:cubicBezTo>
                      <a:pt x="16144" y="361"/>
                      <a:pt x="16115" y="347"/>
                      <a:pt x="16086" y="336"/>
                    </a:cubicBezTo>
                    <a:close/>
                    <a:moveTo>
                      <a:pt x="16166" y="372"/>
                    </a:moveTo>
                    <a:lnTo>
                      <a:pt x="16248" y="415"/>
                    </a:lnTo>
                    <a:lnTo>
                      <a:pt x="16248" y="415"/>
                    </a:lnTo>
                    <a:cubicBezTo>
                      <a:pt x="16227" y="404"/>
                      <a:pt x="16202" y="390"/>
                      <a:pt x="16166" y="372"/>
                    </a:cubicBezTo>
                    <a:close/>
                    <a:moveTo>
                      <a:pt x="16248" y="415"/>
                    </a:moveTo>
                    <a:cubicBezTo>
                      <a:pt x="16248" y="415"/>
                      <a:pt x="16249" y="416"/>
                      <a:pt x="16249" y="416"/>
                    </a:cubicBezTo>
                    <a:lnTo>
                      <a:pt x="16248" y="415"/>
                    </a:lnTo>
                    <a:close/>
                    <a:moveTo>
                      <a:pt x="5664" y="1239"/>
                    </a:moveTo>
                    <a:lnTo>
                      <a:pt x="5711" y="1293"/>
                    </a:lnTo>
                    <a:lnTo>
                      <a:pt x="5758" y="1351"/>
                    </a:lnTo>
                    <a:lnTo>
                      <a:pt x="5802" y="1413"/>
                    </a:lnTo>
                    <a:lnTo>
                      <a:pt x="5842" y="1474"/>
                    </a:lnTo>
                    <a:lnTo>
                      <a:pt x="5882" y="1535"/>
                    </a:lnTo>
                    <a:lnTo>
                      <a:pt x="5915" y="1604"/>
                    </a:lnTo>
                    <a:lnTo>
                      <a:pt x="5947" y="1674"/>
                    </a:lnTo>
                    <a:lnTo>
                      <a:pt x="5976" y="1742"/>
                    </a:lnTo>
                    <a:lnTo>
                      <a:pt x="6002" y="1818"/>
                    </a:lnTo>
                    <a:lnTo>
                      <a:pt x="6023" y="1894"/>
                    </a:lnTo>
                    <a:lnTo>
                      <a:pt x="6041" y="1970"/>
                    </a:lnTo>
                    <a:cubicBezTo>
                      <a:pt x="6045" y="2000"/>
                      <a:pt x="6049" y="2025"/>
                      <a:pt x="6056" y="2054"/>
                    </a:cubicBezTo>
                    <a:cubicBezTo>
                      <a:pt x="6059" y="2079"/>
                      <a:pt x="6063" y="2108"/>
                      <a:pt x="6067" y="2137"/>
                    </a:cubicBezTo>
                    <a:cubicBezTo>
                      <a:pt x="6067" y="2166"/>
                      <a:pt x="6070" y="2195"/>
                      <a:pt x="6074" y="2224"/>
                    </a:cubicBezTo>
                    <a:lnTo>
                      <a:pt x="6074" y="2315"/>
                    </a:lnTo>
                    <a:lnTo>
                      <a:pt x="6074" y="2405"/>
                    </a:lnTo>
                    <a:cubicBezTo>
                      <a:pt x="6070" y="2435"/>
                      <a:pt x="6070" y="2463"/>
                      <a:pt x="6070" y="2492"/>
                    </a:cubicBezTo>
                    <a:cubicBezTo>
                      <a:pt x="6067" y="2522"/>
                      <a:pt x="6063" y="2547"/>
                      <a:pt x="6059" y="2575"/>
                    </a:cubicBezTo>
                    <a:cubicBezTo>
                      <a:pt x="6056" y="2601"/>
                      <a:pt x="6052" y="2626"/>
                      <a:pt x="6049" y="2655"/>
                    </a:cubicBezTo>
                    <a:cubicBezTo>
                      <a:pt x="6045" y="2681"/>
                      <a:pt x="6041" y="2706"/>
                      <a:pt x="6037" y="2731"/>
                    </a:cubicBezTo>
                    <a:cubicBezTo>
                      <a:pt x="6030" y="2756"/>
                      <a:pt x="6023" y="2778"/>
                      <a:pt x="6019" y="2804"/>
                    </a:cubicBezTo>
                    <a:cubicBezTo>
                      <a:pt x="6012" y="2829"/>
                      <a:pt x="6005" y="2851"/>
                      <a:pt x="6002" y="2873"/>
                    </a:cubicBezTo>
                    <a:cubicBezTo>
                      <a:pt x="5994" y="2898"/>
                      <a:pt x="5987" y="2920"/>
                      <a:pt x="5980" y="2942"/>
                    </a:cubicBezTo>
                    <a:lnTo>
                      <a:pt x="5954" y="3007"/>
                    </a:lnTo>
                    <a:lnTo>
                      <a:pt x="5925" y="3069"/>
                    </a:lnTo>
                    <a:lnTo>
                      <a:pt x="5896" y="3126"/>
                    </a:lnTo>
                    <a:lnTo>
                      <a:pt x="5867" y="3181"/>
                    </a:lnTo>
                    <a:lnTo>
                      <a:pt x="5831" y="3235"/>
                    </a:lnTo>
                    <a:lnTo>
                      <a:pt x="5795" y="3286"/>
                    </a:lnTo>
                    <a:lnTo>
                      <a:pt x="5758" y="3333"/>
                    </a:lnTo>
                    <a:lnTo>
                      <a:pt x="5719" y="3380"/>
                    </a:lnTo>
                    <a:lnTo>
                      <a:pt x="5676" y="3423"/>
                    </a:lnTo>
                    <a:lnTo>
                      <a:pt x="5632" y="3463"/>
                    </a:lnTo>
                    <a:lnTo>
                      <a:pt x="5584" y="3500"/>
                    </a:lnTo>
                    <a:lnTo>
                      <a:pt x="5537" y="3536"/>
                    </a:lnTo>
                    <a:lnTo>
                      <a:pt x="5490" y="3569"/>
                    </a:lnTo>
                    <a:lnTo>
                      <a:pt x="5440" y="3597"/>
                    </a:lnTo>
                    <a:lnTo>
                      <a:pt x="5385" y="3626"/>
                    </a:lnTo>
                    <a:lnTo>
                      <a:pt x="5331" y="3652"/>
                    </a:lnTo>
                    <a:lnTo>
                      <a:pt x="5276" y="3674"/>
                    </a:lnTo>
                    <a:lnTo>
                      <a:pt x="5219" y="3696"/>
                    </a:lnTo>
                    <a:lnTo>
                      <a:pt x="5164" y="3717"/>
                    </a:lnTo>
                    <a:lnTo>
                      <a:pt x="5102" y="3731"/>
                    </a:lnTo>
                    <a:lnTo>
                      <a:pt x="5045" y="3746"/>
                    </a:lnTo>
                    <a:lnTo>
                      <a:pt x="4983" y="3761"/>
                    </a:lnTo>
                    <a:lnTo>
                      <a:pt x="4921" y="3771"/>
                    </a:lnTo>
                    <a:lnTo>
                      <a:pt x="4860" y="3783"/>
                    </a:lnTo>
                    <a:lnTo>
                      <a:pt x="4795" y="3790"/>
                    </a:lnTo>
                    <a:lnTo>
                      <a:pt x="4795" y="3790"/>
                    </a:lnTo>
                    <a:lnTo>
                      <a:pt x="4875" y="3750"/>
                    </a:lnTo>
                    <a:lnTo>
                      <a:pt x="4954" y="3710"/>
                    </a:lnTo>
                    <a:lnTo>
                      <a:pt x="5030" y="3663"/>
                    </a:lnTo>
                    <a:lnTo>
                      <a:pt x="5102" y="3616"/>
                    </a:lnTo>
                    <a:lnTo>
                      <a:pt x="5171" y="3561"/>
                    </a:lnTo>
                    <a:lnTo>
                      <a:pt x="5241" y="3507"/>
                    </a:lnTo>
                    <a:lnTo>
                      <a:pt x="5306" y="3449"/>
                    </a:lnTo>
                    <a:lnTo>
                      <a:pt x="5367" y="3387"/>
                    </a:lnTo>
                    <a:lnTo>
                      <a:pt x="5429" y="3326"/>
                    </a:lnTo>
                    <a:lnTo>
                      <a:pt x="5483" y="3261"/>
                    </a:lnTo>
                    <a:lnTo>
                      <a:pt x="5537" y="3191"/>
                    </a:lnTo>
                    <a:lnTo>
                      <a:pt x="5584" y="3119"/>
                    </a:lnTo>
                    <a:lnTo>
                      <a:pt x="5632" y="3047"/>
                    </a:lnTo>
                    <a:lnTo>
                      <a:pt x="5676" y="2970"/>
                    </a:lnTo>
                    <a:lnTo>
                      <a:pt x="5715" y="2895"/>
                    </a:lnTo>
                    <a:lnTo>
                      <a:pt x="5751" y="2815"/>
                    </a:lnTo>
                    <a:lnTo>
                      <a:pt x="5784" y="2735"/>
                    </a:lnTo>
                    <a:lnTo>
                      <a:pt x="5809" y="2652"/>
                    </a:lnTo>
                    <a:lnTo>
                      <a:pt x="5835" y="2569"/>
                    </a:lnTo>
                    <a:lnTo>
                      <a:pt x="5856" y="2485"/>
                    </a:lnTo>
                    <a:lnTo>
                      <a:pt x="5871" y="2398"/>
                    </a:lnTo>
                    <a:lnTo>
                      <a:pt x="5882" y="2311"/>
                    </a:lnTo>
                    <a:lnTo>
                      <a:pt x="5889" y="2224"/>
                    </a:lnTo>
                    <a:lnTo>
                      <a:pt x="5893" y="2134"/>
                    </a:lnTo>
                    <a:lnTo>
                      <a:pt x="5893" y="2047"/>
                    </a:lnTo>
                    <a:lnTo>
                      <a:pt x="5885" y="1956"/>
                    </a:lnTo>
                    <a:lnTo>
                      <a:pt x="5878" y="1865"/>
                    </a:lnTo>
                    <a:lnTo>
                      <a:pt x="5860" y="1774"/>
                    </a:lnTo>
                    <a:lnTo>
                      <a:pt x="5842" y="1687"/>
                    </a:lnTo>
                    <a:lnTo>
                      <a:pt x="5816" y="1597"/>
                    </a:lnTo>
                    <a:lnTo>
                      <a:pt x="5788" y="1507"/>
                    </a:lnTo>
                    <a:lnTo>
                      <a:pt x="5751" y="1416"/>
                    </a:lnTo>
                    <a:lnTo>
                      <a:pt x="5729" y="1373"/>
                    </a:lnTo>
                    <a:lnTo>
                      <a:pt x="5708" y="1326"/>
                    </a:lnTo>
                    <a:lnTo>
                      <a:pt x="5664" y="1239"/>
                    </a:lnTo>
                    <a:close/>
                    <a:moveTo>
                      <a:pt x="11183" y="1851"/>
                    </a:moveTo>
                    <a:lnTo>
                      <a:pt x="11078" y="1956"/>
                    </a:lnTo>
                    <a:lnTo>
                      <a:pt x="10976" y="2061"/>
                    </a:lnTo>
                    <a:lnTo>
                      <a:pt x="10872" y="2169"/>
                    </a:lnTo>
                    <a:lnTo>
                      <a:pt x="10774" y="2282"/>
                    </a:lnTo>
                    <a:lnTo>
                      <a:pt x="10676" y="2398"/>
                    </a:lnTo>
                    <a:lnTo>
                      <a:pt x="10582" y="2517"/>
                    </a:lnTo>
                    <a:lnTo>
                      <a:pt x="10488" y="2637"/>
                    </a:lnTo>
                    <a:lnTo>
                      <a:pt x="10397" y="2761"/>
                    </a:lnTo>
                    <a:lnTo>
                      <a:pt x="10288" y="2916"/>
                    </a:lnTo>
                    <a:lnTo>
                      <a:pt x="10183" y="3076"/>
                    </a:lnTo>
                    <a:lnTo>
                      <a:pt x="10078" y="3235"/>
                    </a:lnTo>
                    <a:lnTo>
                      <a:pt x="9981" y="3398"/>
                    </a:lnTo>
                    <a:lnTo>
                      <a:pt x="9785" y="3728"/>
                    </a:lnTo>
                    <a:lnTo>
                      <a:pt x="9596" y="4061"/>
                    </a:lnTo>
                    <a:cubicBezTo>
                      <a:pt x="9473" y="4286"/>
                      <a:pt x="9350" y="4514"/>
                      <a:pt x="9227" y="4739"/>
                    </a:cubicBezTo>
                    <a:lnTo>
                      <a:pt x="9041" y="5076"/>
                    </a:lnTo>
                    <a:lnTo>
                      <a:pt x="8853" y="5413"/>
                    </a:lnTo>
                    <a:lnTo>
                      <a:pt x="8658" y="5743"/>
                    </a:lnTo>
                    <a:lnTo>
                      <a:pt x="8559" y="5906"/>
                    </a:lnTo>
                    <a:lnTo>
                      <a:pt x="8454" y="6066"/>
                    </a:lnTo>
                    <a:lnTo>
                      <a:pt x="8350" y="6225"/>
                    </a:lnTo>
                    <a:lnTo>
                      <a:pt x="8241" y="6380"/>
                    </a:lnTo>
                    <a:lnTo>
                      <a:pt x="8128" y="6533"/>
                    </a:lnTo>
                    <a:lnTo>
                      <a:pt x="8012" y="6681"/>
                    </a:lnTo>
                    <a:lnTo>
                      <a:pt x="7893" y="6830"/>
                    </a:lnTo>
                    <a:lnTo>
                      <a:pt x="7766" y="6971"/>
                    </a:lnTo>
                    <a:lnTo>
                      <a:pt x="7639" y="7113"/>
                    </a:lnTo>
                    <a:lnTo>
                      <a:pt x="7505" y="7247"/>
                    </a:lnTo>
                    <a:lnTo>
                      <a:pt x="7364" y="7377"/>
                    </a:lnTo>
                    <a:lnTo>
                      <a:pt x="7219" y="7504"/>
                    </a:lnTo>
                    <a:lnTo>
                      <a:pt x="7067" y="7627"/>
                    </a:lnTo>
                    <a:lnTo>
                      <a:pt x="6991" y="7685"/>
                    </a:lnTo>
                    <a:lnTo>
                      <a:pt x="6911" y="7743"/>
                    </a:lnTo>
                    <a:cubicBezTo>
                      <a:pt x="6875" y="7769"/>
                      <a:pt x="6842" y="7794"/>
                      <a:pt x="6806" y="7815"/>
                    </a:cubicBezTo>
                    <a:cubicBezTo>
                      <a:pt x="6770" y="7841"/>
                      <a:pt x="6737" y="7862"/>
                      <a:pt x="6701" y="7884"/>
                    </a:cubicBezTo>
                    <a:lnTo>
                      <a:pt x="6589" y="7939"/>
                    </a:lnTo>
                    <a:lnTo>
                      <a:pt x="6476" y="7989"/>
                    </a:lnTo>
                    <a:lnTo>
                      <a:pt x="6363" y="8040"/>
                    </a:lnTo>
                    <a:lnTo>
                      <a:pt x="6248" y="8083"/>
                    </a:lnTo>
                    <a:lnTo>
                      <a:pt x="6132" y="8127"/>
                    </a:lnTo>
                    <a:lnTo>
                      <a:pt x="6016" y="8167"/>
                    </a:lnTo>
                    <a:lnTo>
                      <a:pt x="5900" y="8203"/>
                    </a:lnTo>
                    <a:lnTo>
                      <a:pt x="5780" y="8236"/>
                    </a:lnTo>
                    <a:lnTo>
                      <a:pt x="5661" y="8265"/>
                    </a:lnTo>
                    <a:lnTo>
                      <a:pt x="5545" y="8290"/>
                    </a:lnTo>
                    <a:lnTo>
                      <a:pt x="5425" y="8312"/>
                    </a:lnTo>
                    <a:lnTo>
                      <a:pt x="5302" y="8334"/>
                    </a:lnTo>
                    <a:lnTo>
                      <a:pt x="5182" y="8349"/>
                    </a:lnTo>
                    <a:lnTo>
                      <a:pt x="5062" y="8359"/>
                    </a:lnTo>
                    <a:lnTo>
                      <a:pt x="4940" y="8370"/>
                    </a:lnTo>
                    <a:lnTo>
                      <a:pt x="4820" y="8374"/>
                    </a:lnTo>
                    <a:lnTo>
                      <a:pt x="4744" y="8370"/>
                    </a:lnTo>
                    <a:lnTo>
                      <a:pt x="4668" y="8363"/>
                    </a:lnTo>
                    <a:lnTo>
                      <a:pt x="4592" y="8352"/>
                    </a:lnTo>
                    <a:lnTo>
                      <a:pt x="4515" y="8341"/>
                    </a:lnTo>
                    <a:lnTo>
                      <a:pt x="4367" y="8312"/>
                    </a:lnTo>
                    <a:lnTo>
                      <a:pt x="4219" y="8279"/>
                    </a:lnTo>
                    <a:lnTo>
                      <a:pt x="4070" y="8240"/>
                    </a:lnTo>
                    <a:lnTo>
                      <a:pt x="3925" y="8192"/>
                    </a:lnTo>
                    <a:lnTo>
                      <a:pt x="3776" y="8142"/>
                    </a:lnTo>
                    <a:lnTo>
                      <a:pt x="3632" y="8083"/>
                    </a:lnTo>
                    <a:lnTo>
                      <a:pt x="3794" y="8098"/>
                    </a:lnTo>
                    <a:lnTo>
                      <a:pt x="3961" y="8109"/>
                    </a:lnTo>
                    <a:lnTo>
                      <a:pt x="4124" y="8109"/>
                    </a:lnTo>
                    <a:lnTo>
                      <a:pt x="4287" y="8105"/>
                    </a:lnTo>
                    <a:lnTo>
                      <a:pt x="4450" y="8095"/>
                    </a:lnTo>
                    <a:lnTo>
                      <a:pt x="4614" y="8073"/>
                    </a:lnTo>
                    <a:lnTo>
                      <a:pt x="4776" y="8048"/>
                    </a:lnTo>
                    <a:lnTo>
                      <a:pt x="4936" y="8015"/>
                    </a:lnTo>
                    <a:lnTo>
                      <a:pt x="5099" y="7975"/>
                    </a:lnTo>
                    <a:lnTo>
                      <a:pt x="5258" y="7931"/>
                    </a:lnTo>
                    <a:lnTo>
                      <a:pt x="5415" y="7877"/>
                    </a:lnTo>
                    <a:lnTo>
                      <a:pt x="5570" y="7815"/>
                    </a:lnTo>
                    <a:lnTo>
                      <a:pt x="5726" y="7750"/>
                    </a:lnTo>
                    <a:lnTo>
                      <a:pt x="5882" y="7678"/>
                    </a:lnTo>
                    <a:lnTo>
                      <a:pt x="6030" y="7598"/>
                    </a:lnTo>
                    <a:lnTo>
                      <a:pt x="6179" y="7511"/>
                    </a:lnTo>
                    <a:lnTo>
                      <a:pt x="6335" y="7414"/>
                    </a:lnTo>
                    <a:lnTo>
                      <a:pt x="6483" y="7312"/>
                    </a:lnTo>
                    <a:lnTo>
                      <a:pt x="6628" y="7207"/>
                    </a:lnTo>
                    <a:lnTo>
                      <a:pt x="6770" y="7098"/>
                    </a:lnTo>
                    <a:lnTo>
                      <a:pt x="6907" y="6986"/>
                    </a:lnTo>
                    <a:lnTo>
                      <a:pt x="7041" y="6866"/>
                    </a:lnTo>
                    <a:lnTo>
                      <a:pt x="7171" y="6747"/>
                    </a:lnTo>
                    <a:lnTo>
                      <a:pt x="7298" y="6623"/>
                    </a:lnTo>
                    <a:lnTo>
                      <a:pt x="7425" y="6496"/>
                    </a:lnTo>
                    <a:lnTo>
                      <a:pt x="7545" y="6370"/>
                    </a:lnTo>
                    <a:lnTo>
                      <a:pt x="7665" y="6240"/>
                    </a:lnTo>
                    <a:lnTo>
                      <a:pt x="7780" y="6105"/>
                    </a:lnTo>
                    <a:lnTo>
                      <a:pt x="7897" y="5967"/>
                    </a:lnTo>
                    <a:lnTo>
                      <a:pt x="8009" y="5830"/>
                    </a:lnTo>
                    <a:lnTo>
                      <a:pt x="8226" y="5547"/>
                    </a:lnTo>
                    <a:lnTo>
                      <a:pt x="8440" y="5261"/>
                    </a:lnTo>
                    <a:lnTo>
                      <a:pt x="8646" y="4967"/>
                    </a:lnTo>
                    <a:lnTo>
                      <a:pt x="9053" y="4380"/>
                    </a:lnTo>
                    <a:cubicBezTo>
                      <a:pt x="9190" y="4181"/>
                      <a:pt x="9324" y="3985"/>
                      <a:pt x="9459" y="3790"/>
                    </a:cubicBezTo>
                    <a:lnTo>
                      <a:pt x="9665" y="3496"/>
                    </a:lnTo>
                    <a:lnTo>
                      <a:pt x="9872" y="3209"/>
                    </a:lnTo>
                    <a:lnTo>
                      <a:pt x="10020" y="3017"/>
                    </a:lnTo>
                    <a:lnTo>
                      <a:pt x="10176" y="2833"/>
                    </a:lnTo>
                    <a:lnTo>
                      <a:pt x="10332" y="2652"/>
                    </a:lnTo>
                    <a:lnTo>
                      <a:pt x="10495" y="2478"/>
                    </a:lnTo>
                    <a:lnTo>
                      <a:pt x="10662" y="2311"/>
                    </a:lnTo>
                    <a:lnTo>
                      <a:pt x="10832" y="2148"/>
                    </a:lnTo>
                    <a:lnTo>
                      <a:pt x="11006" y="1995"/>
                    </a:lnTo>
                    <a:lnTo>
                      <a:pt x="11183" y="1851"/>
                    </a:lnTo>
                    <a:close/>
                    <a:moveTo>
                      <a:pt x="14520" y="3235"/>
                    </a:moveTo>
                    <a:lnTo>
                      <a:pt x="14579" y="3239"/>
                    </a:lnTo>
                    <a:lnTo>
                      <a:pt x="14634" y="3243"/>
                    </a:lnTo>
                    <a:lnTo>
                      <a:pt x="14691" y="3249"/>
                    </a:lnTo>
                    <a:lnTo>
                      <a:pt x="14749" y="3256"/>
                    </a:lnTo>
                    <a:lnTo>
                      <a:pt x="14803" y="3268"/>
                    </a:lnTo>
                    <a:lnTo>
                      <a:pt x="14858" y="3278"/>
                    </a:lnTo>
                    <a:lnTo>
                      <a:pt x="14912" y="3293"/>
                    </a:lnTo>
                    <a:lnTo>
                      <a:pt x="14967" y="3308"/>
                    </a:lnTo>
                    <a:lnTo>
                      <a:pt x="15021" y="3322"/>
                    </a:lnTo>
                    <a:lnTo>
                      <a:pt x="15072" y="3340"/>
                    </a:lnTo>
                    <a:lnTo>
                      <a:pt x="15126" y="3358"/>
                    </a:lnTo>
                    <a:lnTo>
                      <a:pt x="15177" y="3380"/>
                    </a:lnTo>
                    <a:lnTo>
                      <a:pt x="15224" y="3402"/>
                    </a:lnTo>
                    <a:lnTo>
                      <a:pt x="15274" y="3427"/>
                    </a:lnTo>
                    <a:lnTo>
                      <a:pt x="15321" y="3452"/>
                    </a:lnTo>
                    <a:lnTo>
                      <a:pt x="15368" y="3482"/>
                    </a:lnTo>
                    <a:lnTo>
                      <a:pt x="15416" y="3510"/>
                    </a:lnTo>
                    <a:lnTo>
                      <a:pt x="15460" y="3539"/>
                    </a:lnTo>
                    <a:lnTo>
                      <a:pt x="15503" y="3569"/>
                    </a:lnTo>
                    <a:lnTo>
                      <a:pt x="15547" y="3604"/>
                    </a:lnTo>
                    <a:lnTo>
                      <a:pt x="15590" y="3637"/>
                    </a:lnTo>
                    <a:lnTo>
                      <a:pt x="15629" y="3674"/>
                    </a:lnTo>
                    <a:lnTo>
                      <a:pt x="15666" y="3710"/>
                    </a:lnTo>
                    <a:lnTo>
                      <a:pt x="15706" y="3750"/>
                    </a:lnTo>
                    <a:lnTo>
                      <a:pt x="15742" y="3790"/>
                    </a:lnTo>
                    <a:lnTo>
                      <a:pt x="15775" y="3830"/>
                    </a:lnTo>
                    <a:lnTo>
                      <a:pt x="15808" y="3873"/>
                    </a:lnTo>
                    <a:lnTo>
                      <a:pt x="15840" y="3917"/>
                    </a:lnTo>
                    <a:lnTo>
                      <a:pt x="15868" y="3960"/>
                    </a:lnTo>
                    <a:lnTo>
                      <a:pt x="15898" y="4007"/>
                    </a:lnTo>
                    <a:lnTo>
                      <a:pt x="15923" y="4054"/>
                    </a:lnTo>
                    <a:lnTo>
                      <a:pt x="15949" y="4101"/>
                    </a:lnTo>
                    <a:lnTo>
                      <a:pt x="15974" y="4152"/>
                    </a:lnTo>
                    <a:lnTo>
                      <a:pt x="15992" y="4203"/>
                    </a:lnTo>
                    <a:lnTo>
                      <a:pt x="16014" y="4253"/>
                    </a:lnTo>
                    <a:lnTo>
                      <a:pt x="16032" y="4308"/>
                    </a:lnTo>
                    <a:lnTo>
                      <a:pt x="16047" y="4362"/>
                    </a:lnTo>
                    <a:lnTo>
                      <a:pt x="16061" y="4417"/>
                    </a:lnTo>
                    <a:lnTo>
                      <a:pt x="16072" y="4474"/>
                    </a:lnTo>
                    <a:lnTo>
                      <a:pt x="16082" y="4532"/>
                    </a:lnTo>
                    <a:lnTo>
                      <a:pt x="16090" y="4591"/>
                    </a:lnTo>
                    <a:lnTo>
                      <a:pt x="16094" y="4652"/>
                    </a:lnTo>
                    <a:lnTo>
                      <a:pt x="16097" y="4710"/>
                    </a:lnTo>
                    <a:lnTo>
                      <a:pt x="16097" y="4771"/>
                    </a:lnTo>
                    <a:lnTo>
                      <a:pt x="16097" y="4837"/>
                    </a:lnTo>
                    <a:lnTo>
                      <a:pt x="16094" y="4898"/>
                    </a:lnTo>
                    <a:lnTo>
                      <a:pt x="16079" y="4840"/>
                    </a:lnTo>
                    <a:lnTo>
                      <a:pt x="16061" y="4783"/>
                    </a:lnTo>
                    <a:lnTo>
                      <a:pt x="16042" y="4725"/>
                    </a:lnTo>
                    <a:lnTo>
                      <a:pt x="16021" y="4670"/>
                    </a:lnTo>
                    <a:lnTo>
                      <a:pt x="15995" y="4612"/>
                    </a:lnTo>
                    <a:lnTo>
                      <a:pt x="15970" y="4558"/>
                    </a:lnTo>
                    <a:lnTo>
                      <a:pt x="15942" y="4504"/>
                    </a:lnTo>
                    <a:lnTo>
                      <a:pt x="15912" y="4452"/>
                    </a:lnTo>
                    <a:lnTo>
                      <a:pt x="15880" y="4402"/>
                    </a:lnTo>
                    <a:lnTo>
                      <a:pt x="15847" y="4351"/>
                    </a:lnTo>
                    <a:lnTo>
                      <a:pt x="15811" y="4300"/>
                    </a:lnTo>
                    <a:lnTo>
                      <a:pt x="15771" y="4253"/>
                    </a:lnTo>
                    <a:lnTo>
                      <a:pt x="15735" y="4210"/>
                    </a:lnTo>
                    <a:lnTo>
                      <a:pt x="15691" y="4166"/>
                    </a:lnTo>
                    <a:lnTo>
                      <a:pt x="15648" y="4123"/>
                    </a:lnTo>
                    <a:lnTo>
                      <a:pt x="15604" y="4079"/>
                    </a:lnTo>
                    <a:lnTo>
                      <a:pt x="15561" y="4044"/>
                    </a:lnTo>
                    <a:lnTo>
                      <a:pt x="15510" y="4004"/>
                    </a:lnTo>
                    <a:lnTo>
                      <a:pt x="15463" y="3970"/>
                    </a:lnTo>
                    <a:lnTo>
                      <a:pt x="15412" y="3938"/>
                    </a:lnTo>
                    <a:lnTo>
                      <a:pt x="15361" y="3905"/>
                    </a:lnTo>
                    <a:lnTo>
                      <a:pt x="15308" y="3877"/>
                    </a:lnTo>
                    <a:lnTo>
                      <a:pt x="15256" y="3851"/>
                    </a:lnTo>
                    <a:lnTo>
                      <a:pt x="15199" y="3826"/>
                    </a:lnTo>
                    <a:lnTo>
                      <a:pt x="15144" y="3804"/>
                    </a:lnTo>
                    <a:lnTo>
                      <a:pt x="15086" y="3786"/>
                    </a:lnTo>
                    <a:lnTo>
                      <a:pt x="15028" y="3768"/>
                    </a:lnTo>
                    <a:lnTo>
                      <a:pt x="14970" y="3753"/>
                    </a:lnTo>
                    <a:lnTo>
                      <a:pt x="14912" y="3743"/>
                    </a:lnTo>
                    <a:lnTo>
                      <a:pt x="14851" y="3735"/>
                    </a:lnTo>
                    <a:lnTo>
                      <a:pt x="14789" y="3728"/>
                    </a:lnTo>
                    <a:lnTo>
                      <a:pt x="14727" y="3724"/>
                    </a:lnTo>
                    <a:cubicBezTo>
                      <a:pt x="14694" y="3724"/>
                      <a:pt x="14662" y="3728"/>
                      <a:pt x="14629" y="3728"/>
                    </a:cubicBezTo>
                    <a:cubicBezTo>
                      <a:pt x="14597" y="3728"/>
                      <a:pt x="14568" y="3728"/>
                      <a:pt x="14535" y="3731"/>
                    </a:cubicBezTo>
                    <a:cubicBezTo>
                      <a:pt x="14503" y="3735"/>
                      <a:pt x="14473" y="3739"/>
                      <a:pt x="14445" y="3739"/>
                    </a:cubicBezTo>
                    <a:cubicBezTo>
                      <a:pt x="14416" y="3746"/>
                      <a:pt x="14387" y="3750"/>
                      <a:pt x="14358" y="3753"/>
                    </a:cubicBezTo>
                    <a:cubicBezTo>
                      <a:pt x="14329" y="3761"/>
                      <a:pt x="14300" y="3764"/>
                      <a:pt x="14271" y="3771"/>
                    </a:cubicBezTo>
                    <a:cubicBezTo>
                      <a:pt x="14246" y="3778"/>
                      <a:pt x="14216" y="3786"/>
                      <a:pt x="14191" y="3793"/>
                    </a:cubicBezTo>
                    <a:cubicBezTo>
                      <a:pt x="14166" y="3800"/>
                      <a:pt x="14140" y="3808"/>
                      <a:pt x="14115" y="3818"/>
                    </a:cubicBezTo>
                    <a:lnTo>
                      <a:pt x="14039" y="3844"/>
                    </a:lnTo>
                    <a:lnTo>
                      <a:pt x="13966" y="3877"/>
                    </a:lnTo>
                    <a:lnTo>
                      <a:pt x="13901" y="3913"/>
                    </a:lnTo>
                    <a:lnTo>
                      <a:pt x="13836" y="3952"/>
                    </a:lnTo>
                    <a:lnTo>
                      <a:pt x="13774" y="3992"/>
                    </a:lnTo>
                    <a:lnTo>
                      <a:pt x="13716" y="4039"/>
                    </a:lnTo>
                    <a:lnTo>
                      <a:pt x="13659" y="4087"/>
                    </a:lnTo>
                    <a:lnTo>
                      <a:pt x="13607" y="4137"/>
                    </a:lnTo>
                    <a:lnTo>
                      <a:pt x="13557" y="4191"/>
                    </a:lnTo>
                    <a:lnTo>
                      <a:pt x="13513" y="4246"/>
                    </a:lnTo>
                    <a:lnTo>
                      <a:pt x="13470" y="4304"/>
                    </a:lnTo>
                    <a:lnTo>
                      <a:pt x="13426" y="4365"/>
                    </a:lnTo>
                    <a:lnTo>
                      <a:pt x="13390" y="4431"/>
                    </a:lnTo>
                    <a:lnTo>
                      <a:pt x="13354" y="4496"/>
                    </a:lnTo>
                    <a:lnTo>
                      <a:pt x="13321" y="4561"/>
                    </a:lnTo>
                    <a:lnTo>
                      <a:pt x="13292" y="4631"/>
                    </a:lnTo>
                    <a:lnTo>
                      <a:pt x="13267" y="4703"/>
                    </a:lnTo>
                    <a:lnTo>
                      <a:pt x="13242" y="4775"/>
                    </a:lnTo>
                    <a:lnTo>
                      <a:pt x="13224" y="4852"/>
                    </a:lnTo>
                    <a:lnTo>
                      <a:pt x="13205" y="4924"/>
                    </a:lnTo>
                    <a:lnTo>
                      <a:pt x="13187" y="5004"/>
                    </a:lnTo>
                    <a:lnTo>
                      <a:pt x="13172" y="5079"/>
                    </a:lnTo>
                    <a:lnTo>
                      <a:pt x="13162" y="5159"/>
                    </a:lnTo>
                    <a:lnTo>
                      <a:pt x="13155" y="5239"/>
                    </a:lnTo>
                    <a:lnTo>
                      <a:pt x="13147" y="5322"/>
                    </a:lnTo>
                    <a:lnTo>
                      <a:pt x="13147" y="5402"/>
                    </a:lnTo>
                    <a:lnTo>
                      <a:pt x="13144" y="5486"/>
                    </a:lnTo>
                    <a:lnTo>
                      <a:pt x="13147" y="5569"/>
                    </a:lnTo>
                    <a:lnTo>
                      <a:pt x="13151" y="5653"/>
                    </a:lnTo>
                    <a:lnTo>
                      <a:pt x="13155" y="5735"/>
                    </a:lnTo>
                    <a:lnTo>
                      <a:pt x="13162" y="5819"/>
                    </a:lnTo>
                    <a:lnTo>
                      <a:pt x="13172" y="5902"/>
                    </a:lnTo>
                    <a:lnTo>
                      <a:pt x="13187" y="5986"/>
                    </a:lnTo>
                    <a:lnTo>
                      <a:pt x="13202" y="6069"/>
                    </a:lnTo>
                    <a:lnTo>
                      <a:pt x="13216" y="6153"/>
                    </a:lnTo>
                    <a:lnTo>
                      <a:pt x="13238" y="6235"/>
                    </a:lnTo>
                    <a:lnTo>
                      <a:pt x="13256" y="6319"/>
                    </a:lnTo>
                    <a:lnTo>
                      <a:pt x="13281" y="6399"/>
                    </a:lnTo>
                    <a:lnTo>
                      <a:pt x="13307" y="6482"/>
                    </a:lnTo>
                    <a:lnTo>
                      <a:pt x="13332" y="6561"/>
                    </a:lnTo>
                    <a:lnTo>
                      <a:pt x="13361" y="6641"/>
                    </a:lnTo>
                    <a:lnTo>
                      <a:pt x="13390" y="6718"/>
                    </a:lnTo>
                    <a:lnTo>
                      <a:pt x="13423" y="6794"/>
                    </a:lnTo>
                    <a:lnTo>
                      <a:pt x="13459" y="6870"/>
                    </a:lnTo>
                    <a:lnTo>
                      <a:pt x="13495" y="6942"/>
                    </a:lnTo>
                    <a:lnTo>
                      <a:pt x="13532" y="7014"/>
                    </a:lnTo>
                    <a:lnTo>
                      <a:pt x="13572" y="7088"/>
                    </a:lnTo>
                    <a:lnTo>
                      <a:pt x="13612" y="7153"/>
                    </a:lnTo>
                    <a:lnTo>
                      <a:pt x="13655" y="7221"/>
                    </a:lnTo>
                    <a:lnTo>
                      <a:pt x="13699" y="7287"/>
                    </a:lnTo>
                    <a:lnTo>
                      <a:pt x="13746" y="7348"/>
                    </a:lnTo>
                    <a:lnTo>
                      <a:pt x="13793" y="7406"/>
                    </a:lnTo>
                    <a:lnTo>
                      <a:pt x="13843" y="7464"/>
                    </a:lnTo>
                    <a:lnTo>
                      <a:pt x="13894" y="7522"/>
                    </a:lnTo>
                    <a:lnTo>
                      <a:pt x="13945" y="7573"/>
                    </a:lnTo>
                    <a:lnTo>
                      <a:pt x="13999" y="7623"/>
                    </a:lnTo>
                    <a:lnTo>
                      <a:pt x="14053" y="7670"/>
                    </a:lnTo>
                    <a:lnTo>
                      <a:pt x="14151" y="7747"/>
                    </a:lnTo>
                    <a:lnTo>
                      <a:pt x="14253" y="7815"/>
                    </a:lnTo>
                    <a:lnTo>
                      <a:pt x="14354" y="7881"/>
                    </a:lnTo>
                    <a:lnTo>
                      <a:pt x="14455" y="7942"/>
                    </a:lnTo>
                    <a:lnTo>
                      <a:pt x="14560" y="7996"/>
                    </a:lnTo>
                    <a:lnTo>
                      <a:pt x="14666" y="8044"/>
                    </a:lnTo>
                    <a:lnTo>
                      <a:pt x="14771" y="8083"/>
                    </a:lnTo>
                    <a:lnTo>
                      <a:pt x="14880" y="8123"/>
                    </a:lnTo>
                    <a:lnTo>
                      <a:pt x="14988" y="8153"/>
                    </a:lnTo>
                    <a:lnTo>
                      <a:pt x="15097" y="8182"/>
                    </a:lnTo>
                    <a:lnTo>
                      <a:pt x="15206" y="8203"/>
                    </a:lnTo>
                    <a:lnTo>
                      <a:pt x="15318" y="8218"/>
                    </a:lnTo>
                    <a:lnTo>
                      <a:pt x="15427" y="8229"/>
                    </a:lnTo>
                    <a:lnTo>
                      <a:pt x="15539" y="8236"/>
                    </a:lnTo>
                    <a:lnTo>
                      <a:pt x="15648" y="8236"/>
                    </a:lnTo>
                    <a:lnTo>
                      <a:pt x="15760" y="8232"/>
                    </a:lnTo>
                    <a:lnTo>
                      <a:pt x="15868" y="8225"/>
                    </a:lnTo>
                    <a:lnTo>
                      <a:pt x="15982" y="8214"/>
                    </a:lnTo>
                    <a:lnTo>
                      <a:pt x="16090" y="8196"/>
                    </a:lnTo>
                    <a:lnTo>
                      <a:pt x="16199" y="8175"/>
                    </a:lnTo>
                    <a:lnTo>
                      <a:pt x="16308" y="8149"/>
                    </a:lnTo>
                    <a:lnTo>
                      <a:pt x="16412" y="8120"/>
                    </a:lnTo>
                    <a:lnTo>
                      <a:pt x="16521" y="8083"/>
                    </a:lnTo>
                    <a:lnTo>
                      <a:pt x="16626" y="8048"/>
                    </a:lnTo>
                    <a:lnTo>
                      <a:pt x="16731" y="8004"/>
                    </a:lnTo>
                    <a:lnTo>
                      <a:pt x="16833" y="7957"/>
                    </a:lnTo>
                    <a:lnTo>
                      <a:pt x="16934" y="7909"/>
                    </a:lnTo>
                    <a:lnTo>
                      <a:pt x="17032" y="7855"/>
                    </a:lnTo>
                    <a:lnTo>
                      <a:pt x="17130" y="7797"/>
                    </a:lnTo>
                    <a:lnTo>
                      <a:pt x="17228" y="7735"/>
                    </a:lnTo>
                    <a:lnTo>
                      <a:pt x="17322" y="7675"/>
                    </a:lnTo>
                    <a:lnTo>
                      <a:pt x="17412" y="7605"/>
                    </a:lnTo>
                    <a:lnTo>
                      <a:pt x="17311" y="7703"/>
                    </a:lnTo>
                    <a:lnTo>
                      <a:pt x="17203" y="7797"/>
                    </a:lnTo>
                    <a:lnTo>
                      <a:pt x="17090" y="7884"/>
                    </a:lnTo>
                    <a:lnTo>
                      <a:pt x="16977" y="7968"/>
                    </a:lnTo>
                    <a:lnTo>
                      <a:pt x="16858" y="8048"/>
                    </a:lnTo>
                    <a:lnTo>
                      <a:pt x="16738" y="8120"/>
                    </a:lnTo>
                    <a:lnTo>
                      <a:pt x="16616" y="8189"/>
                    </a:lnTo>
                    <a:lnTo>
                      <a:pt x="16489" y="8254"/>
                    </a:lnTo>
                    <a:lnTo>
                      <a:pt x="16362" y="8309"/>
                    </a:lnTo>
                    <a:lnTo>
                      <a:pt x="16231" y="8359"/>
                    </a:lnTo>
                    <a:lnTo>
                      <a:pt x="16162" y="8384"/>
                    </a:lnTo>
                    <a:lnTo>
                      <a:pt x="16097" y="8406"/>
                    </a:lnTo>
                    <a:lnTo>
                      <a:pt x="16029" y="8424"/>
                    </a:lnTo>
                    <a:lnTo>
                      <a:pt x="15960" y="8443"/>
                    </a:lnTo>
                    <a:lnTo>
                      <a:pt x="15890" y="8461"/>
                    </a:lnTo>
                    <a:lnTo>
                      <a:pt x="15822" y="8475"/>
                    </a:lnTo>
                    <a:lnTo>
                      <a:pt x="15753" y="8490"/>
                    </a:lnTo>
                    <a:lnTo>
                      <a:pt x="15681" y="8501"/>
                    </a:lnTo>
                    <a:lnTo>
                      <a:pt x="15612" y="8511"/>
                    </a:lnTo>
                    <a:lnTo>
                      <a:pt x="15539" y="8518"/>
                    </a:lnTo>
                    <a:lnTo>
                      <a:pt x="15470" y="8526"/>
                    </a:lnTo>
                    <a:lnTo>
                      <a:pt x="15398" y="8530"/>
                    </a:lnTo>
                    <a:lnTo>
                      <a:pt x="15278" y="8533"/>
                    </a:lnTo>
                    <a:lnTo>
                      <a:pt x="15162" y="8533"/>
                    </a:lnTo>
                    <a:lnTo>
                      <a:pt x="15047" y="8530"/>
                    </a:lnTo>
                    <a:lnTo>
                      <a:pt x="14927" y="8518"/>
                    </a:lnTo>
                    <a:lnTo>
                      <a:pt x="14811" y="8504"/>
                    </a:lnTo>
                    <a:lnTo>
                      <a:pt x="14694" y="8486"/>
                    </a:lnTo>
                    <a:lnTo>
                      <a:pt x="14579" y="8461"/>
                    </a:lnTo>
                    <a:lnTo>
                      <a:pt x="14467" y="8436"/>
                    </a:lnTo>
                    <a:lnTo>
                      <a:pt x="14351" y="8403"/>
                    </a:lnTo>
                    <a:lnTo>
                      <a:pt x="14238" y="8370"/>
                    </a:lnTo>
                    <a:lnTo>
                      <a:pt x="14129" y="8330"/>
                    </a:lnTo>
                    <a:lnTo>
                      <a:pt x="14020" y="8287"/>
                    </a:lnTo>
                    <a:lnTo>
                      <a:pt x="13912" y="8240"/>
                    </a:lnTo>
                    <a:lnTo>
                      <a:pt x="13807" y="8189"/>
                    </a:lnTo>
                    <a:lnTo>
                      <a:pt x="13702" y="8131"/>
                    </a:lnTo>
                    <a:lnTo>
                      <a:pt x="13600" y="8073"/>
                    </a:lnTo>
                    <a:lnTo>
                      <a:pt x="13503" y="8011"/>
                    </a:lnTo>
                    <a:lnTo>
                      <a:pt x="13405" y="7946"/>
                    </a:lnTo>
                    <a:lnTo>
                      <a:pt x="13314" y="7874"/>
                    </a:lnTo>
                    <a:lnTo>
                      <a:pt x="13224" y="7801"/>
                    </a:lnTo>
                    <a:lnTo>
                      <a:pt x="13133" y="7725"/>
                    </a:lnTo>
                    <a:lnTo>
                      <a:pt x="13050" y="7645"/>
                    </a:lnTo>
                    <a:lnTo>
                      <a:pt x="12970" y="7562"/>
                    </a:lnTo>
                    <a:lnTo>
                      <a:pt x="12894" y="7475"/>
                    </a:lnTo>
                    <a:lnTo>
                      <a:pt x="12818" y="7384"/>
                    </a:lnTo>
                    <a:lnTo>
                      <a:pt x="12749" y="7290"/>
                    </a:lnTo>
                    <a:lnTo>
                      <a:pt x="12684" y="7192"/>
                    </a:lnTo>
                    <a:lnTo>
                      <a:pt x="12622" y="7091"/>
                    </a:lnTo>
                    <a:lnTo>
                      <a:pt x="12564" y="6989"/>
                    </a:lnTo>
                    <a:lnTo>
                      <a:pt x="12513" y="6884"/>
                    </a:lnTo>
                    <a:lnTo>
                      <a:pt x="12466" y="6772"/>
                    </a:lnTo>
                    <a:lnTo>
                      <a:pt x="12423" y="6660"/>
                    </a:lnTo>
                    <a:lnTo>
                      <a:pt x="12390" y="6554"/>
                    </a:lnTo>
                    <a:lnTo>
                      <a:pt x="12357" y="6446"/>
                    </a:lnTo>
                    <a:lnTo>
                      <a:pt x="12332" y="6337"/>
                    </a:lnTo>
                    <a:lnTo>
                      <a:pt x="12311" y="6225"/>
                    </a:lnTo>
                    <a:lnTo>
                      <a:pt x="12292" y="6116"/>
                    </a:lnTo>
                    <a:lnTo>
                      <a:pt x="12281" y="6004"/>
                    </a:lnTo>
                    <a:lnTo>
                      <a:pt x="12274" y="5892"/>
                    </a:lnTo>
                    <a:lnTo>
                      <a:pt x="12271" y="5775"/>
                    </a:lnTo>
                    <a:lnTo>
                      <a:pt x="12271" y="5663"/>
                    </a:lnTo>
                    <a:lnTo>
                      <a:pt x="12274" y="5551"/>
                    </a:lnTo>
                    <a:lnTo>
                      <a:pt x="12285" y="5439"/>
                    </a:lnTo>
                    <a:lnTo>
                      <a:pt x="12296" y="5326"/>
                    </a:lnTo>
                    <a:lnTo>
                      <a:pt x="12314" y="5213"/>
                    </a:lnTo>
                    <a:lnTo>
                      <a:pt x="12336" y="5105"/>
                    </a:lnTo>
                    <a:lnTo>
                      <a:pt x="12364" y="4996"/>
                    </a:lnTo>
                    <a:lnTo>
                      <a:pt x="12394" y="4887"/>
                    </a:lnTo>
                    <a:lnTo>
                      <a:pt x="12430" y="4778"/>
                    </a:lnTo>
                    <a:lnTo>
                      <a:pt x="12470" y="4678"/>
                    </a:lnTo>
                    <a:lnTo>
                      <a:pt x="12513" y="4572"/>
                    </a:lnTo>
                    <a:lnTo>
                      <a:pt x="12560" y="4471"/>
                    </a:lnTo>
                    <a:lnTo>
                      <a:pt x="12615" y="4373"/>
                    </a:lnTo>
                    <a:lnTo>
                      <a:pt x="12669" y="4278"/>
                    </a:lnTo>
                    <a:lnTo>
                      <a:pt x="12731" y="4184"/>
                    </a:lnTo>
                    <a:lnTo>
                      <a:pt x="12796" y="4094"/>
                    </a:lnTo>
                    <a:lnTo>
                      <a:pt x="12865" y="4007"/>
                    </a:lnTo>
                    <a:lnTo>
                      <a:pt x="12941" y="3924"/>
                    </a:lnTo>
                    <a:lnTo>
                      <a:pt x="13017" y="3844"/>
                    </a:lnTo>
                    <a:lnTo>
                      <a:pt x="13100" y="3764"/>
                    </a:lnTo>
                    <a:lnTo>
                      <a:pt x="13184" y="3691"/>
                    </a:lnTo>
                    <a:lnTo>
                      <a:pt x="13231" y="3659"/>
                    </a:lnTo>
                    <a:lnTo>
                      <a:pt x="13274" y="3623"/>
                    </a:lnTo>
                    <a:lnTo>
                      <a:pt x="13321" y="3590"/>
                    </a:lnTo>
                    <a:lnTo>
                      <a:pt x="13368" y="3561"/>
                    </a:lnTo>
                    <a:lnTo>
                      <a:pt x="13419" y="3529"/>
                    </a:lnTo>
                    <a:lnTo>
                      <a:pt x="13470" y="3500"/>
                    </a:lnTo>
                    <a:lnTo>
                      <a:pt x="13525" y="3467"/>
                    </a:lnTo>
                    <a:lnTo>
                      <a:pt x="13582" y="3438"/>
                    </a:lnTo>
                    <a:lnTo>
                      <a:pt x="13640" y="3413"/>
                    </a:lnTo>
                    <a:lnTo>
                      <a:pt x="13699" y="3387"/>
                    </a:lnTo>
                    <a:lnTo>
                      <a:pt x="13756" y="3362"/>
                    </a:lnTo>
                    <a:lnTo>
                      <a:pt x="13814" y="3343"/>
                    </a:lnTo>
                    <a:lnTo>
                      <a:pt x="13876" y="3322"/>
                    </a:lnTo>
                    <a:lnTo>
                      <a:pt x="13933" y="3304"/>
                    </a:lnTo>
                    <a:lnTo>
                      <a:pt x="13992" y="3290"/>
                    </a:lnTo>
                    <a:lnTo>
                      <a:pt x="14050" y="3275"/>
                    </a:lnTo>
                    <a:lnTo>
                      <a:pt x="14112" y="3264"/>
                    </a:lnTo>
                    <a:lnTo>
                      <a:pt x="14169" y="3256"/>
                    </a:lnTo>
                    <a:lnTo>
                      <a:pt x="14227" y="3246"/>
                    </a:lnTo>
                    <a:lnTo>
                      <a:pt x="14286" y="3243"/>
                    </a:lnTo>
                    <a:lnTo>
                      <a:pt x="14347" y="3239"/>
                    </a:lnTo>
                    <a:lnTo>
                      <a:pt x="14405" y="3235"/>
                    </a:lnTo>
                    <a:close/>
                    <a:moveTo>
                      <a:pt x="3860" y="0"/>
                    </a:moveTo>
                    <a:cubicBezTo>
                      <a:pt x="3802" y="0"/>
                      <a:pt x="3744" y="2"/>
                      <a:pt x="3686" y="6"/>
                    </a:cubicBezTo>
                    <a:cubicBezTo>
                      <a:pt x="2620" y="79"/>
                      <a:pt x="1649" y="739"/>
                      <a:pt x="1033" y="1612"/>
                    </a:cubicBezTo>
                    <a:cubicBezTo>
                      <a:pt x="243" y="2739"/>
                      <a:pt x="1" y="4235"/>
                      <a:pt x="399" y="5551"/>
                    </a:cubicBezTo>
                    <a:cubicBezTo>
                      <a:pt x="801" y="6866"/>
                      <a:pt x="1841" y="7975"/>
                      <a:pt x="3132" y="8449"/>
                    </a:cubicBezTo>
                    <a:cubicBezTo>
                      <a:pt x="3616" y="8627"/>
                      <a:pt x="4130" y="8715"/>
                      <a:pt x="4645" y="8715"/>
                    </a:cubicBezTo>
                    <a:cubicBezTo>
                      <a:pt x="5506" y="8715"/>
                      <a:pt x="6368" y="8470"/>
                      <a:pt x="7089" y="7996"/>
                    </a:cubicBezTo>
                    <a:cubicBezTo>
                      <a:pt x="8302" y="7200"/>
                      <a:pt x="9034" y="5862"/>
                      <a:pt x="9748" y="4598"/>
                    </a:cubicBezTo>
                    <a:cubicBezTo>
                      <a:pt x="10466" y="3333"/>
                      <a:pt x="11277" y="2021"/>
                      <a:pt x="12564" y="1343"/>
                    </a:cubicBezTo>
                    <a:cubicBezTo>
                      <a:pt x="13136" y="1041"/>
                      <a:pt x="13783" y="889"/>
                      <a:pt x="14430" y="889"/>
                    </a:cubicBezTo>
                    <a:cubicBezTo>
                      <a:pt x="15009" y="889"/>
                      <a:pt x="15587" y="1010"/>
                      <a:pt x="16112" y="1253"/>
                    </a:cubicBezTo>
                    <a:cubicBezTo>
                      <a:pt x="17224" y="1771"/>
                      <a:pt x="18069" y="2829"/>
                      <a:pt x="18330" y="4025"/>
                    </a:cubicBezTo>
                    <a:cubicBezTo>
                      <a:pt x="18551" y="5044"/>
                      <a:pt x="18337" y="6178"/>
                      <a:pt x="17648" y="6964"/>
                    </a:cubicBezTo>
                    <a:cubicBezTo>
                      <a:pt x="17154" y="7529"/>
                      <a:pt x="16402" y="7873"/>
                      <a:pt x="15658" y="7873"/>
                    </a:cubicBezTo>
                    <a:cubicBezTo>
                      <a:pt x="15372" y="7873"/>
                      <a:pt x="15087" y="7822"/>
                      <a:pt x="14818" y="7714"/>
                    </a:cubicBezTo>
                    <a:cubicBezTo>
                      <a:pt x="13851" y="7322"/>
                      <a:pt x="13245" y="6141"/>
                      <a:pt x="13600" y="5163"/>
                    </a:cubicBezTo>
                    <a:cubicBezTo>
                      <a:pt x="13727" y="4822"/>
                      <a:pt x="13959" y="4514"/>
                      <a:pt x="14281" y="4355"/>
                    </a:cubicBezTo>
                    <a:cubicBezTo>
                      <a:pt x="14431" y="4279"/>
                      <a:pt x="14600" y="4239"/>
                      <a:pt x="14767" y="4239"/>
                    </a:cubicBezTo>
                    <a:cubicBezTo>
                      <a:pt x="14961" y="4239"/>
                      <a:pt x="15153" y="4293"/>
                      <a:pt x="15311" y="4405"/>
                    </a:cubicBezTo>
                    <a:cubicBezTo>
                      <a:pt x="15684" y="4678"/>
                      <a:pt x="15775" y="5228"/>
                      <a:pt x="15619" y="5666"/>
                    </a:cubicBezTo>
                    <a:cubicBezTo>
                      <a:pt x="15460" y="6101"/>
                      <a:pt x="15101" y="6435"/>
                      <a:pt x="14716" y="6696"/>
                    </a:cubicBezTo>
                    <a:cubicBezTo>
                      <a:pt x="14782" y="6704"/>
                      <a:pt x="14849" y="6708"/>
                      <a:pt x="14915" y="6708"/>
                    </a:cubicBezTo>
                    <a:cubicBezTo>
                      <a:pt x="15688" y="6708"/>
                      <a:pt x="16434" y="6162"/>
                      <a:pt x="16688" y="5424"/>
                    </a:cubicBezTo>
                    <a:cubicBezTo>
                      <a:pt x="16967" y="4626"/>
                      <a:pt x="16673" y="3681"/>
                      <a:pt x="16032" y="3126"/>
                    </a:cubicBezTo>
                    <a:cubicBezTo>
                      <a:pt x="15597" y="2750"/>
                      <a:pt x="15020" y="2560"/>
                      <a:pt x="14441" y="2560"/>
                    </a:cubicBezTo>
                    <a:cubicBezTo>
                      <a:pt x="14172" y="2560"/>
                      <a:pt x="13903" y="2601"/>
                      <a:pt x="13647" y="2684"/>
                    </a:cubicBezTo>
                    <a:cubicBezTo>
                      <a:pt x="12843" y="2945"/>
                      <a:pt x="12187" y="3594"/>
                      <a:pt x="11857" y="4373"/>
                    </a:cubicBezTo>
                    <a:cubicBezTo>
                      <a:pt x="11242" y="5837"/>
                      <a:pt x="11857" y="7689"/>
                      <a:pt x="13180" y="8570"/>
                    </a:cubicBezTo>
                    <a:cubicBezTo>
                      <a:pt x="13784" y="8969"/>
                      <a:pt x="14503" y="9162"/>
                      <a:pt x="15226" y="9162"/>
                    </a:cubicBezTo>
                    <a:cubicBezTo>
                      <a:pt x="16090" y="9162"/>
                      <a:pt x="16960" y="8886"/>
                      <a:pt x="17644" y="8359"/>
                    </a:cubicBezTo>
                    <a:cubicBezTo>
                      <a:pt x="18906" y="7388"/>
                      <a:pt x="19504" y="5666"/>
                      <a:pt x="19213" y="4104"/>
                    </a:cubicBezTo>
                    <a:cubicBezTo>
                      <a:pt x="19101" y="3507"/>
                      <a:pt x="18866" y="2938"/>
                      <a:pt x="18539" y="2430"/>
                    </a:cubicBezTo>
                    <a:cubicBezTo>
                      <a:pt x="18257" y="1988"/>
                      <a:pt x="17905" y="1594"/>
                      <a:pt x="17504" y="1256"/>
                    </a:cubicBezTo>
                    <a:cubicBezTo>
                      <a:pt x="17304" y="1090"/>
                      <a:pt x="17090" y="938"/>
                      <a:pt x="16865" y="800"/>
                    </a:cubicBezTo>
                    <a:cubicBezTo>
                      <a:pt x="16753" y="731"/>
                      <a:pt x="16641" y="669"/>
                      <a:pt x="16525" y="612"/>
                    </a:cubicBezTo>
                    <a:cubicBezTo>
                      <a:pt x="16416" y="557"/>
                      <a:pt x="16347" y="478"/>
                      <a:pt x="16249" y="416"/>
                    </a:cubicBezTo>
                    <a:lnTo>
                      <a:pt x="15851" y="234"/>
                    </a:lnTo>
                    <a:cubicBezTo>
                      <a:pt x="15825" y="227"/>
                      <a:pt x="15803" y="220"/>
                      <a:pt x="15778" y="209"/>
                    </a:cubicBezTo>
                    <a:cubicBezTo>
                      <a:pt x="15503" y="119"/>
                      <a:pt x="15188" y="75"/>
                      <a:pt x="14898" y="43"/>
                    </a:cubicBezTo>
                    <a:cubicBezTo>
                      <a:pt x="14701" y="17"/>
                      <a:pt x="14503" y="5"/>
                      <a:pt x="14305" y="5"/>
                    </a:cubicBezTo>
                    <a:cubicBezTo>
                      <a:pt x="14193" y="5"/>
                      <a:pt x="14081" y="9"/>
                      <a:pt x="13970" y="17"/>
                    </a:cubicBezTo>
                    <a:cubicBezTo>
                      <a:pt x="13358" y="60"/>
                      <a:pt x="12752" y="217"/>
                      <a:pt x="12191" y="463"/>
                    </a:cubicBezTo>
                    <a:cubicBezTo>
                      <a:pt x="11158" y="920"/>
                      <a:pt x="10274" y="1669"/>
                      <a:pt x="9578" y="2554"/>
                    </a:cubicBezTo>
                    <a:cubicBezTo>
                      <a:pt x="8922" y="3391"/>
                      <a:pt x="8429" y="4340"/>
                      <a:pt x="7817" y="5210"/>
                    </a:cubicBezTo>
                    <a:cubicBezTo>
                      <a:pt x="7208" y="6080"/>
                      <a:pt x="6440" y="6892"/>
                      <a:pt x="5450" y="7272"/>
                    </a:cubicBezTo>
                    <a:cubicBezTo>
                      <a:pt x="5076" y="7416"/>
                      <a:pt x="4679" y="7485"/>
                      <a:pt x="4280" y="7485"/>
                    </a:cubicBezTo>
                    <a:cubicBezTo>
                      <a:pt x="2991" y="7485"/>
                      <a:pt x="1689" y="6770"/>
                      <a:pt x="1091" y="5616"/>
                    </a:cubicBezTo>
                    <a:cubicBezTo>
                      <a:pt x="312" y="4104"/>
                      <a:pt x="849" y="2043"/>
                      <a:pt x="2265" y="1104"/>
                    </a:cubicBezTo>
                    <a:cubicBezTo>
                      <a:pt x="2677" y="829"/>
                      <a:pt x="3194" y="664"/>
                      <a:pt x="3687" y="664"/>
                    </a:cubicBezTo>
                    <a:cubicBezTo>
                      <a:pt x="4163" y="664"/>
                      <a:pt x="4618" y="818"/>
                      <a:pt x="4936" y="1173"/>
                    </a:cubicBezTo>
                    <a:cubicBezTo>
                      <a:pt x="5440" y="1739"/>
                      <a:pt x="5378" y="2717"/>
                      <a:pt x="4806" y="3217"/>
                    </a:cubicBezTo>
                    <a:cubicBezTo>
                      <a:pt x="4549" y="3442"/>
                      <a:pt x="4211" y="3551"/>
                      <a:pt x="3871" y="3551"/>
                    </a:cubicBezTo>
                    <a:cubicBezTo>
                      <a:pt x="3454" y="3551"/>
                      <a:pt x="3035" y="3386"/>
                      <a:pt x="2762" y="3069"/>
                    </a:cubicBezTo>
                    <a:lnTo>
                      <a:pt x="2762" y="3069"/>
                    </a:lnTo>
                    <a:cubicBezTo>
                      <a:pt x="3126" y="3731"/>
                      <a:pt x="3866" y="4202"/>
                      <a:pt x="4609" y="4202"/>
                    </a:cubicBezTo>
                    <a:cubicBezTo>
                      <a:pt x="4768" y="4202"/>
                      <a:pt x="4928" y="4180"/>
                      <a:pt x="5084" y="4134"/>
                    </a:cubicBezTo>
                    <a:cubicBezTo>
                      <a:pt x="6110" y="3833"/>
                      <a:pt x="6646" y="2532"/>
                      <a:pt x="6263" y="1532"/>
                    </a:cubicBezTo>
                    <a:cubicBezTo>
                      <a:pt x="5899" y="589"/>
                      <a:pt x="4874" y="0"/>
                      <a:pt x="3860" y="0"/>
                    </a:cubicBez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6" name="Google Shape;176;p4"/>
            <p:cNvGrpSpPr/>
            <p:nvPr/>
          </p:nvGrpSpPr>
          <p:grpSpPr>
            <a:xfrm flipH="1">
              <a:off x="8108143" y="92918"/>
              <a:ext cx="944184" cy="938191"/>
              <a:chOff x="372488" y="407700"/>
              <a:chExt cx="681475" cy="677150"/>
            </a:xfrm>
          </p:grpSpPr>
          <p:sp>
            <p:nvSpPr>
              <p:cNvPr id="177" name="Google Shape;177;p4"/>
              <p:cNvSpPr/>
              <p:nvPr/>
            </p:nvSpPr>
            <p:spPr>
              <a:xfrm>
                <a:off x="488638" y="407700"/>
                <a:ext cx="65425" cy="137025"/>
              </a:xfrm>
              <a:custGeom>
                <a:avLst/>
                <a:gdLst/>
                <a:ahLst/>
                <a:cxnLst/>
                <a:rect l="l" t="t" r="r" b="b"/>
                <a:pathLst>
                  <a:path w="2617" h="5481" extrusionOk="0">
                    <a:moveTo>
                      <a:pt x="1297" y="838"/>
                    </a:moveTo>
                    <a:lnTo>
                      <a:pt x="1322" y="842"/>
                    </a:lnTo>
                    <a:lnTo>
                      <a:pt x="1344" y="849"/>
                    </a:lnTo>
                    <a:lnTo>
                      <a:pt x="1370" y="856"/>
                    </a:lnTo>
                    <a:lnTo>
                      <a:pt x="1396" y="867"/>
                    </a:lnTo>
                    <a:lnTo>
                      <a:pt x="1424" y="878"/>
                    </a:lnTo>
                    <a:lnTo>
                      <a:pt x="1449" y="889"/>
                    </a:lnTo>
                    <a:lnTo>
                      <a:pt x="1479" y="907"/>
                    </a:lnTo>
                    <a:lnTo>
                      <a:pt x="1504" y="925"/>
                    </a:lnTo>
                    <a:lnTo>
                      <a:pt x="1533" y="943"/>
                    </a:lnTo>
                    <a:lnTo>
                      <a:pt x="1566" y="965"/>
                    </a:lnTo>
                    <a:lnTo>
                      <a:pt x="1595" y="990"/>
                    </a:lnTo>
                    <a:lnTo>
                      <a:pt x="1623" y="1016"/>
                    </a:lnTo>
                    <a:lnTo>
                      <a:pt x="1670" y="1085"/>
                    </a:lnTo>
                    <a:lnTo>
                      <a:pt x="1718" y="1153"/>
                    </a:lnTo>
                    <a:lnTo>
                      <a:pt x="1757" y="1222"/>
                    </a:lnTo>
                    <a:lnTo>
                      <a:pt x="1794" y="1291"/>
                    </a:lnTo>
                    <a:lnTo>
                      <a:pt x="1827" y="1359"/>
                    </a:lnTo>
                    <a:lnTo>
                      <a:pt x="1859" y="1432"/>
                    </a:lnTo>
                    <a:lnTo>
                      <a:pt x="1888" y="1505"/>
                    </a:lnTo>
                    <a:lnTo>
                      <a:pt x="1910" y="1577"/>
                    </a:lnTo>
                    <a:lnTo>
                      <a:pt x="1936" y="1653"/>
                    </a:lnTo>
                    <a:lnTo>
                      <a:pt x="1953" y="1726"/>
                    </a:lnTo>
                    <a:lnTo>
                      <a:pt x="1971" y="1802"/>
                    </a:lnTo>
                    <a:lnTo>
                      <a:pt x="1990" y="1878"/>
                    </a:lnTo>
                    <a:lnTo>
                      <a:pt x="2001" y="1954"/>
                    </a:lnTo>
                    <a:lnTo>
                      <a:pt x="2015" y="2033"/>
                    </a:lnTo>
                    <a:lnTo>
                      <a:pt x="2033" y="2190"/>
                    </a:lnTo>
                    <a:lnTo>
                      <a:pt x="2044" y="2349"/>
                    </a:lnTo>
                    <a:lnTo>
                      <a:pt x="2051" y="2508"/>
                    </a:lnTo>
                    <a:lnTo>
                      <a:pt x="2055" y="2672"/>
                    </a:lnTo>
                    <a:lnTo>
                      <a:pt x="2055" y="2834"/>
                    </a:lnTo>
                    <a:cubicBezTo>
                      <a:pt x="2051" y="3052"/>
                      <a:pt x="2048" y="3273"/>
                      <a:pt x="2044" y="3495"/>
                    </a:cubicBezTo>
                    <a:lnTo>
                      <a:pt x="2033" y="3595"/>
                    </a:lnTo>
                    <a:lnTo>
                      <a:pt x="2023" y="3694"/>
                    </a:lnTo>
                    <a:cubicBezTo>
                      <a:pt x="2018" y="3712"/>
                      <a:pt x="2018" y="3729"/>
                      <a:pt x="2018" y="3748"/>
                    </a:cubicBezTo>
                    <a:lnTo>
                      <a:pt x="1983" y="3570"/>
                    </a:lnTo>
                    <a:cubicBezTo>
                      <a:pt x="1971" y="3512"/>
                      <a:pt x="1961" y="3455"/>
                      <a:pt x="1950" y="3393"/>
                    </a:cubicBezTo>
                    <a:cubicBezTo>
                      <a:pt x="1943" y="3331"/>
                      <a:pt x="1936" y="3273"/>
                      <a:pt x="1924" y="3212"/>
                    </a:cubicBezTo>
                    <a:cubicBezTo>
                      <a:pt x="1917" y="3147"/>
                      <a:pt x="1914" y="3085"/>
                      <a:pt x="1906" y="3020"/>
                    </a:cubicBezTo>
                    <a:lnTo>
                      <a:pt x="1888" y="2856"/>
                    </a:lnTo>
                    <a:lnTo>
                      <a:pt x="1866" y="2697"/>
                    </a:lnTo>
                    <a:lnTo>
                      <a:pt x="1841" y="2538"/>
                    </a:lnTo>
                    <a:lnTo>
                      <a:pt x="1809" y="2378"/>
                    </a:lnTo>
                    <a:lnTo>
                      <a:pt x="1769" y="2222"/>
                    </a:lnTo>
                    <a:lnTo>
                      <a:pt x="1729" y="2066"/>
                    </a:lnTo>
                    <a:lnTo>
                      <a:pt x="1682" y="1911"/>
                    </a:lnTo>
                    <a:lnTo>
                      <a:pt x="1631" y="1755"/>
                    </a:lnTo>
                    <a:lnTo>
                      <a:pt x="1627" y="1751"/>
                    </a:lnTo>
                    <a:lnTo>
                      <a:pt x="1613" y="1751"/>
                    </a:lnTo>
                    <a:lnTo>
                      <a:pt x="1613" y="1755"/>
                    </a:lnTo>
                    <a:lnTo>
                      <a:pt x="1613" y="1759"/>
                    </a:lnTo>
                    <a:lnTo>
                      <a:pt x="1613" y="1762"/>
                    </a:lnTo>
                    <a:lnTo>
                      <a:pt x="1623" y="1820"/>
                    </a:lnTo>
                    <a:lnTo>
                      <a:pt x="1631" y="1881"/>
                    </a:lnTo>
                    <a:lnTo>
                      <a:pt x="1638" y="1943"/>
                    </a:lnTo>
                    <a:lnTo>
                      <a:pt x="1645" y="2008"/>
                    </a:lnTo>
                    <a:lnTo>
                      <a:pt x="1649" y="2070"/>
                    </a:lnTo>
                    <a:lnTo>
                      <a:pt x="1649" y="2135"/>
                    </a:lnTo>
                    <a:lnTo>
                      <a:pt x="1649" y="2269"/>
                    </a:lnTo>
                    <a:cubicBezTo>
                      <a:pt x="1649" y="2313"/>
                      <a:pt x="1649" y="2356"/>
                      <a:pt x="1645" y="2403"/>
                    </a:cubicBezTo>
                    <a:cubicBezTo>
                      <a:pt x="1642" y="2447"/>
                      <a:pt x="1642" y="2494"/>
                      <a:pt x="1638" y="2541"/>
                    </a:cubicBezTo>
                    <a:cubicBezTo>
                      <a:pt x="1631" y="2632"/>
                      <a:pt x="1623" y="2726"/>
                      <a:pt x="1616" y="2816"/>
                    </a:cubicBezTo>
                    <a:lnTo>
                      <a:pt x="1595" y="3099"/>
                    </a:lnTo>
                    <a:lnTo>
                      <a:pt x="1588" y="3237"/>
                    </a:lnTo>
                    <a:lnTo>
                      <a:pt x="1583" y="3375"/>
                    </a:lnTo>
                    <a:lnTo>
                      <a:pt x="1583" y="3512"/>
                    </a:lnTo>
                    <a:lnTo>
                      <a:pt x="1588" y="3582"/>
                    </a:lnTo>
                    <a:lnTo>
                      <a:pt x="1591" y="3650"/>
                    </a:lnTo>
                    <a:lnTo>
                      <a:pt x="1598" y="3715"/>
                    </a:lnTo>
                    <a:lnTo>
                      <a:pt x="1605" y="3781"/>
                    </a:lnTo>
                    <a:lnTo>
                      <a:pt x="1613" y="3846"/>
                    </a:lnTo>
                    <a:lnTo>
                      <a:pt x="1627" y="3911"/>
                    </a:lnTo>
                    <a:cubicBezTo>
                      <a:pt x="1566" y="3802"/>
                      <a:pt x="1504" y="3690"/>
                      <a:pt x="1442" y="3577"/>
                    </a:cubicBezTo>
                    <a:lnTo>
                      <a:pt x="1356" y="3408"/>
                    </a:lnTo>
                    <a:lnTo>
                      <a:pt x="1265" y="3234"/>
                    </a:lnTo>
                    <a:lnTo>
                      <a:pt x="1182" y="3055"/>
                    </a:lnTo>
                    <a:lnTo>
                      <a:pt x="1102" y="2878"/>
                    </a:lnTo>
                    <a:cubicBezTo>
                      <a:pt x="1076" y="2821"/>
                      <a:pt x="1051" y="2762"/>
                      <a:pt x="1026" y="2704"/>
                    </a:cubicBezTo>
                    <a:cubicBezTo>
                      <a:pt x="1004" y="2647"/>
                      <a:pt x="979" y="2585"/>
                      <a:pt x="957" y="2530"/>
                    </a:cubicBezTo>
                    <a:lnTo>
                      <a:pt x="917" y="2367"/>
                    </a:lnTo>
                    <a:lnTo>
                      <a:pt x="877" y="2204"/>
                    </a:lnTo>
                    <a:lnTo>
                      <a:pt x="844" y="2038"/>
                    </a:lnTo>
                    <a:lnTo>
                      <a:pt x="819" y="1874"/>
                    </a:lnTo>
                    <a:cubicBezTo>
                      <a:pt x="819" y="1864"/>
                      <a:pt x="815" y="1849"/>
                      <a:pt x="815" y="1834"/>
                    </a:cubicBezTo>
                    <a:cubicBezTo>
                      <a:pt x="812" y="1820"/>
                      <a:pt x="812" y="1806"/>
                      <a:pt x="812" y="1791"/>
                    </a:cubicBezTo>
                    <a:cubicBezTo>
                      <a:pt x="812" y="1777"/>
                      <a:pt x="812" y="1762"/>
                      <a:pt x="808" y="1744"/>
                    </a:cubicBezTo>
                    <a:lnTo>
                      <a:pt x="808" y="1697"/>
                    </a:lnTo>
                    <a:cubicBezTo>
                      <a:pt x="812" y="1679"/>
                      <a:pt x="812" y="1660"/>
                      <a:pt x="812" y="1642"/>
                    </a:cubicBezTo>
                    <a:lnTo>
                      <a:pt x="815" y="1592"/>
                    </a:lnTo>
                    <a:lnTo>
                      <a:pt x="819" y="1538"/>
                    </a:lnTo>
                    <a:lnTo>
                      <a:pt x="827" y="1483"/>
                    </a:lnTo>
                    <a:lnTo>
                      <a:pt x="837" y="1429"/>
                    </a:lnTo>
                    <a:lnTo>
                      <a:pt x="844" y="1374"/>
                    </a:lnTo>
                    <a:lnTo>
                      <a:pt x="859" y="1320"/>
                    </a:lnTo>
                    <a:lnTo>
                      <a:pt x="874" y="1265"/>
                    </a:lnTo>
                    <a:lnTo>
                      <a:pt x="888" y="1212"/>
                    </a:lnTo>
                    <a:lnTo>
                      <a:pt x="906" y="1160"/>
                    </a:lnTo>
                    <a:lnTo>
                      <a:pt x="928" y="1113"/>
                    </a:lnTo>
                    <a:lnTo>
                      <a:pt x="949" y="1066"/>
                    </a:lnTo>
                    <a:lnTo>
                      <a:pt x="975" y="1023"/>
                    </a:lnTo>
                    <a:lnTo>
                      <a:pt x="989" y="1005"/>
                    </a:lnTo>
                    <a:lnTo>
                      <a:pt x="1001" y="983"/>
                    </a:lnTo>
                    <a:lnTo>
                      <a:pt x="1015" y="965"/>
                    </a:lnTo>
                    <a:lnTo>
                      <a:pt x="1029" y="951"/>
                    </a:lnTo>
                    <a:lnTo>
                      <a:pt x="1048" y="932"/>
                    </a:lnTo>
                    <a:lnTo>
                      <a:pt x="1062" y="918"/>
                    </a:lnTo>
                    <a:lnTo>
                      <a:pt x="1080" y="903"/>
                    </a:lnTo>
                    <a:lnTo>
                      <a:pt x="1095" y="889"/>
                    </a:lnTo>
                    <a:lnTo>
                      <a:pt x="1113" y="878"/>
                    </a:lnTo>
                    <a:lnTo>
                      <a:pt x="1131" y="867"/>
                    </a:lnTo>
                    <a:lnTo>
                      <a:pt x="1149" y="859"/>
                    </a:lnTo>
                    <a:lnTo>
                      <a:pt x="1170" y="852"/>
                    </a:lnTo>
                    <a:lnTo>
                      <a:pt x="1189" y="845"/>
                    </a:lnTo>
                    <a:lnTo>
                      <a:pt x="1210" y="842"/>
                    </a:lnTo>
                    <a:lnTo>
                      <a:pt x="1232" y="838"/>
                    </a:lnTo>
                    <a:close/>
                    <a:moveTo>
                      <a:pt x="2062" y="4636"/>
                    </a:moveTo>
                    <a:lnTo>
                      <a:pt x="2070" y="4639"/>
                    </a:lnTo>
                    <a:lnTo>
                      <a:pt x="2073" y="4639"/>
                    </a:lnTo>
                    <a:lnTo>
                      <a:pt x="2080" y="4669"/>
                    </a:lnTo>
                    <a:cubicBezTo>
                      <a:pt x="2073" y="4657"/>
                      <a:pt x="2066" y="4647"/>
                      <a:pt x="2062" y="4636"/>
                    </a:cubicBezTo>
                    <a:close/>
                    <a:moveTo>
                      <a:pt x="1091" y="1"/>
                    </a:moveTo>
                    <a:lnTo>
                      <a:pt x="1055" y="4"/>
                    </a:lnTo>
                    <a:lnTo>
                      <a:pt x="1015" y="8"/>
                    </a:lnTo>
                    <a:lnTo>
                      <a:pt x="979" y="11"/>
                    </a:lnTo>
                    <a:lnTo>
                      <a:pt x="939" y="19"/>
                    </a:lnTo>
                    <a:lnTo>
                      <a:pt x="902" y="26"/>
                    </a:lnTo>
                    <a:lnTo>
                      <a:pt x="866" y="33"/>
                    </a:lnTo>
                    <a:lnTo>
                      <a:pt x="830" y="44"/>
                    </a:lnTo>
                    <a:lnTo>
                      <a:pt x="790" y="55"/>
                    </a:lnTo>
                    <a:lnTo>
                      <a:pt x="757" y="70"/>
                    </a:lnTo>
                    <a:lnTo>
                      <a:pt x="721" y="84"/>
                    </a:lnTo>
                    <a:lnTo>
                      <a:pt x="685" y="98"/>
                    </a:lnTo>
                    <a:lnTo>
                      <a:pt x="648" y="113"/>
                    </a:lnTo>
                    <a:lnTo>
                      <a:pt x="616" y="131"/>
                    </a:lnTo>
                    <a:lnTo>
                      <a:pt x="583" y="150"/>
                    </a:lnTo>
                    <a:lnTo>
                      <a:pt x="551" y="171"/>
                    </a:lnTo>
                    <a:lnTo>
                      <a:pt x="518" y="193"/>
                    </a:lnTo>
                    <a:lnTo>
                      <a:pt x="486" y="215"/>
                    </a:lnTo>
                    <a:lnTo>
                      <a:pt x="457" y="237"/>
                    </a:lnTo>
                    <a:lnTo>
                      <a:pt x="428" y="262"/>
                    </a:lnTo>
                    <a:lnTo>
                      <a:pt x="399" y="287"/>
                    </a:lnTo>
                    <a:lnTo>
                      <a:pt x="370" y="316"/>
                    </a:lnTo>
                    <a:lnTo>
                      <a:pt x="341" y="345"/>
                    </a:lnTo>
                    <a:lnTo>
                      <a:pt x="312" y="381"/>
                    </a:lnTo>
                    <a:lnTo>
                      <a:pt x="279" y="418"/>
                    </a:lnTo>
                    <a:lnTo>
                      <a:pt x="250" y="458"/>
                    </a:lnTo>
                    <a:lnTo>
                      <a:pt x="225" y="498"/>
                    </a:lnTo>
                    <a:lnTo>
                      <a:pt x="200" y="538"/>
                    </a:lnTo>
                    <a:lnTo>
                      <a:pt x="174" y="581"/>
                    </a:lnTo>
                    <a:lnTo>
                      <a:pt x="153" y="620"/>
                    </a:lnTo>
                    <a:lnTo>
                      <a:pt x="134" y="664"/>
                    </a:lnTo>
                    <a:lnTo>
                      <a:pt x="116" y="711"/>
                    </a:lnTo>
                    <a:lnTo>
                      <a:pt x="98" y="755"/>
                    </a:lnTo>
                    <a:lnTo>
                      <a:pt x="80" y="802"/>
                    </a:lnTo>
                    <a:lnTo>
                      <a:pt x="66" y="849"/>
                    </a:lnTo>
                    <a:lnTo>
                      <a:pt x="54" y="896"/>
                    </a:lnTo>
                    <a:lnTo>
                      <a:pt x="44" y="946"/>
                    </a:lnTo>
                    <a:lnTo>
                      <a:pt x="33" y="994"/>
                    </a:lnTo>
                    <a:lnTo>
                      <a:pt x="26" y="1045"/>
                    </a:lnTo>
                    <a:lnTo>
                      <a:pt x="11" y="1146"/>
                    </a:lnTo>
                    <a:lnTo>
                      <a:pt x="4" y="1247"/>
                    </a:lnTo>
                    <a:lnTo>
                      <a:pt x="0" y="1352"/>
                    </a:lnTo>
                    <a:lnTo>
                      <a:pt x="4" y="1458"/>
                    </a:lnTo>
                    <a:lnTo>
                      <a:pt x="11" y="1563"/>
                    </a:lnTo>
                    <a:lnTo>
                      <a:pt x="22" y="1672"/>
                    </a:lnTo>
                    <a:lnTo>
                      <a:pt x="36" y="1777"/>
                    </a:lnTo>
                    <a:lnTo>
                      <a:pt x="54" y="1881"/>
                    </a:lnTo>
                    <a:lnTo>
                      <a:pt x="80" y="2012"/>
                    </a:lnTo>
                    <a:lnTo>
                      <a:pt x="109" y="2142"/>
                    </a:lnTo>
                    <a:lnTo>
                      <a:pt x="145" y="2273"/>
                    </a:lnTo>
                    <a:lnTo>
                      <a:pt x="185" y="2400"/>
                    </a:lnTo>
                    <a:lnTo>
                      <a:pt x="228" y="2527"/>
                    </a:lnTo>
                    <a:lnTo>
                      <a:pt x="279" y="2650"/>
                    </a:lnTo>
                    <a:lnTo>
                      <a:pt x="334" y="2777"/>
                    </a:lnTo>
                    <a:lnTo>
                      <a:pt x="388" y="2900"/>
                    </a:lnTo>
                    <a:lnTo>
                      <a:pt x="449" y="3023"/>
                    </a:lnTo>
                    <a:lnTo>
                      <a:pt x="514" y="3142"/>
                    </a:lnTo>
                    <a:lnTo>
                      <a:pt x="580" y="3262"/>
                    </a:lnTo>
                    <a:lnTo>
                      <a:pt x="653" y="3381"/>
                    </a:lnTo>
                    <a:lnTo>
                      <a:pt x="725" y="3498"/>
                    </a:lnTo>
                    <a:lnTo>
                      <a:pt x="801" y="3614"/>
                    </a:lnTo>
                    <a:lnTo>
                      <a:pt x="881" y="3726"/>
                    </a:lnTo>
                    <a:lnTo>
                      <a:pt x="964" y="3838"/>
                    </a:lnTo>
                    <a:lnTo>
                      <a:pt x="1048" y="3951"/>
                    </a:lnTo>
                    <a:lnTo>
                      <a:pt x="1135" y="4060"/>
                    </a:lnTo>
                    <a:lnTo>
                      <a:pt x="1222" y="4169"/>
                    </a:lnTo>
                    <a:lnTo>
                      <a:pt x="1312" y="4277"/>
                    </a:lnTo>
                    <a:lnTo>
                      <a:pt x="1493" y="4483"/>
                    </a:lnTo>
                    <a:cubicBezTo>
                      <a:pt x="1558" y="4552"/>
                      <a:pt x="1620" y="4617"/>
                      <a:pt x="1682" y="4686"/>
                    </a:cubicBezTo>
                    <a:cubicBezTo>
                      <a:pt x="1747" y="4751"/>
                      <a:pt x="1809" y="4817"/>
                      <a:pt x="1874" y="4882"/>
                    </a:cubicBezTo>
                    <a:cubicBezTo>
                      <a:pt x="1939" y="4943"/>
                      <a:pt x="2001" y="5005"/>
                      <a:pt x="2066" y="5067"/>
                    </a:cubicBezTo>
                    <a:cubicBezTo>
                      <a:pt x="2131" y="5129"/>
                      <a:pt x="2192" y="5190"/>
                      <a:pt x="2257" y="5248"/>
                    </a:cubicBezTo>
                    <a:cubicBezTo>
                      <a:pt x="2323" y="5306"/>
                      <a:pt x="2384" y="5364"/>
                      <a:pt x="2450" y="5422"/>
                    </a:cubicBezTo>
                    <a:lnTo>
                      <a:pt x="2453" y="5422"/>
                    </a:lnTo>
                    <a:lnTo>
                      <a:pt x="2457" y="5425"/>
                    </a:lnTo>
                    <a:lnTo>
                      <a:pt x="2468" y="5425"/>
                    </a:lnTo>
                    <a:cubicBezTo>
                      <a:pt x="2475" y="5437"/>
                      <a:pt x="2486" y="5447"/>
                      <a:pt x="2493" y="5458"/>
                    </a:cubicBezTo>
                    <a:lnTo>
                      <a:pt x="2501" y="5465"/>
                    </a:lnTo>
                    <a:lnTo>
                      <a:pt x="2504" y="5469"/>
                    </a:lnTo>
                    <a:lnTo>
                      <a:pt x="2508" y="5469"/>
                    </a:lnTo>
                    <a:lnTo>
                      <a:pt x="2515" y="5473"/>
                    </a:lnTo>
                    <a:lnTo>
                      <a:pt x="2518" y="5477"/>
                    </a:lnTo>
                    <a:lnTo>
                      <a:pt x="2526" y="5477"/>
                    </a:lnTo>
                    <a:lnTo>
                      <a:pt x="2537" y="5480"/>
                    </a:lnTo>
                    <a:lnTo>
                      <a:pt x="2548" y="5480"/>
                    </a:lnTo>
                    <a:lnTo>
                      <a:pt x="2558" y="5477"/>
                    </a:lnTo>
                    <a:lnTo>
                      <a:pt x="2570" y="5473"/>
                    </a:lnTo>
                    <a:lnTo>
                      <a:pt x="2580" y="5469"/>
                    </a:lnTo>
                    <a:lnTo>
                      <a:pt x="2591" y="5462"/>
                    </a:lnTo>
                    <a:lnTo>
                      <a:pt x="2598" y="5455"/>
                    </a:lnTo>
                    <a:lnTo>
                      <a:pt x="2605" y="5447"/>
                    </a:lnTo>
                    <a:lnTo>
                      <a:pt x="2610" y="5444"/>
                    </a:lnTo>
                    <a:lnTo>
                      <a:pt x="2613" y="5437"/>
                    </a:lnTo>
                    <a:lnTo>
                      <a:pt x="2617" y="5433"/>
                    </a:lnTo>
                    <a:lnTo>
                      <a:pt x="2617" y="5425"/>
                    </a:lnTo>
                    <a:lnTo>
                      <a:pt x="2617" y="5422"/>
                    </a:lnTo>
                    <a:lnTo>
                      <a:pt x="2617" y="5415"/>
                    </a:lnTo>
                    <a:lnTo>
                      <a:pt x="2617" y="5411"/>
                    </a:lnTo>
                    <a:lnTo>
                      <a:pt x="2617" y="5404"/>
                    </a:lnTo>
                    <a:lnTo>
                      <a:pt x="2617" y="5397"/>
                    </a:lnTo>
                    <a:lnTo>
                      <a:pt x="2613" y="5393"/>
                    </a:lnTo>
                    <a:lnTo>
                      <a:pt x="2584" y="5306"/>
                    </a:lnTo>
                    <a:lnTo>
                      <a:pt x="2555" y="5223"/>
                    </a:lnTo>
                    <a:lnTo>
                      <a:pt x="2530" y="5139"/>
                    </a:lnTo>
                    <a:lnTo>
                      <a:pt x="2508" y="5060"/>
                    </a:lnTo>
                    <a:lnTo>
                      <a:pt x="2486" y="4977"/>
                    </a:lnTo>
                    <a:lnTo>
                      <a:pt x="2464" y="4897"/>
                    </a:lnTo>
                    <a:lnTo>
                      <a:pt x="2450" y="4817"/>
                    </a:lnTo>
                    <a:lnTo>
                      <a:pt x="2436" y="4737"/>
                    </a:lnTo>
                    <a:lnTo>
                      <a:pt x="2421" y="4657"/>
                    </a:lnTo>
                    <a:lnTo>
                      <a:pt x="2410" y="4582"/>
                    </a:lnTo>
                    <a:lnTo>
                      <a:pt x="2392" y="4422"/>
                    </a:lnTo>
                    <a:lnTo>
                      <a:pt x="2381" y="4266"/>
                    </a:lnTo>
                    <a:lnTo>
                      <a:pt x="2377" y="4110"/>
                    </a:lnTo>
                    <a:lnTo>
                      <a:pt x="2381" y="3955"/>
                    </a:lnTo>
                    <a:lnTo>
                      <a:pt x="2384" y="3799"/>
                    </a:lnTo>
                    <a:cubicBezTo>
                      <a:pt x="2388" y="3748"/>
                      <a:pt x="2392" y="3694"/>
                      <a:pt x="2396" y="3639"/>
                    </a:cubicBezTo>
                    <a:cubicBezTo>
                      <a:pt x="2403" y="3588"/>
                      <a:pt x="2406" y="3534"/>
                      <a:pt x="2414" y="3480"/>
                    </a:cubicBezTo>
                    <a:cubicBezTo>
                      <a:pt x="2424" y="3371"/>
                      <a:pt x="2439" y="3262"/>
                      <a:pt x="2450" y="3150"/>
                    </a:cubicBezTo>
                    <a:cubicBezTo>
                      <a:pt x="2468" y="3038"/>
                      <a:pt x="2483" y="2925"/>
                      <a:pt x="2501" y="2809"/>
                    </a:cubicBezTo>
                    <a:cubicBezTo>
                      <a:pt x="2508" y="2737"/>
                      <a:pt x="2518" y="2664"/>
                      <a:pt x="2530" y="2592"/>
                    </a:cubicBezTo>
                    <a:lnTo>
                      <a:pt x="2555" y="2374"/>
                    </a:lnTo>
                    <a:lnTo>
                      <a:pt x="2566" y="2262"/>
                    </a:lnTo>
                    <a:lnTo>
                      <a:pt x="2573" y="2153"/>
                    </a:lnTo>
                    <a:lnTo>
                      <a:pt x="2577" y="2045"/>
                    </a:lnTo>
                    <a:lnTo>
                      <a:pt x="2580" y="1933"/>
                    </a:lnTo>
                    <a:lnTo>
                      <a:pt x="2580" y="1824"/>
                    </a:lnTo>
                    <a:lnTo>
                      <a:pt x="2577" y="1715"/>
                    </a:lnTo>
                    <a:lnTo>
                      <a:pt x="2570" y="1606"/>
                    </a:lnTo>
                    <a:lnTo>
                      <a:pt x="2555" y="1498"/>
                    </a:lnTo>
                    <a:lnTo>
                      <a:pt x="2540" y="1389"/>
                    </a:lnTo>
                    <a:lnTo>
                      <a:pt x="2518" y="1280"/>
                    </a:lnTo>
                    <a:lnTo>
                      <a:pt x="2490" y="1175"/>
                    </a:lnTo>
                    <a:lnTo>
                      <a:pt x="2475" y="1120"/>
                    </a:lnTo>
                    <a:lnTo>
                      <a:pt x="2457" y="1070"/>
                    </a:lnTo>
                    <a:lnTo>
                      <a:pt x="2436" y="1016"/>
                    </a:lnTo>
                    <a:lnTo>
                      <a:pt x="2414" y="958"/>
                    </a:lnTo>
                    <a:lnTo>
                      <a:pt x="2388" y="903"/>
                    </a:lnTo>
                    <a:lnTo>
                      <a:pt x="2363" y="852"/>
                    </a:lnTo>
                    <a:lnTo>
                      <a:pt x="2330" y="798"/>
                    </a:lnTo>
                    <a:lnTo>
                      <a:pt x="2301" y="747"/>
                    </a:lnTo>
                    <a:lnTo>
                      <a:pt x="2269" y="697"/>
                    </a:lnTo>
                    <a:lnTo>
                      <a:pt x="2232" y="646"/>
                    </a:lnTo>
                    <a:lnTo>
                      <a:pt x="2197" y="598"/>
                    </a:lnTo>
                    <a:lnTo>
                      <a:pt x="2156" y="551"/>
                    </a:lnTo>
                    <a:lnTo>
                      <a:pt x="2116" y="508"/>
                    </a:lnTo>
                    <a:lnTo>
                      <a:pt x="2076" y="464"/>
                    </a:lnTo>
                    <a:lnTo>
                      <a:pt x="2033" y="421"/>
                    </a:lnTo>
                    <a:lnTo>
                      <a:pt x="1990" y="381"/>
                    </a:lnTo>
                    <a:lnTo>
                      <a:pt x="1943" y="345"/>
                    </a:lnTo>
                    <a:lnTo>
                      <a:pt x="1899" y="309"/>
                    </a:lnTo>
                    <a:lnTo>
                      <a:pt x="1874" y="287"/>
                    </a:lnTo>
                    <a:lnTo>
                      <a:pt x="1852" y="265"/>
                    </a:lnTo>
                    <a:lnTo>
                      <a:pt x="1827" y="244"/>
                    </a:lnTo>
                    <a:lnTo>
                      <a:pt x="1801" y="225"/>
                    </a:lnTo>
                    <a:lnTo>
                      <a:pt x="1750" y="190"/>
                    </a:lnTo>
                    <a:lnTo>
                      <a:pt x="1696" y="153"/>
                    </a:lnTo>
                    <a:lnTo>
                      <a:pt x="1638" y="124"/>
                    </a:lnTo>
                    <a:lnTo>
                      <a:pt x="1583" y="98"/>
                    </a:lnTo>
                    <a:cubicBezTo>
                      <a:pt x="1562" y="88"/>
                      <a:pt x="1544" y="81"/>
                      <a:pt x="1526" y="73"/>
                    </a:cubicBezTo>
                    <a:cubicBezTo>
                      <a:pt x="1508" y="66"/>
                      <a:pt x="1489" y="59"/>
                      <a:pt x="1471" y="55"/>
                    </a:cubicBezTo>
                    <a:lnTo>
                      <a:pt x="1436" y="41"/>
                    </a:lnTo>
                    <a:lnTo>
                      <a:pt x="1396" y="30"/>
                    </a:lnTo>
                    <a:lnTo>
                      <a:pt x="1359" y="23"/>
                    </a:lnTo>
                    <a:lnTo>
                      <a:pt x="1319" y="16"/>
                    </a:lnTo>
                    <a:lnTo>
                      <a:pt x="1283" y="8"/>
                    </a:lnTo>
                    <a:lnTo>
                      <a:pt x="1243" y="4"/>
                    </a:lnTo>
                    <a:lnTo>
                      <a:pt x="1207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4"/>
              <p:cNvSpPr/>
              <p:nvPr/>
            </p:nvSpPr>
            <p:spPr>
              <a:xfrm>
                <a:off x="654513" y="545775"/>
                <a:ext cx="39425" cy="41800"/>
              </a:xfrm>
              <a:custGeom>
                <a:avLst/>
                <a:gdLst/>
                <a:ahLst/>
                <a:cxnLst/>
                <a:rect l="l" t="t" r="r" b="b"/>
                <a:pathLst>
                  <a:path w="1577" h="1672" extrusionOk="0">
                    <a:moveTo>
                      <a:pt x="815" y="457"/>
                    </a:moveTo>
                    <a:lnTo>
                      <a:pt x="848" y="461"/>
                    </a:lnTo>
                    <a:lnTo>
                      <a:pt x="877" y="464"/>
                    </a:lnTo>
                    <a:lnTo>
                      <a:pt x="910" y="468"/>
                    </a:lnTo>
                    <a:lnTo>
                      <a:pt x="939" y="475"/>
                    </a:lnTo>
                    <a:lnTo>
                      <a:pt x="968" y="486"/>
                    </a:lnTo>
                    <a:lnTo>
                      <a:pt x="989" y="504"/>
                    </a:lnTo>
                    <a:lnTo>
                      <a:pt x="1008" y="519"/>
                    </a:lnTo>
                    <a:lnTo>
                      <a:pt x="1026" y="537"/>
                    </a:lnTo>
                    <a:lnTo>
                      <a:pt x="1044" y="559"/>
                    </a:lnTo>
                    <a:lnTo>
                      <a:pt x="1062" y="576"/>
                    </a:lnTo>
                    <a:lnTo>
                      <a:pt x="1076" y="598"/>
                    </a:lnTo>
                    <a:lnTo>
                      <a:pt x="1091" y="620"/>
                    </a:lnTo>
                    <a:lnTo>
                      <a:pt x="1106" y="642"/>
                    </a:lnTo>
                    <a:lnTo>
                      <a:pt x="1116" y="668"/>
                    </a:lnTo>
                    <a:lnTo>
                      <a:pt x="1128" y="689"/>
                    </a:lnTo>
                    <a:lnTo>
                      <a:pt x="1138" y="715"/>
                    </a:lnTo>
                    <a:lnTo>
                      <a:pt x="1149" y="740"/>
                    </a:lnTo>
                    <a:lnTo>
                      <a:pt x="1156" y="762"/>
                    </a:lnTo>
                    <a:lnTo>
                      <a:pt x="1160" y="787"/>
                    </a:lnTo>
                    <a:lnTo>
                      <a:pt x="1167" y="812"/>
                    </a:lnTo>
                    <a:lnTo>
                      <a:pt x="1171" y="837"/>
                    </a:lnTo>
                    <a:lnTo>
                      <a:pt x="1171" y="867"/>
                    </a:lnTo>
                    <a:lnTo>
                      <a:pt x="1175" y="892"/>
                    </a:lnTo>
                    <a:lnTo>
                      <a:pt x="1175" y="917"/>
                    </a:lnTo>
                    <a:lnTo>
                      <a:pt x="1171" y="942"/>
                    </a:lnTo>
                    <a:lnTo>
                      <a:pt x="1167" y="968"/>
                    </a:lnTo>
                    <a:lnTo>
                      <a:pt x="1163" y="989"/>
                    </a:lnTo>
                    <a:lnTo>
                      <a:pt x="1156" y="1016"/>
                    </a:lnTo>
                    <a:lnTo>
                      <a:pt x="1149" y="1041"/>
                    </a:lnTo>
                    <a:lnTo>
                      <a:pt x="1138" y="1063"/>
                    </a:lnTo>
                    <a:lnTo>
                      <a:pt x="1128" y="1088"/>
                    </a:lnTo>
                    <a:lnTo>
                      <a:pt x="1116" y="1109"/>
                    </a:lnTo>
                    <a:lnTo>
                      <a:pt x="1102" y="1131"/>
                    </a:lnTo>
                    <a:lnTo>
                      <a:pt x="1084" y="1149"/>
                    </a:lnTo>
                    <a:lnTo>
                      <a:pt x="1066" y="1171"/>
                    </a:lnTo>
                    <a:lnTo>
                      <a:pt x="1048" y="1189"/>
                    </a:lnTo>
                    <a:lnTo>
                      <a:pt x="1026" y="1207"/>
                    </a:lnTo>
                    <a:lnTo>
                      <a:pt x="1015" y="1211"/>
                    </a:lnTo>
                    <a:lnTo>
                      <a:pt x="986" y="1222"/>
                    </a:lnTo>
                    <a:lnTo>
                      <a:pt x="957" y="1233"/>
                    </a:lnTo>
                    <a:lnTo>
                      <a:pt x="928" y="1240"/>
                    </a:lnTo>
                    <a:lnTo>
                      <a:pt x="899" y="1243"/>
                    </a:lnTo>
                    <a:lnTo>
                      <a:pt x="870" y="1250"/>
                    </a:lnTo>
                    <a:lnTo>
                      <a:pt x="841" y="1250"/>
                    </a:lnTo>
                    <a:lnTo>
                      <a:pt x="812" y="1255"/>
                    </a:lnTo>
                    <a:lnTo>
                      <a:pt x="783" y="1250"/>
                    </a:lnTo>
                    <a:lnTo>
                      <a:pt x="754" y="1250"/>
                    </a:lnTo>
                    <a:lnTo>
                      <a:pt x="725" y="1247"/>
                    </a:lnTo>
                    <a:lnTo>
                      <a:pt x="696" y="1240"/>
                    </a:lnTo>
                    <a:lnTo>
                      <a:pt x="671" y="1233"/>
                    </a:lnTo>
                    <a:lnTo>
                      <a:pt x="641" y="1225"/>
                    </a:lnTo>
                    <a:lnTo>
                      <a:pt x="616" y="1215"/>
                    </a:lnTo>
                    <a:lnTo>
                      <a:pt x="591" y="1203"/>
                    </a:lnTo>
                    <a:lnTo>
                      <a:pt x="569" y="1193"/>
                    </a:lnTo>
                    <a:lnTo>
                      <a:pt x="548" y="1178"/>
                    </a:lnTo>
                    <a:lnTo>
                      <a:pt x="526" y="1160"/>
                    </a:lnTo>
                    <a:lnTo>
                      <a:pt x="504" y="1146"/>
                    </a:lnTo>
                    <a:lnTo>
                      <a:pt x="486" y="1124"/>
                    </a:lnTo>
                    <a:lnTo>
                      <a:pt x="468" y="1106"/>
                    </a:lnTo>
                    <a:lnTo>
                      <a:pt x="454" y="1084"/>
                    </a:lnTo>
                    <a:lnTo>
                      <a:pt x="439" y="1059"/>
                    </a:lnTo>
                    <a:lnTo>
                      <a:pt x="428" y="1037"/>
                    </a:lnTo>
                    <a:lnTo>
                      <a:pt x="417" y="1008"/>
                    </a:lnTo>
                    <a:lnTo>
                      <a:pt x="410" y="982"/>
                    </a:lnTo>
                    <a:lnTo>
                      <a:pt x="402" y="954"/>
                    </a:lnTo>
                    <a:lnTo>
                      <a:pt x="399" y="924"/>
                    </a:lnTo>
                    <a:lnTo>
                      <a:pt x="399" y="892"/>
                    </a:lnTo>
                    <a:lnTo>
                      <a:pt x="399" y="859"/>
                    </a:lnTo>
                    <a:lnTo>
                      <a:pt x="402" y="823"/>
                    </a:lnTo>
                    <a:lnTo>
                      <a:pt x="406" y="787"/>
                    </a:lnTo>
                    <a:lnTo>
                      <a:pt x="417" y="776"/>
                    </a:lnTo>
                    <a:lnTo>
                      <a:pt x="428" y="765"/>
                    </a:lnTo>
                    <a:lnTo>
                      <a:pt x="442" y="743"/>
                    </a:lnTo>
                    <a:lnTo>
                      <a:pt x="454" y="722"/>
                    </a:lnTo>
                    <a:lnTo>
                      <a:pt x="464" y="696"/>
                    </a:lnTo>
                    <a:lnTo>
                      <a:pt x="475" y="675"/>
                    </a:lnTo>
                    <a:cubicBezTo>
                      <a:pt x="486" y="646"/>
                      <a:pt x="497" y="613"/>
                      <a:pt x="508" y="584"/>
                    </a:cubicBezTo>
                    <a:lnTo>
                      <a:pt x="533" y="562"/>
                    </a:lnTo>
                    <a:lnTo>
                      <a:pt x="554" y="544"/>
                    </a:lnTo>
                    <a:lnTo>
                      <a:pt x="580" y="526"/>
                    </a:lnTo>
                    <a:lnTo>
                      <a:pt x="609" y="508"/>
                    </a:lnTo>
                    <a:lnTo>
                      <a:pt x="635" y="497"/>
                    </a:lnTo>
                    <a:lnTo>
                      <a:pt x="663" y="482"/>
                    </a:lnTo>
                    <a:lnTo>
                      <a:pt x="696" y="475"/>
                    </a:lnTo>
                    <a:lnTo>
                      <a:pt x="725" y="468"/>
                    </a:lnTo>
                    <a:lnTo>
                      <a:pt x="754" y="461"/>
                    </a:lnTo>
                    <a:lnTo>
                      <a:pt x="787" y="461"/>
                    </a:lnTo>
                    <a:lnTo>
                      <a:pt x="815" y="457"/>
                    </a:lnTo>
                    <a:close/>
                    <a:moveTo>
                      <a:pt x="775" y="1"/>
                    </a:moveTo>
                    <a:lnTo>
                      <a:pt x="728" y="4"/>
                    </a:lnTo>
                    <a:lnTo>
                      <a:pt x="681" y="8"/>
                    </a:lnTo>
                    <a:lnTo>
                      <a:pt x="631" y="15"/>
                    </a:lnTo>
                    <a:lnTo>
                      <a:pt x="588" y="26"/>
                    </a:lnTo>
                    <a:lnTo>
                      <a:pt x="541" y="41"/>
                    </a:lnTo>
                    <a:lnTo>
                      <a:pt x="493" y="59"/>
                    </a:lnTo>
                    <a:lnTo>
                      <a:pt x="449" y="81"/>
                    </a:lnTo>
                    <a:lnTo>
                      <a:pt x="406" y="102"/>
                    </a:lnTo>
                    <a:lnTo>
                      <a:pt x="367" y="131"/>
                    </a:lnTo>
                    <a:lnTo>
                      <a:pt x="341" y="146"/>
                    </a:lnTo>
                    <a:lnTo>
                      <a:pt x="319" y="168"/>
                    </a:lnTo>
                    <a:lnTo>
                      <a:pt x="297" y="185"/>
                    </a:lnTo>
                    <a:lnTo>
                      <a:pt x="272" y="207"/>
                    </a:lnTo>
                    <a:lnTo>
                      <a:pt x="250" y="233"/>
                    </a:lnTo>
                    <a:lnTo>
                      <a:pt x="228" y="255"/>
                    </a:lnTo>
                    <a:lnTo>
                      <a:pt x="210" y="280"/>
                    </a:lnTo>
                    <a:lnTo>
                      <a:pt x="188" y="308"/>
                    </a:lnTo>
                    <a:lnTo>
                      <a:pt x="171" y="334"/>
                    </a:lnTo>
                    <a:lnTo>
                      <a:pt x="153" y="363"/>
                    </a:lnTo>
                    <a:lnTo>
                      <a:pt x="138" y="392"/>
                    </a:lnTo>
                    <a:lnTo>
                      <a:pt x="123" y="421"/>
                    </a:lnTo>
                    <a:lnTo>
                      <a:pt x="113" y="450"/>
                    </a:lnTo>
                    <a:lnTo>
                      <a:pt x="101" y="482"/>
                    </a:lnTo>
                    <a:lnTo>
                      <a:pt x="94" y="511"/>
                    </a:lnTo>
                    <a:lnTo>
                      <a:pt x="87" y="541"/>
                    </a:lnTo>
                    <a:lnTo>
                      <a:pt x="76" y="559"/>
                    </a:lnTo>
                    <a:lnTo>
                      <a:pt x="66" y="573"/>
                    </a:lnTo>
                    <a:lnTo>
                      <a:pt x="54" y="591"/>
                    </a:lnTo>
                    <a:lnTo>
                      <a:pt x="47" y="609"/>
                    </a:lnTo>
                    <a:lnTo>
                      <a:pt x="36" y="628"/>
                    </a:lnTo>
                    <a:lnTo>
                      <a:pt x="29" y="646"/>
                    </a:lnTo>
                    <a:lnTo>
                      <a:pt x="19" y="685"/>
                    </a:lnTo>
                    <a:lnTo>
                      <a:pt x="11" y="722"/>
                    </a:lnTo>
                    <a:lnTo>
                      <a:pt x="4" y="762"/>
                    </a:lnTo>
                    <a:lnTo>
                      <a:pt x="0" y="805"/>
                    </a:lnTo>
                    <a:lnTo>
                      <a:pt x="0" y="845"/>
                    </a:lnTo>
                    <a:lnTo>
                      <a:pt x="4" y="889"/>
                    </a:lnTo>
                    <a:lnTo>
                      <a:pt x="7" y="929"/>
                    </a:lnTo>
                    <a:lnTo>
                      <a:pt x="14" y="968"/>
                    </a:lnTo>
                    <a:lnTo>
                      <a:pt x="22" y="1008"/>
                    </a:lnTo>
                    <a:lnTo>
                      <a:pt x="33" y="1048"/>
                    </a:lnTo>
                    <a:lnTo>
                      <a:pt x="44" y="1088"/>
                    </a:lnTo>
                    <a:lnTo>
                      <a:pt x="58" y="1124"/>
                    </a:lnTo>
                    <a:lnTo>
                      <a:pt x="73" y="1160"/>
                    </a:lnTo>
                    <a:lnTo>
                      <a:pt x="84" y="1178"/>
                    </a:lnTo>
                    <a:lnTo>
                      <a:pt x="87" y="1185"/>
                    </a:lnTo>
                    <a:lnTo>
                      <a:pt x="106" y="1233"/>
                    </a:lnTo>
                    <a:lnTo>
                      <a:pt x="127" y="1276"/>
                    </a:lnTo>
                    <a:lnTo>
                      <a:pt x="153" y="1320"/>
                    </a:lnTo>
                    <a:lnTo>
                      <a:pt x="178" y="1359"/>
                    </a:lnTo>
                    <a:lnTo>
                      <a:pt x="207" y="1396"/>
                    </a:lnTo>
                    <a:lnTo>
                      <a:pt x="236" y="1432"/>
                    </a:lnTo>
                    <a:lnTo>
                      <a:pt x="268" y="1464"/>
                    </a:lnTo>
                    <a:lnTo>
                      <a:pt x="305" y="1497"/>
                    </a:lnTo>
                    <a:lnTo>
                      <a:pt x="341" y="1523"/>
                    </a:lnTo>
                    <a:lnTo>
                      <a:pt x="377" y="1548"/>
                    </a:lnTo>
                    <a:lnTo>
                      <a:pt x="417" y="1573"/>
                    </a:lnTo>
                    <a:lnTo>
                      <a:pt x="457" y="1595"/>
                    </a:lnTo>
                    <a:lnTo>
                      <a:pt x="501" y="1613"/>
                    </a:lnTo>
                    <a:lnTo>
                      <a:pt x="544" y="1628"/>
                    </a:lnTo>
                    <a:lnTo>
                      <a:pt x="588" y="1642"/>
                    </a:lnTo>
                    <a:lnTo>
                      <a:pt x="631" y="1653"/>
                    </a:lnTo>
                    <a:lnTo>
                      <a:pt x="675" y="1660"/>
                    </a:lnTo>
                    <a:lnTo>
                      <a:pt x="721" y="1668"/>
                    </a:lnTo>
                    <a:lnTo>
                      <a:pt x="765" y="1668"/>
                    </a:lnTo>
                    <a:lnTo>
                      <a:pt x="812" y="1671"/>
                    </a:lnTo>
                    <a:lnTo>
                      <a:pt x="855" y="1668"/>
                    </a:lnTo>
                    <a:lnTo>
                      <a:pt x="902" y="1663"/>
                    </a:lnTo>
                    <a:lnTo>
                      <a:pt x="949" y="1657"/>
                    </a:lnTo>
                    <a:lnTo>
                      <a:pt x="993" y="1646"/>
                    </a:lnTo>
                    <a:lnTo>
                      <a:pt x="1036" y="1631"/>
                    </a:lnTo>
                    <a:lnTo>
                      <a:pt x="1084" y="1617"/>
                    </a:lnTo>
                    <a:lnTo>
                      <a:pt x="1128" y="1598"/>
                    </a:lnTo>
                    <a:lnTo>
                      <a:pt x="1167" y="1576"/>
                    </a:lnTo>
                    <a:lnTo>
                      <a:pt x="1210" y="1555"/>
                    </a:lnTo>
                    <a:lnTo>
                      <a:pt x="1250" y="1530"/>
                    </a:lnTo>
                    <a:lnTo>
                      <a:pt x="1290" y="1501"/>
                    </a:lnTo>
                    <a:lnTo>
                      <a:pt x="1327" y="1468"/>
                    </a:lnTo>
                    <a:lnTo>
                      <a:pt x="1367" y="1429"/>
                    </a:lnTo>
                    <a:lnTo>
                      <a:pt x="1402" y="1392"/>
                    </a:lnTo>
                    <a:lnTo>
                      <a:pt x="1432" y="1349"/>
                    </a:lnTo>
                    <a:lnTo>
                      <a:pt x="1461" y="1305"/>
                    </a:lnTo>
                    <a:lnTo>
                      <a:pt x="1486" y="1262"/>
                    </a:lnTo>
                    <a:lnTo>
                      <a:pt x="1508" y="1218"/>
                    </a:lnTo>
                    <a:lnTo>
                      <a:pt x="1529" y="1171"/>
                    </a:lnTo>
                    <a:lnTo>
                      <a:pt x="1544" y="1124"/>
                    </a:lnTo>
                    <a:lnTo>
                      <a:pt x="1558" y="1073"/>
                    </a:lnTo>
                    <a:lnTo>
                      <a:pt x="1566" y="1026"/>
                    </a:lnTo>
                    <a:lnTo>
                      <a:pt x="1573" y="976"/>
                    </a:lnTo>
                    <a:lnTo>
                      <a:pt x="1576" y="924"/>
                    </a:lnTo>
                    <a:lnTo>
                      <a:pt x="1576" y="874"/>
                    </a:lnTo>
                    <a:lnTo>
                      <a:pt x="1576" y="823"/>
                    </a:lnTo>
                    <a:lnTo>
                      <a:pt x="1573" y="776"/>
                    </a:lnTo>
                    <a:lnTo>
                      <a:pt x="1566" y="725"/>
                    </a:lnTo>
                    <a:lnTo>
                      <a:pt x="1555" y="675"/>
                    </a:lnTo>
                    <a:lnTo>
                      <a:pt x="1541" y="628"/>
                    </a:lnTo>
                    <a:lnTo>
                      <a:pt x="1526" y="576"/>
                    </a:lnTo>
                    <a:lnTo>
                      <a:pt x="1508" y="529"/>
                    </a:lnTo>
                    <a:lnTo>
                      <a:pt x="1486" y="482"/>
                    </a:lnTo>
                    <a:lnTo>
                      <a:pt x="1464" y="439"/>
                    </a:lnTo>
                    <a:lnTo>
                      <a:pt x="1439" y="395"/>
                    </a:lnTo>
                    <a:lnTo>
                      <a:pt x="1410" y="352"/>
                    </a:lnTo>
                    <a:lnTo>
                      <a:pt x="1381" y="312"/>
                    </a:lnTo>
                    <a:lnTo>
                      <a:pt x="1349" y="272"/>
                    </a:lnTo>
                    <a:lnTo>
                      <a:pt x="1312" y="236"/>
                    </a:lnTo>
                    <a:lnTo>
                      <a:pt x="1275" y="200"/>
                    </a:lnTo>
                    <a:lnTo>
                      <a:pt x="1236" y="168"/>
                    </a:lnTo>
                    <a:lnTo>
                      <a:pt x="1193" y="135"/>
                    </a:lnTo>
                    <a:lnTo>
                      <a:pt x="1149" y="109"/>
                    </a:lnTo>
                    <a:lnTo>
                      <a:pt x="1106" y="84"/>
                    </a:lnTo>
                    <a:lnTo>
                      <a:pt x="1058" y="62"/>
                    </a:lnTo>
                    <a:lnTo>
                      <a:pt x="1011" y="44"/>
                    </a:lnTo>
                    <a:lnTo>
                      <a:pt x="968" y="29"/>
                    </a:lnTo>
                    <a:lnTo>
                      <a:pt x="921" y="15"/>
                    </a:lnTo>
                    <a:lnTo>
                      <a:pt x="870" y="8"/>
                    </a:lnTo>
                    <a:lnTo>
                      <a:pt x="823" y="4"/>
                    </a:lnTo>
                    <a:lnTo>
                      <a:pt x="775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4"/>
              <p:cNvSpPr/>
              <p:nvPr/>
            </p:nvSpPr>
            <p:spPr>
              <a:xfrm>
                <a:off x="728888" y="447400"/>
                <a:ext cx="45575" cy="91700"/>
              </a:xfrm>
              <a:custGeom>
                <a:avLst/>
                <a:gdLst/>
                <a:ahLst/>
                <a:cxnLst/>
                <a:rect l="l" t="t" r="r" b="b"/>
                <a:pathLst>
                  <a:path w="1823" h="3668" extrusionOk="0">
                    <a:moveTo>
                      <a:pt x="1410" y="0"/>
                    </a:moveTo>
                    <a:lnTo>
                      <a:pt x="1396" y="4"/>
                    </a:lnTo>
                    <a:lnTo>
                      <a:pt x="1381" y="7"/>
                    </a:lnTo>
                    <a:lnTo>
                      <a:pt x="1366" y="11"/>
                    </a:lnTo>
                    <a:lnTo>
                      <a:pt x="1352" y="15"/>
                    </a:lnTo>
                    <a:lnTo>
                      <a:pt x="1337" y="22"/>
                    </a:lnTo>
                    <a:lnTo>
                      <a:pt x="1323" y="29"/>
                    </a:lnTo>
                    <a:lnTo>
                      <a:pt x="1312" y="37"/>
                    </a:lnTo>
                    <a:lnTo>
                      <a:pt x="1301" y="47"/>
                    </a:lnTo>
                    <a:lnTo>
                      <a:pt x="1287" y="54"/>
                    </a:lnTo>
                    <a:lnTo>
                      <a:pt x="1279" y="69"/>
                    </a:lnTo>
                    <a:lnTo>
                      <a:pt x="1269" y="80"/>
                    </a:lnTo>
                    <a:lnTo>
                      <a:pt x="1262" y="94"/>
                    </a:lnTo>
                    <a:lnTo>
                      <a:pt x="1254" y="105"/>
                    </a:lnTo>
                    <a:lnTo>
                      <a:pt x="1247" y="124"/>
                    </a:lnTo>
                    <a:lnTo>
                      <a:pt x="1244" y="138"/>
                    </a:lnTo>
                    <a:lnTo>
                      <a:pt x="1240" y="156"/>
                    </a:lnTo>
                    <a:lnTo>
                      <a:pt x="1236" y="171"/>
                    </a:lnTo>
                    <a:lnTo>
                      <a:pt x="1236" y="192"/>
                    </a:lnTo>
                    <a:lnTo>
                      <a:pt x="1236" y="293"/>
                    </a:lnTo>
                    <a:lnTo>
                      <a:pt x="1240" y="398"/>
                    </a:lnTo>
                    <a:lnTo>
                      <a:pt x="1247" y="500"/>
                    </a:lnTo>
                    <a:lnTo>
                      <a:pt x="1257" y="602"/>
                    </a:lnTo>
                    <a:cubicBezTo>
                      <a:pt x="1272" y="732"/>
                      <a:pt x="1287" y="866"/>
                      <a:pt x="1301" y="997"/>
                    </a:cubicBezTo>
                    <a:lnTo>
                      <a:pt x="1309" y="1094"/>
                    </a:lnTo>
                    <a:lnTo>
                      <a:pt x="1316" y="1196"/>
                    </a:lnTo>
                    <a:lnTo>
                      <a:pt x="1319" y="1293"/>
                    </a:lnTo>
                    <a:lnTo>
                      <a:pt x="1316" y="1395"/>
                    </a:lnTo>
                    <a:lnTo>
                      <a:pt x="1312" y="1497"/>
                    </a:lnTo>
                    <a:cubicBezTo>
                      <a:pt x="1309" y="1529"/>
                      <a:pt x="1305" y="1566"/>
                      <a:pt x="1301" y="1598"/>
                    </a:cubicBezTo>
                    <a:lnTo>
                      <a:pt x="1294" y="1653"/>
                    </a:lnTo>
                    <a:lnTo>
                      <a:pt x="1287" y="1703"/>
                    </a:lnTo>
                    <a:lnTo>
                      <a:pt x="1276" y="1758"/>
                    </a:lnTo>
                    <a:lnTo>
                      <a:pt x="1265" y="1808"/>
                    </a:lnTo>
                    <a:lnTo>
                      <a:pt x="1247" y="1873"/>
                    </a:lnTo>
                    <a:lnTo>
                      <a:pt x="1229" y="1939"/>
                    </a:lnTo>
                    <a:lnTo>
                      <a:pt x="1207" y="2004"/>
                    </a:lnTo>
                    <a:lnTo>
                      <a:pt x="1185" y="2066"/>
                    </a:lnTo>
                    <a:lnTo>
                      <a:pt x="1164" y="2131"/>
                    </a:lnTo>
                    <a:lnTo>
                      <a:pt x="1138" y="2193"/>
                    </a:lnTo>
                    <a:lnTo>
                      <a:pt x="1113" y="2254"/>
                    </a:lnTo>
                    <a:lnTo>
                      <a:pt x="1084" y="2315"/>
                    </a:lnTo>
                    <a:lnTo>
                      <a:pt x="1023" y="2439"/>
                    </a:lnTo>
                    <a:lnTo>
                      <a:pt x="953" y="2559"/>
                    </a:lnTo>
                    <a:lnTo>
                      <a:pt x="881" y="2675"/>
                    </a:lnTo>
                    <a:lnTo>
                      <a:pt x="805" y="2787"/>
                    </a:lnTo>
                    <a:lnTo>
                      <a:pt x="722" y="2895"/>
                    </a:lnTo>
                    <a:lnTo>
                      <a:pt x="635" y="3001"/>
                    </a:lnTo>
                    <a:lnTo>
                      <a:pt x="544" y="3102"/>
                    </a:lnTo>
                    <a:lnTo>
                      <a:pt x="446" y="3200"/>
                    </a:lnTo>
                    <a:lnTo>
                      <a:pt x="349" y="3294"/>
                    </a:lnTo>
                    <a:lnTo>
                      <a:pt x="247" y="3381"/>
                    </a:lnTo>
                    <a:lnTo>
                      <a:pt x="138" y="3464"/>
                    </a:lnTo>
                    <a:lnTo>
                      <a:pt x="33" y="3544"/>
                    </a:lnTo>
                    <a:lnTo>
                      <a:pt x="26" y="3548"/>
                    </a:lnTo>
                    <a:lnTo>
                      <a:pt x="18" y="3551"/>
                    </a:lnTo>
                    <a:lnTo>
                      <a:pt x="15" y="3559"/>
                    </a:lnTo>
                    <a:lnTo>
                      <a:pt x="11" y="3562"/>
                    </a:lnTo>
                    <a:lnTo>
                      <a:pt x="8" y="3569"/>
                    </a:lnTo>
                    <a:lnTo>
                      <a:pt x="4" y="3576"/>
                    </a:lnTo>
                    <a:lnTo>
                      <a:pt x="4" y="3581"/>
                    </a:lnTo>
                    <a:lnTo>
                      <a:pt x="1" y="3588"/>
                    </a:lnTo>
                    <a:lnTo>
                      <a:pt x="1" y="3595"/>
                    </a:lnTo>
                    <a:lnTo>
                      <a:pt x="1" y="3598"/>
                    </a:lnTo>
                    <a:lnTo>
                      <a:pt x="1" y="3606"/>
                    </a:lnTo>
                    <a:lnTo>
                      <a:pt x="1" y="3613"/>
                    </a:lnTo>
                    <a:lnTo>
                      <a:pt x="1" y="3616"/>
                    </a:lnTo>
                    <a:lnTo>
                      <a:pt x="4" y="3624"/>
                    </a:lnTo>
                    <a:lnTo>
                      <a:pt x="8" y="3628"/>
                    </a:lnTo>
                    <a:lnTo>
                      <a:pt x="8" y="3635"/>
                    </a:lnTo>
                    <a:lnTo>
                      <a:pt x="11" y="3638"/>
                    </a:lnTo>
                    <a:lnTo>
                      <a:pt x="15" y="3642"/>
                    </a:lnTo>
                    <a:lnTo>
                      <a:pt x="18" y="3649"/>
                    </a:lnTo>
                    <a:lnTo>
                      <a:pt x="22" y="3653"/>
                    </a:lnTo>
                    <a:lnTo>
                      <a:pt x="29" y="3656"/>
                    </a:lnTo>
                    <a:lnTo>
                      <a:pt x="33" y="3660"/>
                    </a:lnTo>
                    <a:lnTo>
                      <a:pt x="40" y="3660"/>
                    </a:lnTo>
                    <a:lnTo>
                      <a:pt x="44" y="3663"/>
                    </a:lnTo>
                    <a:lnTo>
                      <a:pt x="51" y="3668"/>
                    </a:lnTo>
                    <a:lnTo>
                      <a:pt x="76" y="3668"/>
                    </a:lnTo>
                    <a:lnTo>
                      <a:pt x="83" y="3663"/>
                    </a:lnTo>
                    <a:lnTo>
                      <a:pt x="91" y="3663"/>
                    </a:lnTo>
                    <a:lnTo>
                      <a:pt x="98" y="3660"/>
                    </a:lnTo>
                    <a:cubicBezTo>
                      <a:pt x="142" y="3638"/>
                      <a:pt x="185" y="3616"/>
                      <a:pt x="229" y="3591"/>
                    </a:cubicBezTo>
                    <a:cubicBezTo>
                      <a:pt x="269" y="3569"/>
                      <a:pt x="312" y="3548"/>
                      <a:pt x="352" y="3522"/>
                    </a:cubicBezTo>
                    <a:cubicBezTo>
                      <a:pt x="392" y="3501"/>
                      <a:pt x="431" y="3476"/>
                      <a:pt x="471" y="3450"/>
                    </a:cubicBezTo>
                    <a:lnTo>
                      <a:pt x="588" y="3374"/>
                    </a:lnTo>
                    <a:lnTo>
                      <a:pt x="700" y="3294"/>
                    </a:lnTo>
                    <a:lnTo>
                      <a:pt x="805" y="3211"/>
                    </a:lnTo>
                    <a:lnTo>
                      <a:pt x="856" y="3168"/>
                    </a:lnTo>
                    <a:lnTo>
                      <a:pt x="906" y="3124"/>
                    </a:lnTo>
                    <a:lnTo>
                      <a:pt x="953" y="3076"/>
                    </a:lnTo>
                    <a:lnTo>
                      <a:pt x="1004" y="3029"/>
                    </a:lnTo>
                    <a:lnTo>
                      <a:pt x="1048" y="2982"/>
                    </a:lnTo>
                    <a:lnTo>
                      <a:pt x="1095" y="2935"/>
                    </a:lnTo>
                    <a:lnTo>
                      <a:pt x="1138" y="2885"/>
                    </a:lnTo>
                    <a:lnTo>
                      <a:pt x="1182" y="2830"/>
                    </a:lnTo>
                    <a:lnTo>
                      <a:pt x="1222" y="2780"/>
                    </a:lnTo>
                    <a:lnTo>
                      <a:pt x="1262" y="2725"/>
                    </a:lnTo>
                    <a:lnTo>
                      <a:pt x="1301" y="2671"/>
                    </a:lnTo>
                    <a:lnTo>
                      <a:pt x="1341" y="2613"/>
                    </a:lnTo>
                    <a:lnTo>
                      <a:pt x="1377" y="2554"/>
                    </a:lnTo>
                    <a:lnTo>
                      <a:pt x="1410" y="2494"/>
                    </a:lnTo>
                    <a:lnTo>
                      <a:pt x="1446" y="2432"/>
                    </a:lnTo>
                    <a:lnTo>
                      <a:pt x="1479" y="2370"/>
                    </a:lnTo>
                    <a:lnTo>
                      <a:pt x="1511" y="2305"/>
                    </a:lnTo>
                    <a:lnTo>
                      <a:pt x="1540" y="2240"/>
                    </a:lnTo>
                    <a:lnTo>
                      <a:pt x="1570" y="2171"/>
                    </a:lnTo>
                    <a:lnTo>
                      <a:pt x="1598" y="2102"/>
                    </a:lnTo>
                    <a:cubicBezTo>
                      <a:pt x="1613" y="2066"/>
                      <a:pt x="1627" y="2026"/>
                      <a:pt x="1642" y="1989"/>
                    </a:cubicBezTo>
                    <a:cubicBezTo>
                      <a:pt x="1653" y="1950"/>
                      <a:pt x="1667" y="1910"/>
                      <a:pt x="1678" y="1870"/>
                    </a:cubicBezTo>
                    <a:cubicBezTo>
                      <a:pt x="1692" y="1830"/>
                      <a:pt x="1704" y="1787"/>
                      <a:pt x="1714" y="1747"/>
                    </a:cubicBezTo>
                    <a:lnTo>
                      <a:pt x="1747" y="1616"/>
                    </a:lnTo>
                    <a:lnTo>
                      <a:pt x="1776" y="1486"/>
                    </a:lnTo>
                    <a:lnTo>
                      <a:pt x="1798" y="1355"/>
                    </a:lnTo>
                    <a:lnTo>
                      <a:pt x="1812" y="1221"/>
                    </a:lnTo>
                    <a:lnTo>
                      <a:pt x="1819" y="1153"/>
                    </a:lnTo>
                    <a:lnTo>
                      <a:pt x="1823" y="1087"/>
                    </a:lnTo>
                    <a:lnTo>
                      <a:pt x="1823" y="1019"/>
                    </a:lnTo>
                    <a:lnTo>
                      <a:pt x="1823" y="953"/>
                    </a:lnTo>
                    <a:lnTo>
                      <a:pt x="1823" y="888"/>
                    </a:lnTo>
                    <a:lnTo>
                      <a:pt x="1819" y="819"/>
                    </a:lnTo>
                    <a:lnTo>
                      <a:pt x="1816" y="754"/>
                    </a:lnTo>
                    <a:lnTo>
                      <a:pt x="1809" y="689"/>
                    </a:lnTo>
                    <a:lnTo>
                      <a:pt x="1798" y="624"/>
                    </a:lnTo>
                    <a:lnTo>
                      <a:pt x="1787" y="562"/>
                    </a:lnTo>
                    <a:lnTo>
                      <a:pt x="1772" y="500"/>
                    </a:lnTo>
                    <a:lnTo>
                      <a:pt x="1754" y="438"/>
                    </a:lnTo>
                    <a:lnTo>
                      <a:pt x="1736" y="377"/>
                    </a:lnTo>
                    <a:lnTo>
                      <a:pt x="1714" y="319"/>
                    </a:lnTo>
                    <a:lnTo>
                      <a:pt x="1689" y="258"/>
                    </a:lnTo>
                    <a:lnTo>
                      <a:pt x="1664" y="203"/>
                    </a:lnTo>
                    <a:lnTo>
                      <a:pt x="1635" y="149"/>
                    </a:lnTo>
                    <a:lnTo>
                      <a:pt x="1602" y="94"/>
                    </a:lnTo>
                    <a:lnTo>
                      <a:pt x="1591" y="80"/>
                    </a:lnTo>
                    <a:lnTo>
                      <a:pt x="1580" y="65"/>
                    </a:lnTo>
                    <a:lnTo>
                      <a:pt x="1570" y="54"/>
                    </a:lnTo>
                    <a:lnTo>
                      <a:pt x="1555" y="44"/>
                    </a:lnTo>
                    <a:lnTo>
                      <a:pt x="1544" y="32"/>
                    </a:lnTo>
                    <a:lnTo>
                      <a:pt x="1530" y="25"/>
                    </a:lnTo>
                    <a:lnTo>
                      <a:pt x="1515" y="18"/>
                    </a:lnTo>
                    <a:lnTo>
                      <a:pt x="1501" y="15"/>
                    </a:lnTo>
                    <a:lnTo>
                      <a:pt x="1486" y="7"/>
                    </a:lnTo>
                    <a:lnTo>
                      <a:pt x="1471" y="4"/>
                    </a:lnTo>
                    <a:lnTo>
                      <a:pt x="1453" y="4"/>
                    </a:lnTo>
                    <a:lnTo>
                      <a:pt x="1439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4"/>
              <p:cNvSpPr/>
              <p:nvPr/>
            </p:nvSpPr>
            <p:spPr>
              <a:xfrm>
                <a:off x="809138" y="572050"/>
                <a:ext cx="147000" cy="135550"/>
              </a:xfrm>
              <a:custGeom>
                <a:avLst/>
                <a:gdLst/>
                <a:ahLst/>
                <a:cxnLst/>
                <a:rect l="l" t="t" r="r" b="b"/>
                <a:pathLst>
                  <a:path w="5880" h="5422" extrusionOk="0">
                    <a:moveTo>
                      <a:pt x="1896" y="4718"/>
                    </a:moveTo>
                    <a:lnTo>
                      <a:pt x="2001" y="4780"/>
                    </a:lnTo>
                    <a:lnTo>
                      <a:pt x="2110" y="4835"/>
                    </a:lnTo>
                    <a:lnTo>
                      <a:pt x="1998" y="4784"/>
                    </a:lnTo>
                    <a:lnTo>
                      <a:pt x="1889" y="4726"/>
                    </a:lnTo>
                    <a:lnTo>
                      <a:pt x="1892" y="4722"/>
                    </a:lnTo>
                    <a:lnTo>
                      <a:pt x="1896" y="4718"/>
                    </a:lnTo>
                    <a:close/>
                    <a:moveTo>
                      <a:pt x="556" y="533"/>
                    </a:moveTo>
                    <a:lnTo>
                      <a:pt x="556" y="642"/>
                    </a:lnTo>
                    <a:lnTo>
                      <a:pt x="556" y="747"/>
                    </a:lnTo>
                    <a:lnTo>
                      <a:pt x="559" y="856"/>
                    </a:lnTo>
                    <a:lnTo>
                      <a:pt x="566" y="965"/>
                    </a:lnTo>
                    <a:lnTo>
                      <a:pt x="577" y="1069"/>
                    </a:lnTo>
                    <a:lnTo>
                      <a:pt x="588" y="1174"/>
                    </a:lnTo>
                    <a:lnTo>
                      <a:pt x="606" y="1283"/>
                    </a:lnTo>
                    <a:lnTo>
                      <a:pt x="621" y="1388"/>
                    </a:lnTo>
                    <a:lnTo>
                      <a:pt x="643" y="1490"/>
                    </a:lnTo>
                    <a:lnTo>
                      <a:pt x="664" y="1595"/>
                    </a:lnTo>
                    <a:lnTo>
                      <a:pt x="690" y="1700"/>
                    </a:lnTo>
                    <a:lnTo>
                      <a:pt x="715" y="1801"/>
                    </a:lnTo>
                    <a:lnTo>
                      <a:pt x="748" y="1903"/>
                    </a:lnTo>
                    <a:lnTo>
                      <a:pt x="777" y="2004"/>
                    </a:lnTo>
                    <a:lnTo>
                      <a:pt x="813" y="2106"/>
                    </a:lnTo>
                    <a:lnTo>
                      <a:pt x="849" y="2204"/>
                    </a:lnTo>
                    <a:lnTo>
                      <a:pt x="885" y="2301"/>
                    </a:lnTo>
                    <a:lnTo>
                      <a:pt x="929" y="2400"/>
                    </a:lnTo>
                    <a:lnTo>
                      <a:pt x="969" y="2494"/>
                    </a:lnTo>
                    <a:lnTo>
                      <a:pt x="1016" y="2588"/>
                    </a:lnTo>
                    <a:lnTo>
                      <a:pt x="1063" y="2682"/>
                    </a:lnTo>
                    <a:lnTo>
                      <a:pt x="1110" y="2773"/>
                    </a:lnTo>
                    <a:lnTo>
                      <a:pt x="1165" y="2867"/>
                    </a:lnTo>
                    <a:lnTo>
                      <a:pt x="1215" y="2954"/>
                    </a:lnTo>
                    <a:lnTo>
                      <a:pt x="1270" y="3044"/>
                    </a:lnTo>
                    <a:lnTo>
                      <a:pt x="1327" y="3131"/>
                    </a:lnTo>
                    <a:lnTo>
                      <a:pt x="1389" y="3215"/>
                    </a:lnTo>
                    <a:lnTo>
                      <a:pt x="1447" y="3298"/>
                    </a:lnTo>
                    <a:lnTo>
                      <a:pt x="1512" y="3382"/>
                    </a:lnTo>
                    <a:lnTo>
                      <a:pt x="1574" y="3461"/>
                    </a:lnTo>
                    <a:lnTo>
                      <a:pt x="1643" y="3541"/>
                    </a:lnTo>
                    <a:lnTo>
                      <a:pt x="1708" y="3617"/>
                    </a:lnTo>
                    <a:lnTo>
                      <a:pt x="1780" y="3693"/>
                    </a:lnTo>
                    <a:lnTo>
                      <a:pt x="1849" y="3765"/>
                    </a:lnTo>
                    <a:lnTo>
                      <a:pt x="1922" y="3835"/>
                    </a:lnTo>
                    <a:lnTo>
                      <a:pt x="1998" y="3907"/>
                    </a:lnTo>
                    <a:lnTo>
                      <a:pt x="2074" y="3972"/>
                    </a:lnTo>
                    <a:lnTo>
                      <a:pt x="2153" y="4037"/>
                    </a:lnTo>
                    <a:lnTo>
                      <a:pt x="2230" y="4099"/>
                    </a:lnTo>
                    <a:lnTo>
                      <a:pt x="2313" y="4161"/>
                    </a:lnTo>
                    <a:lnTo>
                      <a:pt x="2393" y="4222"/>
                    </a:lnTo>
                    <a:lnTo>
                      <a:pt x="2476" y="4277"/>
                    </a:lnTo>
                    <a:lnTo>
                      <a:pt x="2563" y="4330"/>
                    </a:lnTo>
                    <a:lnTo>
                      <a:pt x="2650" y="4382"/>
                    </a:lnTo>
                    <a:lnTo>
                      <a:pt x="2737" y="4432"/>
                    </a:lnTo>
                    <a:lnTo>
                      <a:pt x="2824" y="4479"/>
                    </a:lnTo>
                    <a:lnTo>
                      <a:pt x="2914" y="4523"/>
                    </a:lnTo>
                    <a:lnTo>
                      <a:pt x="3005" y="4566"/>
                    </a:lnTo>
                    <a:lnTo>
                      <a:pt x="3100" y="4603"/>
                    </a:lnTo>
                    <a:lnTo>
                      <a:pt x="3194" y="4639"/>
                    </a:lnTo>
                    <a:lnTo>
                      <a:pt x="3287" y="4675"/>
                    </a:lnTo>
                    <a:lnTo>
                      <a:pt x="3382" y="4704"/>
                    </a:lnTo>
                    <a:lnTo>
                      <a:pt x="3480" y="4733"/>
                    </a:lnTo>
                    <a:lnTo>
                      <a:pt x="3578" y="4758"/>
                    </a:lnTo>
                    <a:lnTo>
                      <a:pt x="3675" y="4780"/>
                    </a:lnTo>
                    <a:lnTo>
                      <a:pt x="3777" y="4798"/>
                    </a:lnTo>
                    <a:lnTo>
                      <a:pt x="3879" y="4817"/>
                    </a:lnTo>
                    <a:lnTo>
                      <a:pt x="3980" y="4827"/>
                    </a:lnTo>
                    <a:lnTo>
                      <a:pt x="4082" y="4838"/>
                    </a:lnTo>
                    <a:lnTo>
                      <a:pt x="4183" y="4845"/>
                    </a:lnTo>
                    <a:lnTo>
                      <a:pt x="4288" y="4849"/>
                    </a:lnTo>
                    <a:lnTo>
                      <a:pt x="4393" y="4849"/>
                    </a:lnTo>
                    <a:lnTo>
                      <a:pt x="4498" y="4845"/>
                    </a:lnTo>
                    <a:lnTo>
                      <a:pt x="4603" y="4842"/>
                    </a:lnTo>
                    <a:lnTo>
                      <a:pt x="4455" y="4882"/>
                    </a:lnTo>
                    <a:lnTo>
                      <a:pt x="4270" y="4911"/>
                    </a:lnTo>
                    <a:lnTo>
                      <a:pt x="4179" y="4922"/>
                    </a:lnTo>
                    <a:lnTo>
                      <a:pt x="4088" y="4932"/>
                    </a:lnTo>
                    <a:lnTo>
                      <a:pt x="3998" y="4939"/>
                    </a:lnTo>
                    <a:lnTo>
                      <a:pt x="3908" y="4944"/>
                    </a:lnTo>
                    <a:lnTo>
                      <a:pt x="3814" y="4947"/>
                    </a:lnTo>
                    <a:lnTo>
                      <a:pt x="3632" y="4947"/>
                    </a:lnTo>
                    <a:lnTo>
                      <a:pt x="3541" y="4944"/>
                    </a:lnTo>
                    <a:lnTo>
                      <a:pt x="3451" y="4936"/>
                    </a:lnTo>
                    <a:lnTo>
                      <a:pt x="3361" y="4929"/>
                    </a:lnTo>
                    <a:lnTo>
                      <a:pt x="3274" y="4918"/>
                    </a:lnTo>
                    <a:lnTo>
                      <a:pt x="3183" y="4904"/>
                    </a:lnTo>
                    <a:lnTo>
                      <a:pt x="3092" y="4889"/>
                    </a:lnTo>
                    <a:lnTo>
                      <a:pt x="3005" y="4871"/>
                    </a:lnTo>
                    <a:lnTo>
                      <a:pt x="2914" y="4849"/>
                    </a:lnTo>
                    <a:lnTo>
                      <a:pt x="2827" y="4827"/>
                    </a:lnTo>
                    <a:lnTo>
                      <a:pt x="2740" y="4798"/>
                    </a:lnTo>
                    <a:lnTo>
                      <a:pt x="2653" y="4773"/>
                    </a:lnTo>
                    <a:lnTo>
                      <a:pt x="2566" y="4740"/>
                    </a:lnTo>
                    <a:lnTo>
                      <a:pt x="2480" y="4704"/>
                    </a:lnTo>
                    <a:lnTo>
                      <a:pt x="2393" y="4668"/>
                    </a:lnTo>
                    <a:lnTo>
                      <a:pt x="2309" y="4628"/>
                    </a:lnTo>
                    <a:lnTo>
                      <a:pt x="2222" y="4584"/>
                    </a:lnTo>
                    <a:lnTo>
                      <a:pt x="2139" y="4537"/>
                    </a:lnTo>
                    <a:lnTo>
                      <a:pt x="2056" y="4487"/>
                    </a:lnTo>
                    <a:lnTo>
                      <a:pt x="1972" y="4436"/>
                    </a:lnTo>
                    <a:lnTo>
                      <a:pt x="1892" y="4382"/>
                    </a:lnTo>
                    <a:lnTo>
                      <a:pt x="1809" y="4320"/>
                    </a:lnTo>
                    <a:lnTo>
                      <a:pt x="1730" y="4258"/>
                    </a:lnTo>
                    <a:lnTo>
                      <a:pt x="1650" y="4193"/>
                    </a:lnTo>
                    <a:lnTo>
                      <a:pt x="1556" y="4110"/>
                    </a:lnTo>
                    <a:lnTo>
                      <a:pt x="1465" y="4026"/>
                    </a:lnTo>
                    <a:lnTo>
                      <a:pt x="1382" y="3936"/>
                    </a:lnTo>
                    <a:lnTo>
                      <a:pt x="1298" y="3845"/>
                    </a:lnTo>
                    <a:lnTo>
                      <a:pt x="1218" y="3755"/>
                    </a:lnTo>
                    <a:lnTo>
                      <a:pt x="1143" y="3656"/>
                    </a:lnTo>
                    <a:lnTo>
                      <a:pt x="1074" y="3559"/>
                    </a:lnTo>
                    <a:lnTo>
                      <a:pt x="1004" y="3461"/>
                    </a:lnTo>
                    <a:lnTo>
                      <a:pt x="944" y="3360"/>
                    </a:lnTo>
                    <a:lnTo>
                      <a:pt x="882" y="3255"/>
                    </a:lnTo>
                    <a:lnTo>
                      <a:pt x="827" y="3149"/>
                    </a:lnTo>
                    <a:lnTo>
                      <a:pt x="773" y="3041"/>
                    </a:lnTo>
                    <a:lnTo>
                      <a:pt x="726" y="2932"/>
                    </a:lnTo>
                    <a:lnTo>
                      <a:pt x="678" y="2823"/>
                    </a:lnTo>
                    <a:lnTo>
                      <a:pt x="639" y="2711"/>
                    </a:lnTo>
                    <a:lnTo>
                      <a:pt x="603" y="2599"/>
                    </a:lnTo>
                    <a:lnTo>
                      <a:pt x="566" y="2482"/>
                    </a:lnTo>
                    <a:lnTo>
                      <a:pt x="537" y="2367"/>
                    </a:lnTo>
                    <a:lnTo>
                      <a:pt x="512" y="2251"/>
                    </a:lnTo>
                    <a:lnTo>
                      <a:pt x="490" y="2134"/>
                    </a:lnTo>
                    <a:lnTo>
                      <a:pt x="469" y="2015"/>
                    </a:lnTo>
                    <a:lnTo>
                      <a:pt x="454" y="1895"/>
                    </a:lnTo>
                    <a:lnTo>
                      <a:pt x="444" y="1780"/>
                    </a:lnTo>
                    <a:lnTo>
                      <a:pt x="436" y="1660"/>
                    </a:lnTo>
                    <a:lnTo>
                      <a:pt x="432" y="1540"/>
                    </a:lnTo>
                    <a:lnTo>
                      <a:pt x="432" y="1417"/>
                    </a:lnTo>
                    <a:lnTo>
                      <a:pt x="436" y="1298"/>
                    </a:lnTo>
                    <a:lnTo>
                      <a:pt x="444" y="1178"/>
                    </a:lnTo>
                    <a:lnTo>
                      <a:pt x="454" y="1059"/>
                    </a:lnTo>
                    <a:lnTo>
                      <a:pt x="469" y="939"/>
                    </a:lnTo>
                    <a:lnTo>
                      <a:pt x="487" y="819"/>
                    </a:lnTo>
                    <a:lnTo>
                      <a:pt x="509" y="699"/>
                    </a:lnTo>
                    <a:lnTo>
                      <a:pt x="556" y="533"/>
                    </a:lnTo>
                    <a:close/>
                    <a:moveTo>
                      <a:pt x="624" y="0"/>
                    </a:moveTo>
                    <a:lnTo>
                      <a:pt x="617" y="4"/>
                    </a:lnTo>
                    <a:lnTo>
                      <a:pt x="610" y="8"/>
                    </a:lnTo>
                    <a:lnTo>
                      <a:pt x="606" y="12"/>
                    </a:lnTo>
                    <a:lnTo>
                      <a:pt x="603" y="15"/>
                    </a:lnTo>
                    <a:lnTo>
                      <a:pt x="599" y="18"/>
                    </a:lnTo>
                    <a:lnTo>
                      <a:pt x="599" y="22"/>
                    </a:lnTo>
                    <a:lnTo>
                      <a:pt x="596" y="25"/>
                    </a:lnTo>
                    <a:lnTo>
                      <a:pt x="596" y="30"/>
                    </a:lnTo>
                    <a:lnTo>
                      <a:pt x="596" y="33"/>
                    </a:lnTo>
                    <a:lnTo>
                      <a:pt x="591" y="55"/>
                    </a:lnTo>
                    <a:lnTo>
                      <a:pt x="584" y="58"/>
                    </a:lnTo>
                    <a:lnTo>
                      <a:pt x="577" y="62"/>
                    </a:lnTo>
                    <a:lnTo>
                      <a:pt x="577" y="65"/>
                    </a:lnTo>
                    <a:lnTo>
                      <a:pt x="574" y="69"/>
                    </a:lnTo>
                    <a:lnTo>
                      <a:pt x="570" y="73"/>
                    </a:lnTo>
                    <a:lnTo>
                      <a:pt x="570" y="77"/>
                    </a:lnTo>
                    <a:lnTo>
                      <a:pt x="523" y="182"/>
                    </a:lnTo>
                    <a:lnTo>
                      <a:pt x="483" y="291"/>
                    </a:lnTo>
                    <a:lnTo>
                      <a:pt x="444" y="395"/>
                    </a:lnTo>
                    <a:lnTo>
                      <a:pt x="410" y="504"/>
                    </a:lnTo>
                    <a:lnTo>
                      <a:pt x="374" y="562"/>
                    </a:lnTo>
                    <a:lnTo>
                      <a:pt x="338" y="620"/>
                    </a:lnTo>
                    <a:lnTo>
                      <a:pt x="305" y="682"/>
                    </a:lnTo>
                    <a:lnTo>
                      <a:pt x="277" y="743"/>
                    </a:lnTo>
                    <a:lnTo>
                      <a:pt x="248" y="805"/>
                    </a:lnTo>
                    <a:lnTo>
                      <a:pt x="218" y="866"/>
                    </a:lnTo>
                    <a:lnTo>
                      <a:pt x="193" y="928"/>
                    </a:lnTo>
                    <a:lnTo>
                      <a:pt x="171" y="993"/>
                    </a:lnTo>
                    <a:lnTo>
                      <a:pt x="146" y="1055"/>
                    </a:lnTo>
                    <a:lnTo>
                      <a:pt x="128" y="1120"/>
                    </a:lnTo>
                    <a:lnTo>
                      <a:pt x="106" y="1186"/>
                    </a:lnTo>
                    <a:lnTo>
                      <a:pt x="91" y="1251"/>
                    </a:lnTo>
                    <a:lnTo>
                      <a:pt x="74" y="1316"/>
                    </a:lnTo>
                    <a:lnTo>
                      <a:pt x="59" y="1385"/>
                    </a:lnTo>
                    <a:lnTo>
                      <a:pt x="37" y="1519"/>
                    </a:lnTo>
                    <a:lnTo>
                      <a:pt x="19" y="1653"/>
                    </a:lnTo>
                    <a:lnTo>
                      <a:pt x="9" y="1791"/>
                    </a:lnTo>
                    <a:lnTo>
                      <a:pt x="1" y="1928"/>
                    </a:lnTo>
                    <a:lnTo>
                      <a:pt x="4" y="2066"/>
                    </a:lnTo>
                    <a:lnTo>
                      <a:pt x="9" y="2204"/>
                    </a:lnTo>
                    <a:lnTo>
                      <a:pt x="23" y="2341"/>
                    </a:lnTo>
                    <a:lnTo>
                      <a:pt x="37" y="2482"/>
                    </a:lnTo>
                    <a:lnTo>
                      <a:pt x="63" y="2621"/>
                    </a:lnTo>
                    <a:lnTo>
                      <a:pt x="91" y="2755"/>
                    </a:lnTo>
                    <a:lnTo>
                      <a:pt x="124" y="2892"/>
                    </a:lnTo>
                    <a:lnTo>
                      <a:pt x="161" y="3026"/>
                    </a:lnTo>
                    <a:lnTo>
                      <a:pt x="204" y="3161"/>
                    </a:lnTo>
                    <a:lnTo>
                      <a:pt x="255" y="3291"/>
                    </a:lnTo>
                    <a:lnTo>
                      <a:pt x="305" y="3417"/>
                    </a:lnTo>
                    <a:lnTo>
                      <a:pt x="364" y="3544"/>
                    </a:lnTo>
                    <a:lnTo>
                      <a:pt x="429" y="3668"/>
                    </a:lnTo>
                    <a:lnTo>
                      <a:pt x="494" y="3791"/>
                    </a:lnTo>
                    <a:lnTo>
                      <a:pt x="566" y="3907"/>
                    </a:lnTo>
                    <a:lnTo>
                      <a:pt x="643" y="4023"/>
                    </a:lnTo>
                    <a:lnTo>
                      <a:pt x="718" y="4131"/>
                    </a:lnTo>
                    <a:lnTo>
                      <a:pt x="805" y="4240"/>
                    </a:lnTo>
                    <a:lnTo>
                      <a:pt x="892" y="4342"/>
                    </a:lnTo>
                    <a:lnTo>
                      <a:pt x="983" y="4439"/>
                    </a:lnTo>
                    <a:lnTo>
                      <a:pt x="1078" y="4534"/>
                    </a:lnTo>
                    <a:lnTo>
                      <a:pt x="1168" y="4610"/>
                    </a:lnTo>
                    <a:lnTo>
                      <a:pt x="1262" y="4690"/>
                    </a:lnTo>
                    <a:lnTo>
                      <a:pt x="1357" y="4762"/>
                    </a:lnTo>
                    <a:lnTo>
                      <a:pt x="1461" y="4831"/>
                    </a:lnTo>
                    <a:lnTo>
                      <a:pt x="1566" y="4896"/>
                    </a:lnTo>
                    <a:lnTo>
                      <a:pt x="1675" y="4961"/>
                    </a:lnTo>
                    <a:lnTo>
                      <a:pt x="1787" y="5019"/>
                    </a:lnTo>
                    <a:lnTo>
                      <a:pt x="1900" y="5074"/>
                    </a:lnTo>
                    <a:lnTo>
                      <a:pt x="2019" y="5125"/>
                    </a:lnTo>
                    <a:lnTo>
                      <a:pt x="2139" y="5175"/>
                    </a:lnTo>
                    <a:lnTo>
                      <a:pt x="2262" y="5218"/>
                    </a:lnTo>
                    <a:lnTo>
                      <a:pt x="2386" y="5258"/>
                    </a:lnTo>
                    <a:lnTo>
                      <a:pt x="2513" y="5295"/>
                    </a:lnTo>
                    <a:lnTo>
                      <a:pt x="2640" y="5324"/>
                    </a:lnTo>
                    <a:lnTo>
                      <a:pt x="2766" y="5352"/>
                    </a:lnTo>
                    <a:lnTo>
                      <a:pt x="2896" y="5374"/>
                    </a:lnTo>
                    <a:lnTo>
                      <a:pt x="3027" y="5392"/>
                    </a:lnTo>
                    <a:lnTo>
                      <a:pt x="3157" y="5407"/>
                    </a:lnTo>
                    <a:lnTo>
                      <a:pt x="3287" y="5418"/>
                    </a:lnTo>
                    <a:lnTo>
                      <a:pt x="3418" y="5422"/>
                    </a:lnTo>
                    <a:lnTo>
                      <a:pt x="3548" y="5422"/>
                    </a:lnTo>
                    <a:lnTo>
                      <a:pt x="3679" y="5418"/>
                    </a:lnTo>
                    <a:lnTo>
                      <a:pt x="3806" y="5407"/>
                    </a:lnTo>
                    <a:lnTo>
                      <a:pt x="3936" y="5392"/>
                    </a:lnTo>
                    <a:lnTo>
                      <a:pt x="4060" y="5374"/>
                    </a:lnTo>
                    <a:lnTo>
                      <a:pt x="4187" y="5349"/>
                    </a:lnTo>
                    <a:lnTo>
                      <a:pt x="4309" y="5317"/>
                    </a:lnTo>
                    <a:lnTo>
                      <a:pt x="4429" y="5284"/>
                    </a:lnTo>
                    <a:lnTo>
                      <a:pt x="4549" y="5240"/>
                    </a:lnTo>
                    <a:lnTo>
                      <a:pt x="4665" y="5193"/>
                    </a:lnTo>
                    <a:lnTo>
                      <a:pt x="4722" y="5168"/>
                    </a:lnTo>
                    <a:lnTo>
                      <a:pt x="4777" y="5143"/>
                    </a:lnTo>
                    <a:lnTo>
                      <a:pt x="4836" y="5113"/>
                    </a:lnTo>
                    <a:lnTo>
                      <a:pt x="4889" y="5085"/>
                    </a:lnTo>
                    <a:lnTo>
                      <a:pt x="4955" y="5063"/>
                    </a:lnTo>
                    <a:lnTo>
                      <a:pt x="5020" y="5038"/>
                    </a:lnTo>
                    <a:lnTo>
                      <a:pt x="5089" y="5012"/>
                    </a:lnTo>
                    <a:lnTo>
                      <a:pt x="5154" y="4987"/>
                    </a:lnTo>
                    <a:lnTo>
                      <a:pt x="5216" y="4958"/>
                    </a:lnTo>
                    <a:lnTo>
                      <a:pt x="5281" y="4929"/>
                    </a:lnTo>
                    <a:lnTo>
                      <a:pt x="5343" y="4896"/>
                    </a:lnTo>
                    <a:lnTo>
                      <a:pt x="5404" y="4864"/>
                    </a:lnTo>
                    <a:lnTo>
                      <a:pt x="5466" y="4827"/>
                    </a:lnTo>
                    <a:lnTo>
                      <a:pt x="5523" y="4791"/>
                    </a:lnTo>
                    <a:lnTo>
                      <a:pt x="5585" y="4755"/>
                    </a:lnTo>
                    <a:lnTo>
                      <a:pt x="5643" y="4715"/>
                    </a:lnTo>
                    <a:lnTo>
                      <a:pt x="5701" y="4675"/>
                    </a:lnTo>
                    <a:lnTo>
                      <a:pt x="5756" y="4631"/>
                    </a:lnTo>
                    <a:lnTo>
                      <a:pt x="5810" y="4588"/>
                    </a:lnTo>
                    <a:lnTo>
                      <a:pt x="5864" y="4541"/>
                    </a:lnTo>
                    <a:lnTo>
                      <a:pt x="5871" y="4534"/>
                    </a:lnTo>
                    <a:lnTo>
                      <a:pt x="5875" y="4526"/>
                    </a:lnTo>
                    <a:lnTo>
                      <a:pt x="5875" y="4523"/>
                    </a:lnTo>
                    <a:lnTo>
                      <a:pt x="5879" y="4516"/>
                    </a:lnTo>
                    <a:lnTo>
                      <a:pt x="5879" y="4509"/>
                    </a:lnTo>
                    <a:lnTo>
                      <a:pt x="5875" y="4501"/>
                    </a:lnTo>
                    <a:lnTo>
                      <a:pt x="5875" y="4497"/>
                    </a:lnTo>
                    <a:lnTo>
                      <a:pt x="5871" y="4491"/>
                    </a:lnTo>
                    <a:lnTo>
                      <a:pt x="5871" y="4487"/>
                    </a:lnTo>
                    <a:lnTo>
                      <a:pt x="5871" y="4479"/>
                    </a:lnTo>
                    <a:lnTo>
                      <a:pt x="5871" y="4476"/>
                    </a:lnTo>
                    <a:lnTo>
                      <a:pt x="5871" y="4469"/>
                    </a:lnTo>
                    <a:lnTo>
                      <a:pt x="5871" y="4465"/>
                    </a:lnTo>
                    <a:lnTo>
                      <a:pt x="5868" y="4457"/>
                    </a:lnTo>
                    <a:lnTo>
                      <a:pt x="5868" y="4454"/>
                    </a:lnTo>
                    <a:lnTo>
                      <a:pt x="5864" y="4451"/>
                    </a:lnTo>
                    <a:lnTo>
                      <a:pt x="5861" y="4447"/>
                    </a:lnTo>
                    <a:lnTo>
                      <a:pt x="5857" y="4444"/>
                    </a:lnTo>
                    <a:lnTo>
                      <a:pt x="5853" y="4439"/>
                    </a:lnTo>
                    <a:lnTo>
                      <a:pt x="5850" y="4436"/>
                    </a:lnTo>
                    <a:lnTo>
                      <a:pt x="5846" y="4432"/>
                    </a:lnTo>
                    <a:lnTo>
                      <a:pt x="5828" y="4432"/>
                    </a:lnTo>
                    <a:cubicBezTo>
                      <a:pt x="5752" y="4439"/>
                      <a:pt x="5672" y="4451"/>
                      <a:pt x="5597" y="4457"/>
                    </a:cubicBezTo>
                    <a:cubicBezTo>
                      <a:pt x="5517" y="4465"/>
                      <a:pt x="5440" y="4469"/>
                      <a:pt x="5361" y="4476"/>
                    </a:cubicBezTo>
                    <a:lnTo>
                      <a:pt x="5132" y="4487"/>
                    </a:lnTo>
                    <a:lnTo>
                      <a:pt x="4788" y="4487"/>
                    </a:lnTo>
                    <a:lnTo>
                      <a:pt x="4672" y="4483"/>
                    </a:lnTo>
                    <a:lnTo>
                      <a:pt x="4560" y="4476"/>
                    </a:lnTo>
                    <a:lnTo>
                      <a:pt x="4448" y="4465"/>
                    </a:lnTo>
                    <a:lnTo>
                      <a:pt x="4335" y="4454"/>
                    </a:lnTo>
                    <a:lnTo>
                      <a:pt x="4222" y="4439"/>
                    </a:lnTo>
                    <a:lnTo>
                      <a:pt x="4110" y="4422"/>
                    </a:lnTo>
                    <a:lnTo>
                      <a:pt x="3998" y="4404"/>
                    </a:lnTo>
                    <a:lnTo>
                      <a:pt x="3889" y="4382"/>
                    </a:lnTo>
                    <a:lnTo>
                      <a:pt x="3781" y="4357"/>
                    </a:lnTo>
                    <a:lnTo>
                      <a:pt x="3668" y="4330"/>
                    </a:lnTo>
                    <a:lnTo>
                      <a:pt x="3560" y="4302"/>
                    </a:lnTo>
                    <a:lnTo>
                      <a:pt x="3454" y="4265"/>
                    </a:lnTo>
                    <a:lnTo>
                      <a:pt x="3346" y="4230"/>
                    </a:lnTo>
                    <a:lnTo>
                      <a:pt x="3240" y="4193"/>
                    </a:lnTo>
                    <a:lnTo>
                      <a:pt x="3132" y="4150"/>
                    </a:lnTo>
                    <a:lnTo>
                      <a:pt x="3027" y="4106"/>
                    </a:lnTo>
                    <a:lnTo>
                      <a:pt x="2922" y="4056"/>
                    </a:lnTo>
                    <a:lnTo>
                      <a:pt x="2820" y="4004"/>
                    </a:lnTo>
                    <a:lnTo>
                      <a:pt x="2715" y="3950"/>
                    </a:lnTo>
                    <a:lnTo>
                      <a:pt x="2613" y="3892"/>
                    </a:lnTo>
                    <a:lnTo>
                      <a:pt x="2513" y="3830"/>
                    </a:lnTo>
                    <a:lnTo>
                      <a:pt x="2411" y="3765"/>
                    </a:lnTo>
                    <a:lnTo>
                      <a:pt x="2313" y="3696"/>
                    </a:lnTo>
                    <a:lnTo>
                      <a:pt x="2205" y="3621"/>
                    </a:lnTo>
                    <a:lnTo>
                      <a:pt x="2103" y="3537"/>
                    </a:lnTo>
                    <a:lnTo>
                      <a:pt x="2001" y="3450"/>
                    </a:lnTo>
                    <a:lnTo>
                      <a:pt x="1904" y="3363"/>
                    </a:lnTo>
                    <a:lnTo>
                      <a:pt x="1809" y="3273"/>
                    </a:lnTo>
                    <a:lnTo>
                      <a:pt x="1719" y="3175"/>
                    </a:lnTo>
                    <a:lnTo>
                      <a:pt x="1632" y="3077"/>
                    </a:lnTo>
                    <a:lnTo>
                      <a:pt x="1548" y="2979"/>
                    </a:lnTo>
                    <a:lnTo>
                      <a:pt x="1469" y="2874"/>
                    </a:lnTo>
                    <a:lnTo>
                      <a:pt x="1392" y="2769"/>
                    </a:lnTo>
                    <a:lnTo>
                      <a:pt x="1320" y="2661"/>
                    </a:lnTo>
                    <a:lnTo>
                      <a:pt x="1251" y="2548"/>
                    </a:lnTo>
                    <a:lnTo>
                      <a:pt x="1186" y="2435"/>
                    </a:lnTo>
                    <a:lnTo>
                      <a:pt x="1125" y="2323"/>
                    </a:lnTo>
                    <a:lnTo>
                      <a:pt x="1066" y="2204"/>
                    </a:lnTo>
                    <a:lnTo>
                      <a:pt x="1012" y="2088"/>
                    </a:lnTo>
                    <a:lnTo>
                      <a:pt x="961" y="1965"/>
                    </a:lnTo>
                    <a:lnTo>
                      <a:pt x="918" y="1845"/>
                    </a:lnTo>
                    <a:lnTo>
                      <a:pt x="874" y="1721"/>
                    </a:lnTo>
                    <a:lnTo>
                      <a:pt x="835" y="1595"/>
                    </a:lnTo>
                    <a:lnTo>
                      <a:pt x="798" y="1472"/>
                    </a:lnTo>
                    <a:lnTo>
                      <a:pt x="770" y="1345"/>
                    </a:lnTo>
                    <a:lnTo>
                      <a:pt x="740" y="1214"/>
                    </a:lnTo>
                    <a:lnTo>
                      <a:pt x="718" y="1087"/>
                    </a:lnTo>
                    <a:lnTo>
                      <a:pt x="700" y="957"/>
                    </a:lnTo>
                    <a:lnTo>
                      <a:pt x="686" y="826"/>
                    </a:lnTo>
                    <a:lnTo>
                      <a:pt x="675" y="699"/>
                    </a:lnTo>
                    <a:lnTo>
                      <a:pt x="668" y="569"/>
                    </a:lnTo>
                    <a:lnTo>
                      <a:pt x="664" y="435"/>
                    </a:lnTo>
                    <a:lnTo>
                      <a:pt x="664" y="305"/>
                    </a:lnTo>
                    <a:lnTo>
                      <a:pt x="671" y="174"/>
                    </a:lnTo>
                    <a:lnTo>
                      <a:pt x="683" y="44"/>
                    </a:lnTo>
                    <a:lnTo>
                      <a:pt x="683" y="40"/>
                    </a:lnTo>
                    <a:lnTo>
                      <a:pt x="683" y="37"/>
                    </a:lnTo>
                    <a:lnTo>
                      <a:pt x="683" y="33"/>
                    </a:lnTo>
                    <a:lnTo>
                      <a:pt x="678" y="30"/>
                    </a:lnTo>
                    <a:lnTo>
                      <a:pt x="678" y="25"/>
                    </a:lnTo>
                    <a:lnTo>
                      <a:pt x="675" y="22"/>
                    </a:lnTo>
                    <a:lnTo>
                      <a:pt x="675" y="18"/>
                    </a:lnTo>
                    <a:lnTo>
                      <a:pt x="671" y="15"/>
                    </a:lnTo>
                    <a:lnTo>
                      <a:pt x="664" y="12"/>
                    </a:lnTo>
                    <a:lnTo>
                      <a:pt x="657" y="8"/>
                    </a:lnTo>
                    <a:lnTo>
                      <a:pt x="650" y="4"/>
                    </a:ln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4"/>
              <p:cNvSpPr/>
              <p:nvPr/>
            </p:nvSpPr>
            <p:spPr>
              <a:xfrm>
                <a:off x="372488" y="523750"/>
                <a:ext cx="137100" cy="65450"/>
              </a:xfrm>
              <a:custGeom>
                <a:avLst/>
                <a:gdLst/>
                <a:ahLst/>
                <a:cxnLst/>
                <a:rect l="l" t="t" r="r" b="b"/>
                <a:pathLst>
                  <a:path w="5484" h="2618" extrusionOk="0">
                    <a:moveTo>
                      <a:pt x="1642" y="795"/>
                    </a:moveTo>
                    <a:lnTo>
                      <a:pt x="1703" y="798"/>
                    </a:lnTo>
                    <a:lnTo>
                      <a:pt x="1765" y="802"/>
                    </a:lnTo>
                    <a:lnTo>
                      <a:pt x="1859" y="813"/>
                    </a:lnTo>
                    <a:lnTo>
                      <a:pt x="1957" y="823"/>
                    </a:lnTo>
                    <a:lnTo>
                      <a:pt x="2055" y="842"/>
                    </a:lnTo>
                    <a:lnTo>
                      <a:pt x="2150" y="860"/>
                    </a:lnTo>
                    <a:lnTo>
                      <a:pt x="2345" y="907"/>
                    </a:lnTo>
                    <a:lnTo>
                      <a:pt x="2537" y="954"/>
                    </a:lnTo>
                    <a:cubicBezTo>
                      <a:pt x="2606" y="983"/>
                      <a:pt x="2678" y="1012"/>
                      <a:pt x="2755" y="1041"/>
                    </a:cubicBezTo>
                    <a:cubicBezTo>
                      <a:pt x="2827" y="1074"/>
                      <a:pt x="2899" y="1106"/>
                      <a:pt x="2972" y="1139"/>
                    </a:cubicBezTo>
                    <a:lnTo>
                      <a:pt x="3193" y="1244"/>
                    </a:lnTo>
                    <a:lnTo>
                      <a:pt x="3411" y="1349"/>
                    </a:lnTo>
                    <a:cubicBezTo>
                      <a:pt x="3479" y="1389"/>
                      <a:pt x="3552" y="1425"/>
                      <a:pt x="3620" y="1462"/>
                    </a:cubicBezTo>
                    <a:cubicBezTo>
                      <a:pt x="3693" y="1501"/>
                      <a:pt x="3762" y="1537"/>
                      <a:pt x="3831" y="1577"/>
                    </a:cubicBezTo>
                    <a:cubicBezTo>
                      <a:pt x="3899" y="1614"/>
                      <a:pt x="3965" y="1653"/>
                      <a:pt x="4030" y="1690"/>
                    </a:cubicBezTo>
                    <a:cubicBezTo>
                      <a:pt x="4095" y="1730"/>
                      <a:pt x="4160" y="1766"/>
                      <a:pt x="4222" y="1802"/>
                    </a:cubicBezTo>
                    <a:lnTo>
                      <a:pt x="4113" y="1777"/>
                    </a:lnTo>
                    <a:lnTo>
                      <a:pt x="4001" y="1755"/>
                    </a:lnTo>
                    <a:lnTo>
                      <a:pt x="3889" y="1740"/>
                    </a:lnTo>
                    <a:lnTo>
                      <a:pt x="3777" y="1726"/>
                    </a:lnTo>
                    <a:lnTo>
                      <a:pt x="3664" y="1718"/>
                    </a:lnTo>
                    <a:cubicBezTo>
                      <a:pt x="3628" y="1715"/>
                      <a:pt x="3592" y="1715"/>
                      <a:pt x="3555" y="1711"/>
                    </a:cubicBezTo>
                    <a:cubicBezTo>
                      <a:pt x="3483" y="1708"/>
                      <a:pt x="3411" y="1708"/>
                      <a:pt x="3345" y="1704"/>
                    </a:cubicBezTo>
                    <a:lnTo>
                      <a:pt x="3178" y="1704"/>
                    </a:lnTo>
                    <a:lnTo>
                      <a:pt x="3011" y="1708"/>
                    </a:lnTo>
                    <a:lnTo>
                      <a:pt x="2845" y="1711"/>
                    </a:lnTo>
                    <a:lnTo>
                      <a:pt x="2678" y="1723"/>
                    </a:lnTo>
                    <a:lnTo>
                      <a:pt x="2516" y="1733"/>
                    </a:lnTo>
                    <a:lnTo>
                      <a:pt x="2349" y="1748"/>
                    </a:lnTo>
                    <a:lnTo>
                      <a:pt x="2019" y="1788"/>
                    </a:lnTo>
                    <a:lnTo>
                      <a:pt x="2016" y="1788"/>
                    </a:lnTo>
                    <a:lnTo>
                      <a:pt x="2011" y="1791"/>
                    </a:lnTo>
                    <a:lnTo>
                      <a:pt x="2008" y="1791"/>
                    </a:lnTo>
                    <a:lnTo>
                      <a:pt x="2004" y="1795"/>
                    </a:lnTo>
                    <a:lnTo>
                      <a:pt x="2004" y="1798"/>
                    </a:lnTo>
                    <a:lnTo>
                      <a:pt x="2001" y="1802"/>
                    </a:lnTo>
                    <a:lnTo>
                      <a:pt x="2001" y="1805"/>
                    </a:lnTo>
                    <a:lnTo>
                      <a:pt x="2001" y="1810"/>
                    </a:lnTo>
                    <a:lnTo>
                      <a:pt x="2004" y="1813"/>
                    </a:lnTo>
                    <a:lnTo>
                      <a:pt x="2004" y="1817"/>
                    </a:lnTo>
                    <a:lnTo>
                      <a:pt x="2008" y="1820"/>
                    </a:lnTo>
                    <a:lnTo>
                      <a:pt x="2008" y="1823"/>
                    </a:lnTo>
                    <a:lnTo>
                      <a:pt x="2011" y="1827"/>
                    </a:lnTo>
                    <a:lnTo>
                      <a:pt x="2016" y="1827"/>
                    </a:lnTo>
                    <a:lnTo>
                      <a:pt x="2019" y="1831"/>
                    </a:lnTo>
                    <a:lnTo>
                      <a:pt x="2023" y="1831"/>
                    </a:lnTo>
                    <a:lnTo>
                      <a:pt x="2193" y="1845"/>
                    </a:lnTo>
                    <a:lnTo>
                      <a:pt x="2364" y="1863"/>
                    </a:lnTo>
                    <a:lnTo>
                      <a:pt x="2533" y="1885"/>
                    </a:lnTo>
                    <a:lnTo>
                      <a:pt x="2700" y="1907"/>
                    </a:lnTo>
                    <a:lnTo>
                      <a:pt x="2867" y="1936"/>
                    </a:lnTo>
                    <a:lnTo>
                      <a:pt x="3033" y="1965"/>
                    </a:lnTo>
                    <a:lnTo>
                      <a:pt x="3200" y="1997"/>
                    </a:lnTo>
                    <a:lnTo>
                      <a:pt x="3367" y="2034"/>
                    </a:lnTo>
                    <a:cubicBezTo>
                      <a:pt x="3381" y="2037"/>
                      <a:pt x="3399" y="2041"/>
                      <a:pt x="3414" y="2044"/>
                    </a:cubicBezTo>
                    <a:cubicBezTo>
                      <a:pt x="3200" y="2049"/>
                      <a:pt x="2986" y="2052"/>
                      <a:pt x="2777" y="2056"/>
                    </a:cubicBezTo>
                    <a:lnTo>
                      <a:pt x="2617" y="2052"/>
                    </a:lnTo>
                    <a:lnTo>
                      <a:pt x="2461" y="2049"/>
                    </a:lnTo>
                    <a:lnTo>
                      <a:pt x="2309" y="2041"/>
                    </a:lnTo>
                    <a:lnTo>
                      <a:pt x="2153" y="2027"/>
                    </a:lnTo>
                    <a:lnTo>
                      <a:pt x="2004" y="2009"/>
                    </a:lnTo>
                    <a:lnTo>
                      <a:pt x="1929" y="1997"/>
                    </a:lnTo>
                    <a:lnTo>
                      <a:pt x="1856" y="1984"/>
                    </a:lnTo>
                    <a:lnTo>
                      <a:pt x="1783" y="1965"/>
                    </a:lnTo>
                    <a:lnTo>
                      <a:pt x="1711" y="1947"/>
                    </a:lnTo>
                    <a:lnTo>
                      <a:pt x="1638" y="1929"/>
                    </a:lnTo>
                    <a:lnTo>
                      <a:pt x="1566" y="1903"/>
                    </a:lnTo>
                    <a:lnTo>
                      <a:pt x="1497" y="1882"/>
                    </a:lnTo>
                    <a:lnTo>
                      <a:pt x="1424" y="1853"/>
                    </a:lnTo>
                    <a:lnTo>
                      <a:pt x="1356" y="1823"/>
                    </a:lnTo>
                    <a:lnTo>
                      <a:pt x="1287" y="1788"/>
                    </a:lnTo>
                    <a:lnTo>
                      <a:pt x="1222" y="1755"/>
                    </a:lnTo>
                    <a:lnTo>
                      <a:pt x="1156" y="1715"/>
                    </a:lnTo>
                    <a:lnTo>
                      <a:pt x="1088" y="1671"/>
                    </a:lnTo>
                    <a:lnTo>
                      <a:pt x="1026" y="1628"/>
                    </a:lnTo>
                    <a:lnTo>
                      <a:pt x="1004" y="1603"/>
                    </a:lnTo>
                    <a:lnTo>
                      <a:pt x="989" y="1577"/>
                    </a:lnTo>
                    <a:lnTo>
                      <a:pt x="975" y="1552"/>
                    </a:lnTo>
                    <a:lnTo>
                      <a:pt x="961" y="1527"/>
                    </a:lnTo>
                    <a:lnTo>
                      <a:pt x="950" y="1497"/>
                    </a:lnTo>
                    <a:lnTo>
                      <a:pt x="942" y="1469"/>
                    </a:lnTo>
                    <a:lnTo>
                      <a:pt x="935" y="1440"/>
                    </a:lnTo>
                    <a:lnTo>
                      <a:pt x="932" y="1410"/>
                    </a:lnTo>
                    <a:lnTo>
                      <a:pt x="929" y="1382"/>
                    </a:lnTo>
                    <a:lnTo>
                      <a:pt x="924" y="1353"/>
                    </a:lnTo>
                    <a:lnTo>
                      <a:pt x="924" y="1320"/>
                    </a:lnTo>
                    <a:lnTo>
                      <a:pt x="929" y="1291"/>
                    </a:lnTo>
                    <a:lnTo>
                      <a:pt x="932" y="1262"/>
                    </a:lnTo>
                    <a:lnTo>
                      <a:pt x="935" y="1229"/>
                    </a:lnTo>
                    <a:lnTo>
                      <a:pt x="942" y="1201"/>
                    </a:lnTo>
                    <a:lnTo>
                      <a:pt x="954" y="1171"/>
                    </a:lnTo>
                    <a:lnTo>
                      <a:pt x="961" y="1142"/>
                    </a:lnTo>
                    <a:lnTo>
                      <a:pt x="972" y="1114"/>
                    </a:lnTo>
                    <a:lnTo>
                      <a:pt x="986" y="1084"/>
                    </a:lnTo>
                    <a:lnTo>
                      <a:pt x="1001" y="1059"/>
                    </a:lnTo>
                    <a:lnTo>
                      <a:pt x="1015" y="1034"/>
                    </a:lnTo>
                    <a:lnTo>
                      <a:pt x="1033" y="1009"/>
                    </a:lnTo>
                    <a:lnTo>
                      <a:pt x="1051" y="983"/>
                    </a:lnTo>
                    <a:lnTo>
                      <a:pt x="1073" y="962"/>
                    </a:lnTo>
                    <a:lnTo>
                      <a:pt x="1091" y="940"/>
                    </a:lnTo>
                    <a:lnTo>
                      <a:pt x="1116" y="918"/>
                    </a:lnTo>
                    <a:lnTo>
                      <a:pt x="1138" y="900"/>
                    </a:lnTo>
                    <a:lnTo>
                      <a:pt x="1163" y="882"/>
                    </a:lnTo>
                    <a:lnTo>
                      <a:pt x="1189" y="867"/>
                    </a:lnTo>
                    <a:lnTo>
                      <a:pt x="1215" y="853"/>
                    </a:lnTo>
                    <a:lnTo>
                      <a:pt x="1243" y="842"/>
                    </a:lnTo>
                    <a:lnTo>
                      <a:pt x="1272" y="835"/>
                    </a:lnTo>
                    <a:lnTo>
                      <a:pt x="1334" y="820"/>
                    </a:lnTo>
                    <a:lnTo>
                      <a:pt x="1392" y="809"/>
                    </a:lnTo>
                    <a:lnTo>
                      <a:pt x="1454" y="798"/>
                    </a:lnTo>
                    <a:lnTo>
                      <a:pt x="1516" y="795"/>
                    </a:lnTo>
                    <a:close/>
                    <a:moveTo>
                      <a:pt x="1255" y="1"/>
                    </a:moveTo>
                    <a:lnTo>
                      <a:pt x="1149" y="12"/>
                    </a:lnTo>
                    <a:lnTo>
                      <a:pt x="1048" y="22"/>
                    </a:lnTo>
                    <a:lnTo>
                      <a:pt x="1001" y="34"/>
                    </a:lnTo>
                    <a:lnTo>
                      <a:pt x="950" y="41"/>
                    </a:lnTo>
                    <a:lnTo>
                      <a:pt x="902" y="55"/>
                    </a:lnTo>
                    <a:lnTo>
                      <a:pt x="855" y="66"/>
                    </a:lnTo>
                    <a:lnTo>
                      <a:pt x="808" y="81"/>
                    </a:lnTo>
                    <a:lnTo>
                      <a:pt x="762" y="95"/>
                    </a:lnTo>
                    <a:lnTo>
                      <a:pt x="715" y="114"/>
                    </a:lnTo>
                    <a:lnTo>
                      <a:pt x="671" y="131"/>
                    </a:lnTo>
                    <a:lnTo>
                      <a:pt x="628" y="153"/>
                    </a:lnTo>
                    <a:lnTo>
                      <a:pt x="584" y="175"/>
                    </a:lnTo>
                    <a:lnTo>
                      <a:pt x="541" y="201"/>
                    </a:lnTo>
                    <a:lnTo>
                      <a:pt x="501" y="222"/>
                    </a:lnTo>
                    <a:lnTo>
                      <a:pt x="461" y="251"/>
                    </a:lnTo>
                    <a:lnTo>
                      <a:pt x="421" y="280"/>
                    </a:lnTo>
                    <a:lnTo>
                      <a:pt x="385" y="309"/>
                    </a:lnTo>
                    <a:lnTo>
                      <a:pt x="348" y="341"/>
                    </a:lnTo>
                    <a:lnTo>
                      <a:pt x="323" y="367"/>
                    </a:lnTo>
                    <a:lnTo>
                      <a:pt x="298" y="392"/>
                    </a:lnTo>
                    <a:lnTo>
                      <a:pt x="272" y="422"/>
                    </a:lnTo>
                    <a:lnTo>
                      <a:pt x="250" y="447"/>
                    </a:lnTo>
                    <a:lnTo>
                      <a:pt x="228" y="475"/>
                    </a:lnTo>
                    <a:lnTo>
                      <a:pt x="207" y="505"/>
                    </a:lnTo>
                    <a:lnTo>
                      <a:pt x="185" y="534"/>
                    </a:lnTo>
                    <a:lnTo>
                      <a:pt x="168" y="566"/>
                    </a:lnTo>
                    <a:lnTo>
                      <a:pt x="149" y="595"/>
                    </a:lnTo>
                    <a:lnTo>
                      <a:pt x="131" y="628"/>
                    </a:lnTo>
                    <a:lnTo>
                      <a:pt x="113" y="661"/>
                    </a:lnTo>
                    <a:lnTo>
                      <a:pt x="98" y="693"/>
                    </a:lnTo>
                    <a:lnTo>
                      <a:pt x="69" y="762"/>
                    </a:lnTo>
                    <a:lnTo>
                      <a:pt x="47" y="831"/>
                    </a:lnTo>
                    <a:lnTo>
                      <a:pt x="29" y="900"/>
                    </a:lnTo>
                    <a:lnTo>
                      <a:pt x="22" y="936"/>
                    </a:lnTo>
                    <a:lnTo>
                      <a:pt x="15" y="972"/>
                    </a:lnTo>
                    <a:lnTo>
                      <a:pt x="11" y="1009"/>
                    </a:lnTo>
                    <a:lnTo>
                      <a:pt x="7" y="1044"/>
                    </a:lnTo>
                    <a:lnTo>
                      <a:pt x="4" y="1077"/>
                    </a:lnTo>
                    <a:lnTo>
                      <a:pt x="1" y="1114"/>
                    </a:lnTo>
                    <a:lnTo>
                      <a:pt x="1" y="1149"/>
                    </a:lnTo>
                    <a:lnTo>
                      <a:pt x="4" y="1186"/>
                    </a:lnTo>
                    <a:lnTo>
                      <a:pt x="4" y="1223"/>
                    </a:lnTo>
                    <a:lnTo>
                      <a:pt x="7" y="1258"/>
                    </a:lnTo>
                    <a:lnTo>
                      <a:pt x="11" y="1295"/>
                    </a:lnTo>
                    <a:lnTo>
                      <a:pt x="19" y="1331"/>
                    </a:lnTo>
                    <a:lnTo>
                      <a:pt x="26" y="1367"/>
                    </a:lnTo>
                    <a:lnTo>
                      <a:pt x="33" y="1403"/>
                    </a:lnTo>
                    <a:cubicBezTo>
                      <a:pt x="41" y="1422"/>
                      <a:pt x="47" y="1443"/>
                      <a:pt x="54" y="1465"/>
                    </a:cubicBezTo>
                    <a:lnTo>
                      <a:pt x="76" y="1530"/>
                    </a:lnTo>
                    <a:cubicBezTo>
                      <a:pt x="87" y="1552"/>
                      <a:pt x="94" y="1574"/>
                      <a:pt x="106" y="1596"/>
                    </a:cubicBezTo>
                    <a:lnTo>
                      <a:pt x="138" y="1661"/>
                    </a:lnTo>
                    <a:lnTo>
                      <a:pt x="174" y="1723"/>
                    </a:lnTo>
                    <a:lnTo>
                      <a:pt x="196" y="1755"/>
                    </a:lnTo>
                    <a:lnTo>
                      <a:pt x="218" y="1783"/>
                    </a:lnTo>
                    <a:lnTo>
                      <a:pt x="240" y="1813"/>
                    </a:lnTo>
                    <a:lnTo>
                      <a:pt x="261" y="1842"/>
                    </a:lnTo>
                    <a:lnTo>
                      <a:pt x="287" y="1867"/>
                    </a:lnTo>
                    <a:lnTo>
                      <a:pt x="312" y="1892"/>
                    </a:lnTo>
                    <a:lnTo>
                      <a:pt x="345" y="1940"/>
                    </a:lnTo>
                    <a:lnTo>
                      <a:pt x="385" y="1987"/>
                    </a:lnTo>
                    <a:lnTo>
                      <a:pt x="424" y="2030"/>
                    </a:lnTo>
                    <a:lnTo>
                      <a:pt x="464" y="2074"/>
                    </a:lnTo>
                    <a:lnTo>
                      <a:pt x="508" y="2114"/>
                    </a:lnTo>
                    <a:lnTo>
                      <a:pt x="555" y="2153"/>
                    </a:lnTo>
                    <a:lnTo>
                      <a:pt x="602" y="2193"/>
                    </a:lnTo>
                    <a:lnTo>
                      <a:pt x="649" y="2230"/>
                    </a:lnTo>
                    <a:lnTo>
                      <a:pt x="700" y="2266"/>
                    </a:lnTo>
                    <a:lnTo>
                      <a:pt x="750" y="2298"/>
                    </a:lnTo>
                    <a:lnTo>
                      <a:pt x="802" y="2331"/>
                    </a:lnTo>
                    <a:lnTo>
                      <a:pt x="855" y="2360"/>
                    </a:lnTo>
                    <a:lnTo>
                      <a:pt x="910" y="2389"/>
                    </a:lnTo>
                    <a:lnTo>
                      <a:pt x="964" y="2411"/>
                    </a:lnTo>
                    <a:lnTo>
                      <a:pt x="1019" y="2436"/>
                    </a:lnTo>
                    <a:lnTo>
                      <a:pt x="1073" y="2454"/>
                    </a:lnTo>
                    <a:lnTo>
                      <a:pt x="1171" y="2487"/>
                    </a:lnTo>
                    <a:lnTo>
                      <a:pt x="1269" y="2512"/>
                    </a:lnTo>
                    <a:lnTo>
                      <a:pt x="1367" y="2534"/>
                    </a:lnTo>
                    <a:lnTo>
                      <a:pt x="1468" y="2549"/>
                    </a:lnTo>
                    <a:lnTo>
                      <a:pt x="1566" y="2563"/>
                    </a:lnTo>
                    <a:lnTo>
                      <a:pt x="1668" y="2571"/>
                    </a:lnTo>
                    <a:lnTo>
                      <a:pt x="1769" y="2578"/>
                    </a:lnTo>
                    <a:lnTo>
                      <a:pt x="1870" y="2581"/>
                    </a:lnTo>
                    <a:lnTo>
                      <a:pt x="1972" y="2578"/>
                    </a:lnTo>
                    <a:lnTo>
                      <a:pt x="2073" y="2578"/>
                    </a:lnTo>
                    <a:lnTo>
                      <a:pt x="2171" y="2571"/>
                    </a:lnTo>
                    <a:lnTo>
                      <a:pt x="2272" y="2563"/>
                    </a:lnTo>
                    <a:lnTo>
                      <a:pt x="2476" y="2541"/>
                    </a:lnTo>
                    <a:cubicBezTo>
                      <a:pt x="2541" y="2534"/>
                      <a:pt x="2610" y="2527"/>
                      <a:pt x="2675" y="2516"/>
                    </a:cubicBezTo>
                    <a:cubicBezTo>
                      <a:pt x="2798" y="2501"/>
                      <a:pt x="2918" y="2484"/>
                      <a:pt x="3033" y="2469"/>
                    </a:cubicBezTo>
                    <a:cubicBezTo>
                      <a:pt x="3153" y="2454"/>
                      <a:pt x="3269" y="2440"/>
                      <a:pt x="3381" y="2425"/>
                    </a:cubicBezTo>
                    <a:cubicBezTo>
                      <a:pt x="3436" y="2422"/>
                      <a:pt x="3494" y="2414"/>
                      <a:pt x="3548" y="2407"/>
                    </a:cubicBezTo>
                    <a:cubicBezTo>
                      <a:pt x="3606" y="2404"/>
                      <a:pt x="3660" y="2400"/>
                      <a:pt x="3715" y="2397"/>
                    </a:cubicBezTo>
                    <a:lnTo>
                      <a:pt x="3881" y="2385"/>
                    </a:lnTo>
                    <a:lnTo>
                      <a:pt x="4045" y="2382"/>
                    </a:lnTo>
                    <a:lnTo>
                      <a:pt x="4212" y="2382"/>
                    </a:lnTo>
                    <a:lnTo>
                      <a:pt x="4374" y="2392"/>
                    </a:lnTo>
                    <a:lnTo>
                      <a:pt x="4458" y="2397"/>
                    </a:lnTo>
                    <a:lnTo>
                      <a:pt x="4541" y="2407"/>
                    </a:lnTo>
                    <a:lnTo>
                      <a:pt x="4625" y="2418"/>
                    </a:lnTo>
                    <a:lnTo>
                      <a:pt x="4707" y="2429"/>
                    </a:lnTo>
                    <a:lnTo>
                      <a:pt x="4791" y="2444"/>
                    </a:lnTo>
                    <a:lnTo>
                      <a:pt x="4874" y="2462"/>
                    </a:lnTo>
                    <a:lnTo>
                      <a:pt x="4961" y="2479"/>
                    </a:lnTo>
                    <a:lnTo>
                      <a:pt x="5045" y="2501"/>
                    </a:lnTo>
                    <a:lnTo>
                      <a:pt x="5132" y="2527"/>
                    </a:lnTo>
                    <a:lnTo>
                      <a:pt x="5219" y="2552"/>
                    </a:lnTo>
                    <a:lnTo>
                      <a:pt x="5306" y="2581"/>
                    </a:lnTo>
                    <a:lnTo>
                      <a:pt x="5396" y="2614"/>
                    </a:lnTo>
                    <a:lnTo>
                      <a:pt x="5403" y="2614"/>
                    </a:lnTo>
                    <a:lnTo>
                      <a:pt x="5407" y="2618"/>
                    </a:lnTo>
                    <a:lnTo>
                      <a:pt x="5433" y="2618"/>
                    </a:lnTo>
                    <a:lnTo>
                      <a:pt x="5436" y="2614"/>
                    </a:lnTo>
                    <a:lnTo>
                      <a:pt x="5443" y="2610"/>
                    </a:lnTo>
                    <a:lnTo>
                      <a:pt x="5447" y="2610"/>
                    </a:lnTo>
                    <a:lnTo>
                      <a:pt x="5451" y="2606"/>
                    </a:lnTo>
                    <a:lnTo>
                      <a:pt x="5461" y="2599"/>
                    </a:lnTo>
                    <a:lnTo>
                      <a:pt x="5468" y="2592"/>
                    </a:lnTo>
                    <a:lnTo>
                      <a:pt x="5473" y="2581"/>
                    </a:lnTo>
                    <a:lnTo>
                      <a:pt x="5480" y="2571"/>
                    </a:lnTo>
                    <a:lnTo>
                      <a:pt x="5483" y="2559"/>
                    </a:lnTo>
                    <a:lnTo>
                      <a:pt x="5483" y="2549"/>
                    </a:lnTo>
                    <a:lnTo>
                      <a:pt x="5483" y="2538"/>
                    </a:lnTo>
                    <a:lnTo>
                      <a:pt x="5483" y="2523"/>
                    </a:lnTo>
                    <a:lnTo>
                      <a:pt x="5480" y="2519"/>
                    </a:lnTo>
                    <a:lnTo>
                      <a:pt x="5480" y="2512"/>
                    </a:lnTo>
                    <a:lnTo>
                      <a:pt x="5476" y="2509"/>
                    </a:lnTo>
                    <a:lnTo>
                      <a:pt x="5473" y="2505"/>
                    </a:lnTo>
                    <a:lnTo>
                      <a:pt x="5468" y="2498"/>
                    </a:lnTo>
                    <a:lnTo>
                      <a:pt x="5465" y="2494"/>
                    </a:lnTo>
                    <a:lnTo>
                      <a:pt x="5447" y="2479"/>
                    </a:lnTo>
                    <a:lnTo>
                      <a:pt x="5433" y="2465"/>
                    </a:lnTo>
                    <a:lnTo>
                      <a:pt x="5433" y="2462"/>
                    </a:lnTo>
                    <a:lnTo>
                      <a:pt x="5429" y="2457"/>
                    </a:lnTo>
                    <a:lnTo>
                      <a:pt x="5429" y="2451"/>
                    </a:lnTo>
                    <a:lnTo>
                      <a:pt x="5425" y="2447"/>
                    </a:lnTo>
                    <a:cubicBezTo>
                      <a:pt x="5367" y="2385"/>
                      <a:pt x="5313" y="2320"/>
                      <a:pt x="5255" y="2258"/>
                    </a:cubicBezTo>
                    <a:cubicBezTo>
                      <a:pt x="5194" y="2193"/>
                      <a:pt x="5135" y="2128"/>
                      <a:pt x="5074" y="2063"/>
                    </a:cubicBezTo>
                    <a:cubicBezTo>
                      <a:pt x="5012" y="2001"/>
                      <a:pt x="4947" y="1936"/>
                      <a:pt x="4886" y="1870"/>
                    </a:cubicBezTo>
                    <a:cubicBezTo>
                      <a:pt x="4820" y="1810"/>
                      <a:pt x="4755" y="1744"/>
                      <a:pt x="4690" y="1679"/>
                    </a:cubicBezTo>
                    <a:lnTo>
                      <a:pt x="4490" y="1494"/>
                    </a:lnTo>
                    <a:lnTo>
                      <a:pt x="4280" y="1309"/>
                    </a:lnTo>
                    <a:lnTo>
                      <a:pt x="4175" y="1218"/>
                    </a:lnTo>
                    <a:lnTo>
                      <a:pt x="4066" y="1131"/>
                    </a:lnTo>
                    <a:lnTo>
                      <a:pt x="3954" y="1044"/>
                    </a:lnTo>
                    <a:lnTo>
                      <a:pt x="3845" y="962"/>
                    </a:lnTo>
                    <a:lnTo>
                      <a:pt x="3733" y="882"/>
                    </a:lnTo>
                    <a:lnTo>
                      <a:pt x="3617" y="802"/>
                    </a:lnTo>
                    <a:lnTo>
                      <a:pt x="3501" y="726"/>
                    </a:lnTo>
                    <a:lnTo>
                      <a:pt x="3385" y="649"/>
                    </a:lnTo>
                    <a:lnTo>
                      <a:pt x="3265" y="581"/>
                    </a:lnTo>
                    <a:lnTo>
                      <a:pt x="3146" y="512"/>
                    </a:lnTo>
                    <a:lnTo>
                      <a:pt x="3026" y="447"/>
                    </a:lnTo>
                    <a:lnTo>
                      <a:pt x="2903" y="388"/>
                    </a:lnTo>
                    <a:lnTo>
                      <a:pt x="2780" y="331"/>
                    </a:lnTo>
                    <a:lnTo>
                      <a:pt x="2657" y="276"/>
                    </a:lnTo>
                    <a:lnTo>
                      <a:pt x="2530" y="229"/>
                    </a:lnTo>
                    <a:lnTo>
                      <a:pt x="2403" y="186"/>
                    </a:lnTo>
                    <a:lnTo>
                      <a:pt x="2277" y="146"/>
                    </a:lnTo>
                    <a:lnTo>
                      <a:pt x="2146" y="109"/>
                    </a:lnTo>
                    <a:lnTo>
                      <a:pt x="2016" y="81"/>
                    </a:lnTo>
                    <a:lnTo>
                      <a:pt x="1885" y="55"/>
                    </a:lnTo>
                    <a:lnTo>
                      <a:pt x="1780" y="34"/>
                    </a:lnTo>
                    <a:lnTo>
                      <a:pt x="1675" y="19"/>
                    </a:lnTo>
                    <a:lnTo>
                      <a:pt x="1566" y="8"/>
                    </a:lnTo>
                    <a:lnTo>
                      <a:pt x="1461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4"/>
              <p:cNvSpPr/>
              <p:nvPr/>
            </p:nvSpPr>
            <p:spPr>
              <a:xfrm>
                <a:off x="382363" y="606275"/>
                <a:ext cx="234475" cy="478575"/>
              </a:xfrm>
              <a:custGeom>
                <a:avLst/>
                <a:gdLst/>
                <a:ahLst/>
                <a:cxnLst/>
                <a:rect l="l" t="t" r="r" b="b"/>
                <a:pathLst>
                  <a:path w="9379" h="19143" extrusionOk="0">
                    <a:moveTo>
                      <a:pt x="3964" y="4614"/>
                    </a:moveTo>
                    <a:lnTo>
                      <a:pt x="3958" y="4676"/>
                    </a:lnTo>
                    <a:lnTo>
                      <a:pt x="3947" y="4741"/>
                    </a:lnTo>
                    <a:lnTo>
                      <a:pt x="3936" y="4803"/>
                    </a:lnTo>
                    <a:lnTo>
                      <a:pt x="3921" y="4861"/>
                    </a:lnTo>
                    <a:lnTo>
                      <a:pt x="3907" y="4923"/>
                    </a:lnTo>
                    <a:lnTo>
                      <a:pt x="3889" y="4980"/>
                    </a:lnTo>
                    <a:lnTo>
                      <a:pt x="3871" y="5038"/>
                    </a:lnTo>
                    <a:lnTo>
                      <a:pt x="3849" y="5097"/>
                    </a:lnTo>
                    <a:lnTo>
                      <a:pt x="3827" y="5151"/>
                    </a:lnTo>
                    <a:lnTo>
                      <a:pt x="3802" y="5205"/>
                    </a:lnTo>
                    <a:lnTo>
                      <a:pt x="3773" y="5256"/>
                    </a:lnTo>
                    <a:lnTo>
                      <a:pt x="3740" y="5306"/>
                    </a:lnTo>
                    <a:lnTo>
                      <a:pt x="3708" y="5358"/>
                    </a:lnTo>
                    <a:lnTo>
                      <a:pt x="3675" y="5405"/>
                    </a:lnTo>
                    <a:lnTo>
                      <a:pt x="3635" y="5448"/>
                    </a:lnTo>
                    <a:lnTo>
                      <a:pt x="3595" y="5491"/>
                    </a:lnTo>
                    <a:lnTo>
                      <a:pt x="3556" y="5535"/>
                    </a:lnTo>
                    <a:lnTo>
                      <a:pt x="3508" y="5575"/>
                    </a:lnTo>
                    <a:lnTo>
                      <a:pt x="3461" y="5614"/>
                    </a:lnTo>
                    <a:lnTo>
                      <a:pt x="3410" y="5647"/>
                    </a:lnTo>
                    <a:lnTo>
                      <a:pt x="3356" y="5684"/>
                    </a:lnTo>
                    <a:lnTo>
                      <a:pt x="3302" y="5712"/>
                    </a:lnTo>
                    <a:lnTo>
                      <a:pt x="3244" y="5745"/>
                    </a:lnTo>
                    <a:lnTo>
                      <a:pt x="3182" y="5771"/>
                    </a:lnTo>
                    <a:lnTo>
                      <a:pt x="3117" y="5796"/>
                    </a:lnTo>
                    <a:cubicBezTo>
                      <a:pt x="3095" y="5803"/>
                      <a:pt x="3073" y="5810"/>
                      <a:pt x="3051" y="5818"/>
                    </a:cubicBezTo>
                    <a:cubicBezTo>
                      <a:pt x="3026" y="5821"/>
                      <a:pt x="3004" y="5828"/>
                      <a:pt x="2979" y="5836"/>
                    </a:cubicBezTo>
                    <a:cubicBezTo>
                      <a:pt x="2957" y="5839"/>
                      <a:pt x="2932" y="5846"/>
                      <a:pt x="2907" y="5850"/>
                    </a:cubicBezTo>
                    <a:cubicBezTo>
                      <a:pt x="2882" y="5858"/>
                      <a:pt x="2856" y="5861"/>
                      <a:pt x="2830" y="5865"/>
                    </a:cubicBezTo>
                    <a:cubicBezTo>
                      <a:pt x="2805" y="5868"/>
                      <a:pt x="2780" y="5872"/>
                      <a:pt x="2751" y="5875"/>
                    </a:cubicBezTo>
                    <a:cubicBezTo>
                      <a:pt x="2725" y="5879"/>
                      <a:pt x="2696" y="5883"/>
                      <a:pt x="2668" y="5883"/>
                    </a:cubicBezTo>
                    <a:cubicBezTo>
                      <a:pt x="2643" y="5886"/>
                      <a:pt x="2613" y="5886"/>
                      <a:pt x="2584" y="5890"/>
                    </a:cubicBezTo>
                    <a:lnTo>
                      <a:pt x="2490" y="5890"/>
                    </a:lnTo>
                    <a:cubicBezTo>
                      <a:pt x="2457" y="5890"/>
                      <a:pt x="2429" y="5890"/>
                      <a:pt x="2399" y="5886"/>
                    </a:cubicBezTo>
                    <a:cubicBezTo>
                      <a:pt x="2367" y="5886"/>
                      <a:pt x="2338" y="5883"/>
                      <a:pt x="2309" y="5883"/>
                    </a:cubicBezTo>
                    <a:cubicBezTo>
                      <a:pt x="2280" y="5879"/>
                      <a:pt x="2255" y="5875"/>
                      <a:pt x="2225" y="5872"/>
                    </a:cubicBezTo>
                    <a:cubicBezTo>
                      <a:pt x="2196" y="5865"/>
                      <a:pt x="2168" y="5861"/>
                      <a:pt x="2142" y="5853"/>
                    </a:cubicBezTo>
                    <a:lnTo>
                      <a:pt x="2062" y="5836"/>
                    </a:lnTo>
                    <a:lnTo>
                      <a:pt x="1982" y="5814"/>
                    </a:lnTo>
                    <a:lnTo>
                      <a:pt x="1910" y="5788"/>
                    </a:lnTo>
                    <a:lnTo>
                      <a:pt x="1838" y="5759"/>
                    </a:lnTo>
                    <a:lnTo>
                      <a:pt x="1765" y="5727"/>
                    </a:lnTo>
                    <a:lnTo>
                      <a:pt x="1700" y="5691"/>
                    </a:lnTo>
                    <a:lnTo>
                      <a:pt x="1635" y="5651"/>
                    </a:lnTo>
                    <a:lnTo>
                      <a:pt x="1573" y="5611"/>
                    </a:lnTo>
                    <a:lnTo>
                      <a:pt x="1512" y="5567"/>
                    </a:lnTo>
                    <a:lnTo>
                      <a:pt x="1454" y="5517"/>
                    </a:lnTo>
                    <a:lnTo>
                      <a:pt x="1399" y="5470"/>
                    </a:lnTo>
                    <a:lnTo>
                      <a:pt x="1447" y="5491"/>
                    </a:lnTo>
                    <a:lnTo>
                      <a:pt x="1490" y="5517"/>
                    </a:lnTo>
                    <a:lnTo>
                      <a:pt x="1537" y="5538"/>
                    </a:lnTo>
                    <a:lnTo>
                      <a:pt x="1584" y="5557"/>
                    </a:lnTo>
                    <a:lnTo>
                      <a:pt x="1678" y="5592"/>
                    </a:lnTo>
                    <a:lnTo>
                      <a:pt x="1768" y="5625"/>
                    </a:lnTo>
                    <a:lnTo>
                      <a:pt x="1867" y="5651"/>
                    </a:lnTo>
                    <a:lnTo>
                      <a:pt x="1961" y="5669"/>
                    </a:lnTo>
                    <a:lnTo>
                      <a:pt x="2055" y="5687"/>
                    </a:lnTo>
                    <a:lnTo>
                      <a:pt x="2149" y="5694"/>
                    </a:lnTo>
                    <a:lnTo>
                      <a:pt x="2243" y="5698"/>
                    </a:lnTo>
                    <a:lnTo>
                      <a:pt x="2338" y="5698"/>
                    </a:lnTo>
                    <a:lnTo>
                      <a:pt x="2432" y="5694"/>
                    </a:lnTo>
                    <a:lnTo>
                      <a:pt x="2526" y="5684"/>
                    </a:lnTo>
                    <a:lnTo>
                      <a:pt x="2616" y="5669"/>
                    </a:lnTo>
                    <a:lnTo>
                      <a:pt x="2708" y="5651"/>
                    </a:lnTo>
                    <a:lnTo>
                      <a:pt x="2798" y="5625"/>
                    </a:lnTo>
                    <a:lnTo>
                      <a:pt x="2889" y="5597"/>
                    </a:lnTo>
                    <a:lnTo>
                      <a:pt x="2972" y="5564"/>
                    </a:lnTo>
                    <a:lnTo>
                      <a:pt x="3059" y="5527"/>
                    </a:lnTo>
                    <a:lnTo>
                      <a:pt x="3143" y="5484"/>
                    </a:lnTo>
                    <a:lnTo>
                      <a:pt x="3222" y="5440"/>
                    </a:lnTo>
                    <a:lnTo>
                      <a:pt x="3302" y="5390"/>
                    </a:lnTo>
                    <a:lnTo>
                      <a:pt x="3377" y="5339"/>
                    </a:lnTo>
                    <a:lnTo>
                      <a:pt x="3450" y="5281"/>
                    </a:lnTo>
                    <a:lnTo>
                      <a:pt x="3523" y="5219"/>
                    </a:lnTo>
                    <a:lnTo>
                      <a:pt x="3588" y="5158"/>
                    </a:lnTo>
                    <a:lnTo>
                      <a:pt x="3653" y="5089"/>
                    </a:lnTo>
                    <a:lnTo>
                      <a:pt x="3715" y="5017"/>
                    </a:lnTo>
                    <a:lnTo>
                      <a:pt x="3773" y="4944"/>
                    </a:lnTo>
                    <a:lnTo>
                      <a:pt x="3827" y="4864"/>
                    </a:lnTo>
                    <a:lnTo>
                      <a:pt x="3878" y="4784"/>
                    </a:lnTo>
                    <a:lnTo>
                      <a:pt x="3921" y="4701"/>
                    </a:lnTo>
                    <a:lnTo>
                      <a:pt x="3964" y="4614"/>
                    </a:lnTo>
                    <a:close/>
                    <a:moveTo>
                      <a:pt x="8291" y="3495"/>
                    </a:moveTo>
                    <a:lnTo>
                      <a:pt x="8324" y="3582"/>
                    </a:lnTo>
                    <a:lnTo>
                      <a:pt x="8357" y="3672"/>
                    </a:lnTo>
                    <a:lnTo>
                      <a:pt x="8390" y="3762"/>
                    </a:lnTo>
                    <a:lnTo>
                      <a:pt x="8418" y="3853"/>
                    </a:lnTo>
                    <a:lnTo>
                      <a:pt x="8443" y="3944"/>
                    </a:lnTo>
                    <a:lnTo>
                      <a:pt x="8465" y="4035"/>
                    </a:lnTo>
                    <a:lnTo>
                      <a:pt x="8487" y="4125"/>
                    </a:lnTo>
                    <a:lnTo>
                      <a:pt x="8505" y="4219"/>
                    </a:lnTo>
                    <a:lnTo>
                      <a:pt x="8523" y="4310"/>
                    </a:lnTo>
                    <a:lnTo>
                      <a:pt x="8538" y="4404"/>
                    </a:lnTo>
                    <a:lnTo>
                      <a:pt x="8549" y="4498"/>
                    </a:lnTo>
                    <a:lnTo>
                      <a:pt x="8557" y="4589"/>
                    </a:lnTo>
                    <a:lnTo>
                      <a:pt x="8564" y="4684"/>
                    </a:lnTo>
                    <a:lnTo>
                      <a:pt x="8567" y="4777"/>
                    </a:lnTo>
                    <a:lnTo>
                      <a:pt x="8567" y="4871"/>
                    </a:lnTo>
                    <a:lnTo>
                      <a:pt x="8564" y="4966"/>
                    </a:lnTo>
                    <a:lnTo>
                      <a:pt x="8557" y="5064"/>
                    </a:lnTo>
                    <a:lnTo>
                      <a:pt x="8549" y="5158"/>
                    </a:lnTo>
                    <a:lnTo>
                      <a:pt x="8538" y="5252"/>
                    </a:lnTo>
                    <a:lnTo>
                      <a:pt x="8523" y="5350"/>
                    </a:lnTo>
                    <a:lnTo>
                      <a:pt x="8502" y="5445"/>
                    </a:lnTo>
                    <a:lnTo>
                      <a:pt x="8483" y="5542"/>
                    </a:lnTo>
                    <a:lnTo>
                      <a:pt x="8458" y="5640"/>
                    </a:lnTo>
                    <a:lnTo>
                      <a:pt x="8430" y="5734"/>
                    </a:lnTo>
                    <a:lnTo>
                      <a:pt x="8397" y="5832"/>
                    </a:lnTo>
                    <a:lnTo>
                      <a:pt x="8361" y="5930"/>
                    </a:lnTo>
                    <a:lnTo>
                      <a:pt x="8324" y="6027"/>
                    </a:lnTo>
                    <a:lnTo>
                      <a:pt x="8281" y="6125"/>
                    </a:lnTo>
                    <a:lnTo>
                      <a:pt x="8234" y="6223"/>
                    </a:lnTo>
                    <a:lnTo>
                      <a:pt x="8183" y="6321"/>
                    </a:lnTo>
                    <a:lnTo>
                      <a:pt x="8129" y="6419"/>
                    </a:lnTo>
                    <a:lnTo>
                      <a:pt x="8074" y="6517"/>
                    </a:lnTo>
                    <a:lnTo>
                      <a:pt x="8020" y="6604"/>
                    </a:lnTo>
                    <a:lnTo>
                      <a:pt x="7962" y="6687"/>
                    </a:lnTo>
                    <a:lnTo>
                      <a:pt x="7904" y="6771"/>
                    </a:lnTo>
                    <a:lnTo>
                      <a:pt x="7846" y="6850"/>
                    </a:lnTo>
                    <a:lnTo>
                      <a:pt x="7788" y="6930"/>
                    </a:lnTo>
                    <a:lnTo>
                      <a:pt x="7722" y="7010"/>
                    </a:lnTo>
                    <a:lnTo>
                      <a:pt x="7661" y="7086"/>
                    </a:lnTo>
                    <a:lnTo>
                      <a:pt x="7596" y="7162"/>
                    </a:lnTo>
                    <a:lnTo>
                      <a:pt x="7530" y="7234"/>
                    </a:lnTo>
                    <a:lnTo>
                      <a:pt x="7462" y="7307"/>
                    </a:lnTo>
                    <a:lnTo>
                      <a:pt x="7324" y="7448"/>
                    </a:lnTo>
                    <a:lnTo>
                      <a:pt x="7179" y="7582"/>
                    </a:lnTo>
                    <a:lnTo>
                      <a:pt x="7030" y="7713"/>
                    </a:lnTo>
                    <a:lnTo>
                      <a:pt x="6875" y="7836"/>
                    </a:lnTo>
                    <a:lnTo>
                      <a:pt x="6719" y="7955"/>
                    </a:lnTo>
                    <a:lnTo>
                      <a:pt x="6560" y="8075"/>
                    </a:lnTo>
                    <a:lnTo>
                      <a:pt x="6393" y="8188"/>
                    </a:lnTo>
                    <a:lnTo>
                      <a:pt x="6226" y="8296"/>
                    </a:lnTo>
                    <a:lnTo>
                      <a:pt x="6060" y="8405"/>
                    </a:lnTo>
                    <a:lnTo>
                      <a:pt x="5886" y="8510"/>
                    </a:lnTo>
                    <a:lnTo>
                      <a:pt x="5712" y="8611"/>
                    </a:lnTo>
                    <a:lnTo>
                      <a:pt x="5360" y="8810"/>
                    </a:lnTo>
                    <a:lnTo>
                      <a:pt x="5005" y="9003"/>
                    </a:lnTo>
                    <a:cubicBezTo>
                      <a:pt x="4765" y="9133"/>
                      <a:pt x="4530" y="9260"/>
                      <a:pt x="4291" y="9387"/>
                    </a:cubicBezTo>
                    <a:cubicBezTo>
                      <a:pt x="4175" y="9452"/>
                      <a:pt x="4059" y="9517"/>
                      <a:pt x="3939" y="9583"/>
                    </a:cubicBezTo>
                    <a:cubicBezTo>
                      <a:pt x="3827" y="9651"/>
                      <a:pt x="3711" y="9717"/>
                      <a:pt x="3595" y="9782"/>
                    </a:cubicBezTo>
                    <a:lnTo>
                      <a:pt x="3429" y="9887"/>
                    </a:lnTo>
                    <a:lnTo>
                      <a:pt x="3262" y="9992"/>
                    </a:lnTo>
                    <a:lnTo>
                      <a:pt x="3099" y="10101"/>
                    </a:lnTo>
                    <a:lnTo>
                      <a:pt x="2939" y="10213"/>
                    </a:lnTo>
                    <a:lnTo>
                      <a:pt x="2740" y="10362"/>
                    </a:lnTo>
                    <a:lnTo>
                      <a:pt x="2643" y="10438"/>
                    </a:lnTo>
                    <a:lnTo>
                      <a:pt x="2548" y="10514"/>
                    </a:lnTo>
                    <a:lnTo>
                      <a:pt x="2457" y="10593"/>
                    </a:lnTo>
                    <a:lnTo>
                      <a:pt x="2363" y="10673"/>
                    </a:lnTo>
                    <a:lnTo>
                      <a:pt x="2276" y="10753"/>
                    </a:lnTo>
                    <a:lnTo>
                      <a:pt x="2189" y="10837"/>
                    </a:lnTo>
                    <a:lnTo>
                      <a:pt x="2102" y="10924"/>
                    </a:lnTo>
                    <a:lnTo>
                      <a:pt x="2019" y="11006"/>
                    </a:lnTo>
                    <a:lnTo>
                      <a:pt x="1939" y="11093"/>
                    </a:lnTo>
                    <a:lnTo>
                      <a:pt x="1860" y="11185"/>
                    </a:lnTo>
                    <a:lnTo>
                      <a:pt x="1780" y="11275"/>
                    </a:lnTo>
                    <a:lnTo>
                      <a:pt x="1708" y="11366"/>
                    </a:lnTo>
                    <a:lnTo>
                      <a:pt x="1635" y="11459"/>
                    </a:lnTo>
                    <a:lnTo>
                      <a:pt x="1562" y="11554"/>
                    </a:lnTo>
                    <a:lnTo>
                      <a:pt x="1642" y="11419"/>
                    </a:lnTo>
                    <a:lnTo>
                      <a:pt x="1686" y="11354"/>
                    </a:lnTo>
                    <a:lnTo>
                      <a:pt x="1729" y="11293"/>
                    </a:lnTo>
                    <a:lnTo>
                      <a:pt x="1816" y="11173"/>
                    </a:lnTo>
                    <a:lnTo>
                      <a:pt x="1907" y="11054"/>
                    </a:lnTo>
                    <a:lnTo>
                      <a:pt x="2001" y="10938"/>
                    </a:lnTo>
                    <a:lnTo>
                      <a:pt x="2102" y="10822"/>
                    </a:lnTo>
                    <a:lnTo>
                      <a:pt x="2208" y="10710"/>
                    </a:lnTo>
                    <a:lnTo>
                      <a:pt x="2316" y="10598"/>
                    </a:lnTo>
                    <a:lnTo>
                      <a:pt x="2429" y="10484"/>
                    </a:lnTo>
                    <a:lnTo>
                      <a:pt x="2544" y="10376"/>
                    </a:lnTo>
                    <a:lnTo>
                      <a:pt x="2668" y="10267"/>
                    </a:lnTo>
                    <a:lnTo>
                      <a:pt x="2790" y="10158"/>
                    </a:lnTo>
                    <a:cubicBezTo>
                      <a:pt x="2874" y="10086"/>
                      <a:pt x="2957" y="10017"/>
                      <a:pt x="3044" y="9945"/>
                    </a:cubicBezTo>
                    <a:cubicBezTo>
                      <a:pt x="3131" y="9876"/>
                      <a:pt x="3222" y="9804"/>
                      <a:pt x="3309" y="9735"/>
                    </a:cubicBezTo>
                    <a:cubicBezTo>
                      <a:pt x="3399" y="9666"/>
                      <a:pt x="3494" y="9597"/>
                      <a:pt x="3584" y="9524"/>
                    </a:cubicBezTo>
                    <a:cubicBezTo>
                      <a:pt x="3678" y="9456"/>
                      <a:pt x="3773" y="9387"/>
                      <a:pt x="3867" y="9318"/>
                    </a:cubicBezTo>
                    <a:cubicBezTo>
                      <a:pt x="3961" y="9250"/>
                      <a:pt x="4056" y="9180"/>
                      <a:pt x="4153" y="9111"/>
                    </a:cubicBezTo>
                    <a:cubicBezTo>
                      <a:pt x="4345" y="8977"/>
                      <a:pt x="4541" y="8840"/>
                      <a:pt x="4733" y="8702"/>
                    </a:cubicBezTo>
                    <a:cubicBezTo>
                      <a:pt x="4929" y="8564"/>
                      <a:pt x="5125" y="8423"/>
                      <a:pt x="5317" y="8285"/>
                    </a:cubicBezTo>
                    <a:lnTo>
                      <a:pt x="5603" y="8075"/>
                    </a:lnTo>
                    <a:cubicBezTo>
                      <a:pt x="5697" y="8002"/>
                      <a:pt x="5791" y="7930"/>
                      <a:pt x="5886" y="7861"/>
                    </a:cubicBezTo>
                    <a:cubicBezTo>
                      <a:pt x="5976" y="7788"/>
                      <a:pt x="6070" y="7716"/>
                      <a:pt x="6161" y="7644"/>
                    </a:cubicBezTo>
                    <a:cubicBezTo>
                      <a:pt x="6247" y="7567"/>
                      <a:pt x="6339" y="7495"/>
                      <a:pt x="6426" y="7419"/>
                    </a:cubicBezTo>
                    <a:lnTo>
                      <a:pt x="6556" y="7307"/>
                    </a:lnTo>
                    <a:lnTo>
                      <a:pt x="6682" y="7194"/>
                    </a:lnTo>
                    <a:lnTo>
                      <a:pt x="6806" y="7079"/>
                    </a:lnTo>
                    <a:lnTo>
                      <a:pt x="6926" y="6959"/>
                    </a:lnTo>
                    <a:lnTo>
                      <a:pt x="7042" y="6843"/>
                    </a:lnTo>
                    <a:lnTo>
                      <a:pt x="7157" y="6723"/>
                    </a:lnTo>
                    <a:lnTo>
                      <a:pt x="7266" y="6600"/>
                    </a:lnTo>
                    <a:lnTo>
                      <a:pt x="7371" y="6477"/>
                    </a:lnTo>
                    <a:lnTo>
                      <a:pt x="7473" y="6350"/>
                    </a:lnTo>
                    <a:lnTo>
                      <a:pt x="7570" y="6223"/>
                    </a:lnTo>
                    <a:lnTo>
                      <a:pt x="7661" y="6092"/>
                    </a:lnTo>
                    <a:lnTo>
                      <a:pt x="7748" y="5962"/>
                    </a:lnTo>
                    <a:lnTo>
                      <a:pt x="7828" y="5828"/>
                    </a:lnTo>
                    <a:lnTo>
                      <a:pt x="7904" y="5691"/>
                    </a:lnTo>
                    <a:lnTo>
                      <a:pt x="7976" y="5553"/>
                    </a:lnTo>
                    <a:lnTo>
                      <a:pt x="8042" y="5411"/>
                    </a:lnTo>
                    <a:lnTo>
                      <a:pt x="8100" y="5266"/>
                    </a:lnTo>
                    <a:lnTo>
                      <a:pt x="8154" y="5122"/>
                    </a:lnTo>
                    <a:lnTo>
                      <a:pt x="8176" y="5045"/>
                    </a:lnTo>
                    <a:lnTo>
                      <a:pt x="8201" y="4970"/>
                    </a:lnTo>
                    <a:lnTo>
                      <a:pt x="8219" y="4897"/>
                    </a:lnTo>
                    <a:lnTo>
                      <a:pt x="8237" y="4821"/>
                    </a:lnTo>
                    <a:lnTo>
                      <a:pt x="8256" y="4741"/>
                    </a:lnTo>
                    <a:lnTo>
                      <a:pt x="8270" y="4665"/>
                    </a:lnTo>
                    <a:lnTo>
                      <a:pt x="8284" y="4585"/>
                    </a:lnTo>
                    <a:lnTo>
                      <a:pt x="8299" y="4505"/>
                    </a:lnTo>
                    <a:lnTo>
                      <a:pt x="8306" y="4426"/>
                    </a:lnTo>
                    <a:lnTo>
                      <a:pt x="8317" y="4346"/>
                    </a:lnTo>
                    <a:lnTo>
                      <a:pt x="8321" y="4263"/>
                    </a:lnTo>
                    <a:lnTo>
                      <a:pt x="8328" y="4183"/>
                    </a:lnTo>
                    <a:lnTo>
                      <a:pt x="8328" y="4100"/>
                    </a:lnTo>
                    <a:lnTo>
                      <a:pt x="8328" y="4016"/>
                    </a:lnTo>
                    <a:lnTo>
                      <a:pt x="8328" y="3929"/>
                    </a:lnTo>
                    <a:lnTo>
                      <a:pt x="8324" y="3846"/>
                    </a:lnTo>
                    <a:lnTo>
                      <a:pt x="8321" y="3759"/>
                    </a:lnTo>
                    <a:lnTo>
                      <a:pt x="8313" y="3672"/>
                    </a:lnTo>
                    <a:lnTo>
                      <a:pt x="8303" y="3582"/>
                    </a:lnTo>
                    <a:lnTo>
                      <a:pt x="8291" y="3495"/>
                    </a:lnTo>
                    <a:close/>
                    <a:moveTo>
                      <a:pt x="5936" y="12083"/>
                    </a:moveTo>
                    <a:lnTo>
                      <a:pt x="6045" y="12087"/>
                    </a:lnTo>
                    <a:lnTo>
                      <a:pt x="6154" y="12093"/>
                    </a:lnTo>
                    <a:cubicBezTo>
                      <a:pt x="6190" y="12098"/>
                      <a:pt x="6230" y="12101"/>
                      <a:pt x="6269" y="12105"/>
                    </a:cubicBezTo>
                    <a:cubicBezTo>
                      <a:pt x="6306" y="12112"/>
                      <a:pt x="6346" y="12115"/>
                      <a:pt x="6382" y="12123"/>
                    </a:cubicBezTo>
                    <a:lnTo>
                      <a:pt x="6494" y="12145"/>
                    </a:lnTo>
                    <a:lnTo>
                      <a:pt x="6603" y="12170"/>
                    </a:lnTo>
                    <a:lnTo>
                      <a:pt x="6708" y="12195"/>
                    </a:lnTo>
                    <a:lnTo>
                      <a:pt x="6809" y="12228"/>
                    </a:lnTo>
                    <a:lnTo>
                      <a:pt x="6911" y="12264"/>
                    </a:lnTo>
                    <a:lnTo>
                      <a:pt x="7008" y="12304"/>
                    </a:lnTo>
                    <a:lnTo>
                      <a:pt x="7103" y="12347"/>
                    </a:lnTo>
                    <a:lnTo>
                      <a:pt x="7197" y="12394"/>
                    </a:lnTo>
                    <a:lnTo>
                      <a:pt x="7288" y="12446"/>
                    </a:lnTo>
                    <a:lnTo>
                      <a:pt x="7375" y="12500"/>
                    </a:lnTo>
                    <a:lnTo>
                      <a:pt x="7458" y="12554"/>
                    </a:lnTo>
                    <a:lnTo>
                      <a:pt x="7542" y="12615"/>
                    </a:lnTo>
                    <a:lnTo>
                      <a:pt x="7622" y="12677"/>
                    </a:lnTo>
                    <a:lnTo>
                      <a:pt x="7697" y="12742"/>
                    </a:lnTo>
                    <a:lnTo>
                      <a:pt x="7769" y="12807"/>
                    </a:lnTo>
                    <a:lnTo>
                      <a:pt x="7843" y="12881"/>
                    </a:lnTo>
                    <a:lnTo>
                      <a:pt x="7908" y="12953"/>
                    </a:lnTo>
                    <a:lnTo>
                      <a:pt x="7973" y="13028"/>
                    </a:lnTo>
                    <a:lnTo>
                      <a:pt x="8035" y="13105"/>
                    </a:lnTo>
                    <a:lnTo>
                      <a:pt x="8096" y="13185"/>
                    </a:lnTo>
                    <a:lnTo>
                      <a:pt x="8154" y="13264"/>
                    </a:lnTo>
                    <a:lnTo>
                      <a:pt x="8204" y="13351"/>
                    </a:lnTo>
                    <a:lnTo>
                      <a:pt x="8256" y="13435"/>
                    </a:lnTo>
                    <a:lnTo>
                      <a:pt x="8306" y="13522"/>
                    </a:lnTo>
                    <a:lnTo>
                      <a:pt x="8350" y="13612"/>
                    </a:lnTo>
                    <a:lnTo>
                      <a:pt x="8393" y="13702"/>
                    </a:lnTo>
                    <a:lnTo>
                      <a:pt x="8433" y="13794"/>
                    </a:lnTo>
                    <a:lnTo>
                      <a:pt x="8470" y="13888"/>
                    </a:lnTo>
                    <a:lnTo>
                      <a:pt x="8502" y="13982"/>
                    </a:lnTo>
                    <a:lnTo>
                      <a:pt x="8530" y="14080"/>
                    </a:lnTo>
                    <a:lnTo>
                      <a:pt x="8560" y="14177"/>
                    </a:lnTo>
                    <a:lnTo>
                      <a:pt x="8585" y="14276"/>
                    </a:lnTo>
                    <a:lnTo>
                      <a:pt x="8604" y="14373"/>
                    </a:lnTo>
                    <a:lnTo>
                      <a:pt x="8622" y="14475"/>
                    </a:lnTo>
                    <a:lnTo>
                      <a:pt x="8639" y="14572"/>
                    </a:lnTo>
                    <a:lnTo>
                      <a:pt x="8650" y="14674"/>
                    </a:lnTo>
                    <a:lnTo>
                      <a:pt x="8657" y="14776"/>
                    </a:lnTo>
                    <a:lnTo>
                      <a:pt x="8665" y="14877"/>
                    </a:lnTo>
                    <a:lnTo>
                      <a:pt x="8669" y="14982"/>
                    </a:lnTo>
                    <a:lnTo>
                      <a:pt x="8669" y="15084"/>
                    </a:lnTo>
                    <a:lnTo>
                      <a:pt x="8665" y="15185"/>
                    </a:lnTo>
                    <a:lnTo>
                      <a:pt x="8657" y="15286"/>
                    </a:lnTo>
                    <a:lnTo>
                      <a:pt x="8647" y="15391"/>
                    </a:lnTo>
                    <a:lnTo>
                      <a:pt x="8636" y="15493"/>
                    </a:lnTo>
                    <a:lnTo>
                      <a:pt x="8617" y="15594"/>
                    </a:lnTo>
                    <a:lnTo>
                      <a:pt x="8600" y="15696"/>
                    </a:lnTo>
                    <a:lnTo>
                      <a:pt x="8578" y="15798"/>
                    </a:lnTo>
                    <a:lnTo>
                      <a:pt x="8552" y="15895"/>
                    </a:lnTo>
                    <a:lnTo>
                      <a:pt x="8523" y="15997"/>
                    </a:lnTo>
                    <a:lnTo>
                      <a:pt x="8491" y="16094"/>
                    </a:lnTo>
                    <a:lnTo>
                      <a:pt x="8455" y="16192"/>
                    </a:lnTo>
                    <a:lnTo>
                      <a:pt x="8415" y="16286"/>
                    </a:lnTo>
                    <a:lnTo>
                      <a:pt x="8371" y="16385"/>
                    </a:lnTo>
                    <a:lnTo>
                      <a:pt x="8328" y="16479"/>
                    </a:lnTo>
                    <a:lnTo>
                      <a:pt x="8277" y="16569"/>
                    </a:lnTo>
                    <a:lnTo>
                      <a:pt x="8226" y="16659"/>
                    </a:lnTo>
                    <a:lnTo>
                      <a:pt x="8169" y="16751"/>
                    </a:lnTo>
                    <a:lnTo>
                      <a:pt x="8110" y="16838"/>
                    </a:lnTo>
                    <a:lnTo>
                      <a:pt x="8049" y="16925"/>
                    </a:lnTo>
                    <a:lnTo>
                      <a:pt x="7983" y="17012"/>
                    </a:lnTo>
                    <a:lnTo>
                      <a:pt x="7911" y="17091"/>
                    </a:lnTo>
                    <a:lnTo>
                      <a:pt x="7839" y="17174"/>
                    </a:lnTo>
                    <a:lnTo>
                      <a:pt x="7777" y="17236"/>
                    </a:lnTo>
                    <a:lnTo>
                      <a:pt x="7846" y="17142"/>
                    </a:lnTo>
                    <a:lnTo>
                      <a:pt x="7911" y="17047"/>
                    </a:lnTo>
                    <a:lnTo>
                      <a:pt x="7973" y="16953"/>
                    </a:lnTo>
                    <a:lnTo>
                      <a:pt x="8030" y="16855"/>
                    </a:lnTo>
                    <a:lnTo>
                      <a:pt x="8085" y="16754"/>
                    </a:lnTo>
                    <a:lnTo>
                      <a:pt x="8132" y="16652"/>
                    </a:lnTo>
                    <a:lnTo>
                      <a:pt x="8179" y="16551"/>
                    </a:lnTo>
                    <a:lnTo>
                      <a:pt x="8223" y="16446"/>
                    </a:lnTo>
                    <a:lnTo>
                      <a:pt x="8263" y="16341"/>
                    </a:lnTo>
                    <a:lnTo>
                      <a:pt x="8296" y="16232"/>
                    </a:lnTo>
                    <a:lnTo>
                      <a:pt x="8328" y="16124"/>
                    </a:lnTo>
                    <a:lnTo>
                      <a:pt x="8353" y="16015"/>
                    </a:lnTo>
                    <a:lnTo>
                      <a:pt x="8375" y="15906"/>
                    </a:lnTo>
                    <a:lnTo>
                      <a:pt x="8393" y="15798"/>
                    </a:lnTo>
                    <a:lnTo>
                      <a:pt x="8404" y="15689"/>
                    </a:lnTo>
                    <a:lnTo>
                      <a:pt x="8411" y="15577"/>
                    </a:lnTo>
                    <a:lnTo>
                      <a:pt x="8415" y="15468"/>
                    </a:lnTo>
                    <a:lnTo>
                      <a:pt x="8415" y="15355"/>
                    </a:lnTo>
                    <a:lnTo>
                      <a:pt x="8408" y="15243"/>
                    </a:lnTo>
                    <a:lnTo>
                      <a:pt x="8397" y="15134"/>
                    </a:lnTo>
                    <a:lnTo>
                      <a:pt x="8383" y="15022"/>
                    </a:lnTo>
                    <a:lnTo>
                      <a:pt x="8361" y="14913"/>
                    </a:lnTo>
                    <a:lnTo>
                      <a:pt x="8335" y="14804"/>
                    </a:lnTo>
                    <a:lnTo>
                      <a:pt x="8303" y="14696"/>
                    </a:lnTo>
                    <a:lnTo>
                      <a:pt x="8266" y="14587"/>
                    </a:lnTo>
                    <a:lnTo>
                      <a:pt x="8223" y="14482"/>
                    </a:lnTo>
                    <a:lnTo>
                      <a:pt x="8176" y="14376"/>
                    </a:lnTo>
                    <a:lnTo>
                      <a:pt x="8122" y="14272"/>
                    </a:lnTo>
                    <a:lnTo>
                      <a:pt x="8060" y="14167"/>
                    </a:lnTo>
                    <a:lnTo>
                      <a:pt x="7995" y="14065"/>
                    </a:lnTo>
                    <a:lnTo>
                      <a:pt x="7926" y="13968"/>
                    </a:lnTo>
                    <a:lnTo>
                      <a:pt x="7846" y="13869"/>
                    </a:lnTo>
                    <a:lnTo>
                      <a:pt x="7799" y="13815"/>
                    </a:lnTo>
                    <a:lnTo>
                      <a:pt x="7752" y="13761"/>
                    </a:lnTo>
                    <a:lnTo>
                      <a:pt x="7697" y="13710"/>
                    </a:lnTo>
                    <a:lnTo>
                      <a:pt x="7643" y="13659"/>
                    </a:lnTo>
                    <a:lnTo>
                      <a:pt x="7585" y="13608"/>
                    </a:lnTo>
                    <a:lnTo>
                      <a:pt x="7523" y="13562"/>
                    </a:lnTo>
                    <a:lnTo>
                      <a:pt x="7462" y="13518"/>
                    </a:lnTo>
                    <a:lnTo>
                      <a:pt x="7396" y="13475"/>
                    </a:lnTo>
                    <a:lnTo>
                      <a:pt x="7331" y="13431"/>
                    </a:lnTo>
                    <a:lnTo>
                      <a:pt x="7262" y="13388"/>
                    </a:lnTo>
                    <a:lnTo>
                      <a:pt x="7190" y="13351"/>
                    </a:lnTo>
                    <a:lnTo>
                      <a:pt x="7117" y="13311"/>
                    </a:lnTo>
                    <a:lnTo>
                      <a:pt x="7045" y="13275"/>
                    </a:lnTo>
                    <a:lnTo>
                      <a:pt x="6969" y="13242"/>
                    </a:lnTo>
                    <a:lnTo>
                      <a:pt x="6893" y="13210"/>
                    </a:lnTo>
                    <a:lnTo>
                      <a:pt x="6817" y="13177"/>
                    </a:lnTo>
                    <a:lnTo>
                      <a:pt x="6737" y="13148"/>
                    </a:lnTo>
                    <a:lnTo>
                      <a:pt x="6657" y="13123"/>
                    </a:lnTo>
                    <a:lnTo>
                      <a:pt x="6578" y="13098"/>
                    </a:lnTo>
                    <a:lnTo>
                      <a:pt x="6494" y="13076"/>
                    </a:lnTo>
                    <a:lnTo>
                      <a:pt x="6411" y="13054"/>
                    </a:lnTo>
                    <a:lnTo>
                      <a:pt x="6331" y="13036"/>
                    </a:lnTo>
                    <a:lnTo>
                      <a:pt x="6247" y="13018"/>
                    </a:lnTo>
                    <a:lnTo>
                      <a:pt x="6165" y="13003"/>
                    </a:lnTo>
                    <a:lnTo>
                      <a:pt x="6078" y="12993"/>
                    </a:lnTo>
                    <a:lnTo>
                      <a:pt x="5994" y="12981"/>
                    </a:lnTo>
                    <a:lnTo>
                      <a:pt x="5911" y="12971"/>
                    </a:lnTo>
                    <a:lnTo>
                      <a:pt x="5827" y="12968"/>
                    </a:lnTo>
                    <a:lnTo>
                      <a:pt x="5744" y="12963"/>
                    </a:lnTo>
                    <a:lnTo>
                      <a:pt x="5660" y="12960"/>
                    </a:lnTo>
                    <a:lnTo>
                      <a:pt x="5581" y="12963"/>
                    </a:lnTo>
                    <a:lnTo>
                      <a:pt x="5498" y="12968"/>
                    </a:lnTo>
                    <a:lnTo>
                      <a:pt x="5418" y="12971"/>
                    </a:lnTo>
                    <a:lnTo>
                      <a:pt x="5334" y="12978"/>
                    </a:lnTo>
                    <a:lnTo>
                      <a:pt x="5259" y="12989"/>
                    </a:lnTo>
                    <a:lnTo>
                      <a:pt x="5179" y="13003"/>
                    </a:lnTo>
                    <a:lnTo>
                      <a:pt x="5103" y="13018"/>
                    </a:lnTo>
                    <a:lnTo>
                      <a:pt x="5026" y="13040"/>
                    </a:lnTo>
                    <a:lnTo>
                      <a:pt x="4951" y="13058"/>
                    </a:lnTo>
                    <a:lnTo>
                      <a:pt x="4878" y="13083"/>
                    </a:lnTo>
                    <a:lnTo>
                      <a:pt x="4809" y="13108"/>
                    </a:lnTo>
                    <a:lnTo>
                      <a:pt x="4740" y="13137"/>
                    </a:lnTo>
                    <a:lnTo>
                      <a:pt x="4672" y="13170"/>
                    </a:lnTo>
                    <a:lnTo>
                      <a:pt x="4606" y="13207"/>
                    </a:lnTo>
                    <a:lnTo>
                      <a:pt x="4545" y="13242"/>
                    </a:lnTo>
                    <a:lnTo>
                      <a:pt x="4483" y="13282"/>
                    </a:lnTo>
                    <a:lnTo>
                      <a:pt x="4425" y="13326"/>
                    </a:lnTo>
                    <a:lnTo>
                      <a:pt x="4367" y="13373"/>
                    </a:lnTo>
                    <a:lnTo>
                      <a:pt x="4317" y="13424"/>
                    </a:lnTo>
                    <a:lnTo>
                      <a:pt x="4265" y="13475"/>
                    </a:lnTo>
                    <a:lnTo>
                      <a:pt x="4215" y="13528"/>
                    </a:lnTo>
                    <a:lnTo>
                      <a:pt x="4171" y="13587"/>
                    </a:lnTo>
                    <a:lnTo>
                      <a:pt x="4128" y="13649"/>
                    </a:lnTo>
                    <a:lnTo>
                      <a:pt x="4091" y="13714"/>
                    </a:lnTo>
                    <a:lnTo>
                      <a:pt x="4056" y="13782"/>
                    </a:lnTo>
                    <a:lnTo>
                      <a:pt x="4023" y="13855"/>
                    </a:lnTo>
                    <a:lnTo>
                      <a:pt x="3994" y="13928"/>
                    </a:lnTo>
                    <a:cubicBezTo>
                      <a:pt x="3986" y="13953"/>
                      <a:pt x="3979" y="13978"/>
                      <a:pt x="3969" y="14007"/>
                    </a:cubicBezTo>
                    <a:cubicBezTo>
                      <a:pt x="3961" y="14033"/>
                      <a:pt x="3954" y="14058"/>
                      <a:pt x="3947" y="14087"/>
                    </a:cubicBezTo>
                    <a:cubicBezTo>
                      <a:pt x="3943" y="14116"/>
                      <a:pt x="3936" y="14142"/>
                      <a:pt x="3932" y="14170"/>
                    </a:cubicBezTo>
                    <a:cubicBezTo>
                      <a:pt x="3929" y="14199"/>
                      <a:pt x="3921" y="14229"/>
                      <a:pt x="3918" y="14261"/>
                    </a:cubicBezTo>
                    <a:cubicBezTo>
                      <a:pt x="3914" y="14289"/>
                      <a:pt x="3911" y="14319"/>
                      <a:pt x="3911" y="14351"/>
                    </a:cubicBezTo>
                    <a:cubicBezTo>
                      <a:pt x="3907" y="14381"/>
                      <a:pt x="3907" y="14413"/>
                      <a:pt x="3904" y="14446"/>
                    </a:cubicBezTo>
                    <a:lnTo>
                      <a:pt x="3904" y="14543"/>
                    </a:lnTo>
                    <a:lnTo>
                      <a:pt x="3907" y="14605"/>
                    </a:lnTo>
                    <a:lnTo>
                      <a:pt x="3911" y="14667"/>
                    </a:lnTo>
                    <a:lnTo>
                      <a:pt x="3921" y="14724"/>
                    </a:lnTo>
                    <a:lnTo>
                      <a:pt x="3932" y="14786"/>
                    </a:lnTo>
                    <a:lnTo>
                      <a:pt x="3943" y="14844"/>
                    </a:lnTo>
                    <a:lnTo>
                      <a:pt x="3961" y="14898"/>
                    </a:lnTo>
                    <a:lnTo>
                      <a:pt x="3979" y="14957"/>
                    </a:lnTo>
                    <a:lnTo>
                      <a:pt x="4001" y="15011"/>
                    </a:lnTo>
                    <a:lnTo>
                      <a:pt x="4026" y="15065"/>
                    </a:lnTo>
                    <a:lnTo>
                      <a:pt x="4051" y="15120"/>
                    </a:lnTo>
                    <a:lnTo>
                      <a:pt x="4081" y="15174"/>
                    </a:lnTo>
                    <a:lnTo>
                      <a:pt x="4110" y="15224"/>
                    </a:lnTo>
                    <a:lnTo>
                      <a:pt x="4143" y="15272"/>
                    </a:lnTo>
                    <a:lnTo>
                      <a:pt x="4178" y="15323"/>
                    </a:lnTo>
                    <a:lnTo>
                      <a:pt x="4215" y="15370"/>
                    </a:lnTo>
                    <a:lnTo>
                      <a:pt x="4251" y="15413"/>
                    </a:lnTo>
                    <a:lnTo>
                      <a:pt x="4295" y="15460"/>
                    </a:lnTo>
                    <a:lnTo>
                      <a:pt x="4334" y="15500"/>
                    </a:lnTo>
                    <a:lnTo>
                      <a:pt x="4378" y="15544"/>
                    </a:lnTo>
                    <a:lnTo>
                      <a:pt x="4425" y="15584"/>
                    </a:lnTo>
                    <a:lnTo>
                      <a:pt x="4472" y="15620"/>
                    </a:lnTo>
                    <a:lnTo>
                      <a:pt x="4519" y="15656"/>
                    </a:lnTo>
                    <a:lnTo>
                      <a:pt x="4570" y="15689"/>
                    </a:lnTo>
                    <a:lnTo>
                      <a:pt x="4621" y="15721"/>
                    </a:lnTo>
                    <a:lnTo>
                      <a:pt x="4672" y="15751"/>
                    </a:lnTo>
                    <a:lnTo>
                      <a:pt x="4722" y="15779"/>
                    </a:lnTo>
                    <a:lnTo>
                      <a:pt x="4777" y="15805"/>
                    </a:lnTo>
                    <a:lnTo>
                      <a:pt x="4834" y="15830"/>
                    </a:lnTo>
                    <a:lnTo>
                      <a:pt x="4889" y="15851"/>
                    </a:lnTo>
                    <a:lnTo>
                      <a:pt x="4947" y="15873"/>
                    </a:lnTo>
                    <a:lnTo>
                      <a:pt x="5001" y="15888"/>
                    </a:lnTo>
                    <a:lnTo>
                      <a:pt x="5059" y="15906"/>
                    </a:lnTo>
                    <a:lnTo>
                      <a:pt x="4907" y="15906"/>
                    </a:lnTo>
                    <a:lnTo>
                      <a:pt x="4856" y="15903"/>
                    </a:lnTo>
                    <a:lnTo>
                      <a:pt x="4806" y="15898"/>
                    </a:lnTo>
                    <a:lnTo>
                      <a:pt x="4759" y="15895"/>
                    </a:lnTo>
                    <a:lnTo>
                      <a:pt x="4708" y="15888"/>
                    </a:lnTo>
                    <a:lnTo>
                      <a:pt x="4660" y="15877"/>
                    </a:lnTo>
                    <a:lnTo>
                      <a:pt x="4613" y="15870"/>
                    </a:lnTo>
                    <a:lnTo>
                      <a:pt x="4566" y="15855"/>
                    </a:lnTo>
                    <a:lnTo>
                      <a:pt x="4519" y="15845"/>
                    </a:lnTo>
                    <a:lnTo>
                      <a:pt x="4472" y="15830"/>
                    </a:lnTo>
                    <a:lnTo>
                      <a:pt x="4429" y="15816"/>
                    </a:lnTo>
                    <a:lnTo>
                      <a:pt x="4382" y="15798"/>
                    </a:lnTo>
                    <a:lnTo>
                      <a:pt x="4338" y="15779"/>
                    </a:lnTo>
                    <a:lnTo>
                      <a:pt x="4298" y="15761"/>
                    </a:lnTo>
                    <a:lnTo>
                      <a:pt x="4255" y="15739"/>
                    </a:lnTo>
                    <a:lnTo>
                      <a:pt x="4211" y="15718"/>
                    </a:lnTo>
                    <a:lnTo>
                      <a:pt x="4171" y="15696"/>
                    </a:lnTo>
                    <a:lnTo>
                      <a:pt x="4131" y="15671"/>
                    </a:lnTo>
                    <a:lnTo>
                      <a:pt x="4091" y="15645"/>
                    </a:lnTo>
                    <a:lnTo>
                      <a:pt x="4056" y="15620"/>
                    </a:lnTo>
                    <a:lnTo>
                      <a:pt x="4019" y="15591"/>
                    </a:lnTo>
                    <a:lnTo>
                      <a:pt x="3983" y="15565"/>
                    </a:lnTo>
                    <a:lnTo>
                      <a:pt x="3947" y="15533"/>
                    </a:lnTo>
                    <a:lnTo>
                      <a:pt x="3911" y="15504"/>
                    </a:lnTo>
                    <a:lnTo>
                      <a:pt x="3878" y="15471"/>
                    </a:lnTo>
                    <a:lnTo>
                      <a:pt x="3845" y="15438"/>
                    </a:lnTo>
                    <a:lnTo>
                      <a:pt x="3812" y="15406"/>
                    </a:lnTo>
                    <a:lnTo>
                      <a:pt x="3784" y="15370"/>
                    </a:lnTo>
                    <a:lnTo>
                      <a:pt x="3751" y="15337"/>
                    </a:lnTo>
                    <a:lnTo>
                      <a:pt x="3722" y="15301"/>
                    </a:lnTo>
                    <a:lnTo>
                      <a:pt x="3697" y="15261"/>
                    </a:lnTo>
                    <a:lnTo>
                      <a:pt x="3668" y="15224"/>
                    </a:lnTo>
                    <a:lnTo>
                      <a:pt x="3643" y="15185"/>
                    </a:lnTo>
                    <a:lnTo>
                      <a:pt x="3621" y="15145"/>
                    </a:lnTo>
                    <a:lnTo>
                      <a:pt x="3595" y="15105"/>
                    </a:lnTo>
                    <a:lnTo>
                      <a:pt x="3573" y="15062"/>
                    </a:lnTo>
                    <a:lnTo>
                      <a:pt x="3551" y="15022"/>
                    </a:lnTo>
                    <a:lnTo>
                      <a:pt x="3534" y="14978"/>
                    </a:lnTo>
                    <a:lnTo>
                      <a:pt x="3516" y="14935"/>
                    </a:lnTo>
                    <a:lnTo>
                      <a:pt x="3497" y="14891"/>
                    </a:lnTo>
                    <a:lnTo>
                      <a:pt x="3483" y="14844"/>
                    </a:lnTo>
                    <a:lnTo>
                      <a:pt x="3464" y="14801"/>
                    </a:lnTo>
                    <a:lnTo>
                      <a:pt x="3454" y="14754"/>
                    </a:lnTo>
                    <a:lnTo>
                      <a:pt x="3439" y="14707"/>
                    </a:lnTo>
                    <a:lnTo>
                      <a:pt x="3429" y="14659"/>
                    </a:lnTo>
                    <a:lnTo>
                      <a:pt x="3421" y="14612"/>
                    </a:lnTo>
                    <a:lnTo>
                      <a:pt x="3410" y="14562"/>
                    </a:lnTo>
                    <a:lnTo>
                      <a:pt x="3407" y="14515"/>
                    </a:lnTo>
                    <a:lnTo>
                      <a:pt x="3399" y="14463"/>
                    </a:lnTo>
                    <a:lnTo>
                      <a:pt x="3396" y="14413"/>
                    </a:lnTo>
                    <a:lnTo>
                      <a:pt x="3392" y="14363"/>
                    </a:lnTo>
                    <a:lnTo>
                      <a:pt x="3392" y="14311"/>
                    </a:lnTo>
                    <a:lnTo>
                      <a:pt x="3392" y="14261"/>
                    </a:lnTo>
                    <a:lnTo>
                      <a:pt x="3392" y="14210"/>
                    </a:lnTo>
                    <a:lnTo>
                      <a:pt x="3396" y="14159"/>
                    </a:lnTo>
                    <a:lnTo>
                      <a:pt x="3404" y="14105"/>
                    </a:lnTo>
                    <a:lnTo>
                      <a:pt x="3407" y="14055"/>
                    </a:lnTo>
                    <a:lnTo>
                      <a:pt x="3417" y="14000"/>
                    </a:lnTo>
                    <a:lnTo>
                      <a:pt x="3425" y="13946"/>
                    </a:lnTo>
                    <a:lnTo>
                      <a:pt x="3436" y="13895"/>
                    </a:lnTo>
                    <a:lnTo>
                      <a:pt x="3450" y="13841"/>
                    </a:lnTo>
                    <a:lnTo>
                      <a:pt x="3464" y="13786"/>
                    </a:lnTo>
                    <a:lnTo>
                      <a:pt x="3497" y="13677"/>
                    </a:lnTo>
                    <a:lnTo>
                      <a:pt x="3534" y="13576"/>
                    </a:lnTo>
                    <a:lnTo>
                      <a:pt x="3577" y="13475"/>
                    </a:lnTo>
                    <a:lnTo>
                      <a:pt x="3624" y="13376"/>
                    </a:lnTo>
                    <a:lnTo>
                      <a:pt x="3678" y="13282"/>
                    </a:lnTo>
                    <a:lnTo>
                      <a:pt x="3733" y="13188"/>
                    </a:lnTo>
                    <a:lnTo>
                      <a:pt x="3795" y="13101"/>
                    </a:lnTo>
                    <a:lnTo>
                      <a:pt x="3860" y="13018"/>
                    </a:lnTo>
                    <a:lnTo>
                      <a:pt x="3929" y="12934"/>
                    </a:lnTo>
                    <a:lnTo>
                      <a:pt x="3998" y="12859"/>
                    </a:lnTo>
                    <a:lnTo>
                      <a:pt x="4073" y="12782"/>
                    </a:lnTo>
                    <a:lnTo>
                      <a:pt x="4153" y="12714"/>
                    </a:lnTo>
                    <a:lnTo>
                      <a:pt x="4233" y="12645"/>
                    </a:lnTo>
                    <a:lnTo>
                      <a:pt x="4320" y="12583"/>
                    </a:lnTo>
                    <a:lnTo>
                      <a:pt x="4407" y="12521"/>
                    </a:lnTo>
                    <a:lnTo>
                      <a:pt x="4498" y="12467"/>
                    </a:lnTo>
                    <a:lnTo>
                      <a:pt x="4588" y="12413"/>
                    </a:lnTo>
                    <a:lnTo>
                      <a:pt x="4682" y="12366"/>
                    </a:lnTo>
                    <a:lnTo>
                      <a:pt x="4780" y="12319"/>
                    </a:lnTo>
                    <a:lnTo>
                      <a:pt x="4878" y="12279"/>
                    </a:lnTo>
                    <a:lnTo>
                      <a:pt x="4979" y="12242"/>
                    </a:lnTo>
                    <a:lnTo>
                      <a:pt x="5081" y="12207"/>
                    </a:lnTo>
                    <a:lnTo>
                      <a:pt x="5186" y="12177"/>
                    </a:lnTo>
                    <a:lnTo>
                      <a:pt x="5291" y="12152"/>
                    </a:lnTo>
                    <a:lnTo>
                      <a:pt x="5396" y="12130"/>
                    </a:lnTo>
                    <a:lnTo>
                      <a:pt x="5501" y="12112"/>
                    </a:lnTo>
                    <a:lnTo>
                      <a:pt x="5610" y="12101"/>
                    </a:lnTo>
                    <a:lnTo>
                      <a:pt x="5719" y="12090"/>
                    </a:lnTo>
                    <a:lnTo>
                      <a:pt x="5827" y="12083"/>
                    </a:lnTo>
                    <a:close/>
                    <a:moveTo>
                      <a:pt x="4012" y="1"/>
                    </a:moveTo>
                    <a:lnTo>
                      <a:pt x="3885" y="9"/>
                    </a:lnTo>
                    <a:lnTo>
                      <a:pt x="3755" y="19"/>
                    </a:lnTo>
                    <a:lnTo>
                      <a:pt x="3628" y="34"/>
                    </a:lnTo>
                    <a:lnTo>
                      <a:pt x="3501" y="52"/>
                    </a:lnTo>
                    <a:lnTo>
                      <a:pt x="3374" y="74"/>
                    </a:lnTo>
                    <a:lnTo>
                      <a:pt x="3247" y="99"/>
                    </a:lnTo>
                    <a:lnTo>
                      <a:pt x="3124" y="128"/>
                    </a:lnTo>
                    <a:lnTo>
                      <a:pt x="2997" y="161"/>
                    </a:lnTo>
                    <a:lnTo>
                      <a:pt x="2874" y="197"/>
                    </a:lnTo>
                    <a:lnTo>
                      <a:pt x="2751" y="237"/>
                    </a:lnTo>
                    <a:lnTo>
                      <a:pt x="2631" y="284"/>
                    </a:lnTo>
                    <a:lnTo>
                      <a:pt x="2512" y="331"/>
                    </a:lnTo>
                    <a:lnTo>
                      <a:pt x="2392" y="385"/>
                    </a:lnTo>
                    <a:lnTo>
                      <a:pt x="2276" y="439"/>
                    </a:lnTo>
                    <a:lnTo>
                      <a:pt x="2160" y="501"/>
                    </a:lnTo>
                    <a:lnTo>
                      <a:pt x="2044" y="563"/>
                    </a:lnTo>
                    <a:lnTo>
                      <a:pt x="1932" y="632"/>
                    </a:lnTo>
                    <a:lnTo>
                      <a:pt x="1823" y="705"/>
                    </a:lnTo>
                    <a:lnTo>
                      <a:pt x="1715" y="780"/>
                    </a:lnTo>
                    <a:lnTo>
                      <a:pt x="1606" y="860"/>
                    </a:lnTo>
                    <a:lnTo>
                      <a:pt x="1504" y="947"/>
                    </a:lnTo>
                    <a:lnTo>
                      <a:pt x="1403" y="1034"/>
                    </a:lnTo>
                    <a:lnTo>
                      <a:pt x="1301" y="1125"/>
                    </a:lnTo>
                    <a:lnTo>
                      <a:pt x="1203" y="1222"/>
                    </a:lnTo>
                    <a:lnTo>
                      <a:pt x="1109" y="1324"/>
                    </a:lnTo>
                    <a:lnTo>
                      <a:pt x="1019" y="1426"/>
                    </a:lnTo>
                    <a:lnTo>
                      <a:pt x="932" y="1534"/>
                    </a:lnTo>
                    <a:lnTo>
                      <a:pt x="881" y="1603"/>
                    </a:lnTo>
                    <a:lnTo>
                      <a:pt x="830" y="1672"/>
                    </a:lnTo>
                    <a:lnTo>
                      <a:pt x="783" y="1740"/>
                    </a:lnTo>
                    <a:lnTo>
                      <a:pt x="740" y="1809"/>
                    </a:lnTo>
                    <a:lnTo>
                      <a:pt x="696" y="1882"/>
                    </a:lnTo>
                    <a:lnTo>
                      <a:pt x="653" y="1954"/>
                    </a:lnTo>
                    <a:lnTo>
                      <a:pt x="613" y="2031"/>
                    </a:lnTo>
                    <a:lnTo>
                      <a:pt x="577" y="2107"/>
                    </a:lnTo>
                    <a:lnTo>
                      <a:pt x="540" y="2183"/>
                    </a:lnTo>
                    <a:lnTo>
                      <a:pt x="507" y="2259"/>
                    </a:lnTo>
                    <a:lnTo>
                      <a:pt x="475" y="2339"/>
                    </a:lnTo>
                    <a:lnTo>
                      <a:pt x="447" y="2414"/>
                    </a:lnTo>
                    <a:lnTo>
                      <a:pt x="420" y="2494"/>
                    </a:lnTo>
                    <a:lnTo>
                      <a:pt x="395" y="2574"/>
                    </a:lnTo>
                    <a:lnTo>
                      <a:pt x="370" y="2657"/>
                    </a:lnTo>
                    <a:lnTo>
                      <a:pt x="352" y="2737"/>
                    </a:lnTo>
                    <a:lnTo>
                      <a:pt x="333" y="2821"/>
                    </a:lnTo>
                    <a:lnTo>
                      <a:pt x="316" y="2901"/>
                    </a:lnTo>
                    <a:lnTo>
                      <a:pt x="301" y="2983"/>
                    </a:lnTo>
                    <a:lnTo>
                      <a:pt x="290" y="3067"/>
                    </a:lnTo>
                    <a:lnTo>
                      <a:pt x="280" y="3147"/>
                    </a:lnTo>
                    <a:lnTo>
                      <a:pt x="276" y="3230"/>
                    </a:lnTo>
                    <a:lnTo>
                      <a:pt x="268" y="3314"/>
                    </a:lnTo>
                    <a:lnTo>
                      <a:pt x="268" y="3396"/>
                    </a:lnTo>
                    <a:lnTo>
                      <a:pt x="268" y="3480"/>
                    </a:lnTo>
                    <a:lnTo>
                      <a:pt x="268" y="3560"/>
                    </a:lnTo>
                    <a:lnTo>
                      <a:pt x="276" y="3643"/>
                    </a:lnTo>
                    <a:lnTo>
                      <a:pt x="283" y="3722"/>
                    </a:lnTo>
                    <a:lnTo>
                      <a:pt x="290" y="3806"/>
                    </a:lnTo>
                    <a:lnTo>
                      <a:pt x="305" y="3886"/>
                    </a:lnTo>
                    <a:lnTo>
                      <a:pt x="320" y="3966"/>
                    </a:lnTo>
                    <a:lnTo>
                      <a:pt x="338" y="4045"/>
                    </a:lnTo>
                    <a:lnTo>
                      <a:pt x="348" y="4162"/>
                    </a:lnTo>
                    <a:lnTo>
                      <a:pt x="367" y="4277"/>
                    </a:lnTo>
                    <a:lnTo>
                      <a:pt x="392" y="4393"/>
                    </a:lnTo>
                    <a:lnTo>
                      <a:pt x="420" y="4505"/>
                    </a:lnTo>
                    <a:lnTo>
                      <a:pt x="453" y="4618"/>
                    </a:lnTo>
                    <a:lnTo>
                      <a:pt x="490" y="4730"/>
                    </a:lnTo>
                    <a:lnTo>
                      <a:pt x="534" y="4839"/>
                    </a:lnTo>
                    <a:lnTo>
                      <a:pt x="580" y="4948"/>
                    </a:lnTo>
                    <a:lnTo>
                      <a:pt x="634" y="5053"/>
                    </a:lnTo>
                    <a:lnTo>
                      <a:pt x="689" y="5154"/>
                    </a:lnTo>
                    <a:lnTo>
                      <a:pt x="751" y="5252"/>
                    </a:lnTo>
                    <a:lnTo>
                      <a:pt x="812" y="5350"/>
                    </a:lnTo>
                    <a:lnTo>
                      <a:pt x="881" y="5445"/>
                    </a:lnTo>
                    <a:lnTo>
                      <a:pt x="954" y="5531"/>
                    </a:lnTo>
                    <a:lnTo>
                      <a:pt x="1029" y="5618"/>
                    </a:lnTo>
                    <a:lnTo>
                      <a:pt x="1109" y="5701"/>
                    </a:lnTo>
                    <a:lnTo>
                      <a:pt x="1193" y="5778"/>
                    </a:lnTo>
                    <a:lnTo>
                      <a:pt x="1280" y="5850"/>
                    </a:lnTo>
                    <a:lnTo>
                      <a:pt x="1327" y="5886"/>
                    </a:lnTo>
                    <a:lnTo>
                      <a:pt x="1370" y="5919"/>
                    </a:lnTo>
                    <a:lnTo>
                      <a:pt x="1417" y="5952"/>
                    </a:lnTo>
                    <a:lnTo>
                      <a:pt x="1464" y="5980"/>
                    </a:lnTo>
                    <a:lnTo>
                      <a:pt x="1515" y="6010"/>
                    </a:lnTo>
                    <a:lnTo>
                      <a:pt x="1562" y="6039"/>
                    </a:lnTo>
                    <a:lnTo>
                      <a:pt x="1613" y="6067"/>
                    </a:lnTo>
                    <a:lnTo>
                      <a:pt x="1664" y="6092"/>
                    </a:lnTo>
                    <a:lnTo>
                      <a:pt x="1715" y="6114"/>
                    </a:lnTo>
                    <a:lnTo>
                      <a:pt x="1765" y="6140"/>
                    </a:lnTo>
                    <a:lnTo>
                      <a:pt x="1820" y="6162"/>
                    </a:lnTo>
                    <a:lnTo>
                      <a:pt x="1874" y="6179"/>
                    </a:lnTo>
                    <a:lnTo>
                      <a:pt x="1929" y="6198"/>
                    </a:lnTo>
                    <a:lnTo>
                      <a:pt x="1982" y="6216"/>
                    </a:lnTo>
                    <a:lnTo>
                      <a:pt x="2037" y="6231"/>
                    </a:lnTo>
                    <a:lnTo>
                      <a:pt x="2095" y="6241"/>
                    </a:lnTo>
                    <a:lnTo>
                      <a:pt x="2153" y="6256"/>
                    </a:lnTo>
                    <a:lnTo>
                      <a:pt x="2208" y="6263"/>
                    </a:lnTo>
                    <a:lnTo>
                      <a:pt x="2269" y="6274"/>
                    </a:lnTo>
                    <a:lnTo>
                      <a:pt x="2327" y="6278"/>
                    </a:lnTo>
                    <a:lnTo>
                      <a:pt x="2385" y="6285"/>
                    </a:lnTo>
                    <a:lnTo>
                      <a:pt x="2447" y="6285"/>
                    </a:lnTo>
                    <a:lnTo>
                      <a:pt x="2504" y="6288"/>
                    </a:lnTo>
                    <a:lnTo>
                      <a:pt x="2566" y="6285"/>
                    </a:lnTo>
                    <a:lnTo>
                      <a:pt x="2628" y="6285"/>
                    </a:lnTo>
                    <a:lnTo>
                      <a:pt x="2693" y="6278"/>
                    </a:lnTo>
                    <a:lnTo>
                      <a:pt x="2755" y="6271"/>
                    </a:lnTo>
                    <a:lnTo>
                      <a:pt x="2820" y="6263"/>
                    </a:lnTo>
                    <a:lnTo>
                      <a:pt x="2877" y="6252"/>
                    </a:lnTo>
                    <a:lnTo>
                      <a:pt x="2936" y="6241"/>
                    </a:lnTo>
                    <a:lnTo>
                      <a:pt x="2994" y="6227"/>
                    </a:lnTo>
                    <a:lnTo>
                      <a:pt x="3051" y="6212"/>
                    </a:lnTo>
                    <a:lnTo>
                      <a:pt x="3110" y="6194"/>
                    </a:lnTo>
                    <a:lnTo>
                      <a:pt x="3168" y="6172"/>
                    </a:lnTo>
                    <a:lnTo>
                      <a:pt x="3222" y="6154"/>
                    </a:lnTo>
                    <a:lnTo>
                      <a:pt x="3277" y="6129"/>
                    </a:lnTo>
                    <a:lnTo>
                      <a:pt x="3330" y="6104"/>
                    </a:lnTo>
                    <a:lnTo>
                      <a:pt x="3385" y="6079"/>
                    </a:lnTo>
                    <a:lnTo>
                      <a:pt x="3436" y="6053"/>
                    </a:lnTo>
                    <a:lnTo>
                      <a:pt x="3491" y="6020"/>
                    </a:lnTo>
                    <a:lnTo>
                      <a:pt x="3537" y="5992"/>
                    </a:lnTo>
                    <a:lnTo>
                      <a:pt x="3588" y="5959"/>
                    </a:lnTo>
                    <a:lnTo>
                      <a:pt x="3635" y="5923"/>
                    </a:lnTo>
                    <a:lnTo>
                      <a:pt x="3682" y="5886"/>
                    </a:lnTo>
                    <a:lnTo>
                      <a:pt x="3730" y="5850"/>
                    </a:lnTo>
                    <a:lnTo>
                      <a:pt x="3773" y="5810"/>
                    </a:lnTo>
                    <a:lnTo>
                      <a:pt x="3817" y="5771"/>
                    </a:lnTo>
                    <a:lnTo>
                      <a:pt x="3856" y="5731"/>
                    </a:lnTo>
                    <a:lnTo>
                      <a:pt x="3896" y="5687"/>
                    </a:lnTo>
                    <a:lnTo>
                      <a:pt x="3936" y="5640"/>
                    </a:lnTo>
                    <a:lnTo>
                      <a:pt x="3972" y="5597"/>
                    </a:lnTo>
                    <a:lnTo>
                      <a:pt x="4008" y="5549"/>
                    </a:lnTo>
                    <a:lnTo>
                      <a:pt x="4041" y="5498"/>
                    </a:lnTo>
                    <a:lnTo>
                      <a:pt x="4073" y="5448"/>
                    </a:lnTo>
                    <a:lnTo>
                      <a:pt x="4106" y="5397"/>
                    </a:lnTo>
                    <a:lnTo>
                      <a:pt x="4135" y="5346"/>
                    </a:lnTo>
                    <a:lnTo>
                      <a:pt x="4160" y="5292"/>
                    </a:lnTo>
                    <a:lnTo>
                      <a:pt x="4186" y="5238"/>
                    </a:lnTo>
                    <a:lnTo>
                      <a:pt x="4208" y="5179"/>
                    </a:lnTo>
                    <a:lnTo>
                      <a:pt x="4230" y="5122"/>
                    </a:lnTo>
                    <a:lnTo>
                      <a:pt x="4255" y="5045"/>
                    </a:lnTo>
                    <a:lnTo>
                      <a:pt x="4277" y="4966"/>
                    </a:lnTo>
                    <a:lnTo>
                      <a:pt x="4295" y="4886"/>
                    </a:lnTo>
                    <a:lnTo>
                      <a:pt x="4309" y="4810"/>
                    </a:lnTo>
                    <a:lnTo>
                      <a:pt x="4317" y="4730"/>
                    </a:lnTo>
                    <a:lnTo>
                      <a:pt x="4324" y="4650"/>
                    </a:lnTo>
                    <a:lnTo>
                      <a:pt x="4327" y="4575"/>
                    </a:lnTo>
                    <a:lnTo>
                      <a:pt x="4327" y="4495"/>
                    </a:lnTo>
                    <a:lnTo>
                      <a:pt x="4324" y="4418"/>
                    </a:lnTo>
                    <a:lnTo>
                      <a:pt x="4317" y="4339"/>
                    </a:lnTo>
                    <a:lnTo>
                      <a:pt x="4305" y="4263"/>
                    </a:lnTo>
                    <a:lnTo>
                      <a:pt x="4295" y="4187"/>
                    </a:lnTo>
                    <a:lnTo>
                      <a:pt x="4277" y="4107"/>
                    </a:lnTo>
                    <a:lnTo>
                      <a:pt x="4258" y="4031"/>
                    </a:lnTo>
                    <a:lnTo>
                      <a:pt x="4240" y="3955"/>
                    </a:lnTo>
                    <a:lnTo>
                      <a:pt x="4215" y="3883"/>
                    </a:lnTo>
                    <a:lnTo>
                      <a:pt x="4193" y="3806"/>
                    </a:lnTo>
                    <a:lnTo>
                      <a:pt x="4165" y="3730"/>
                    </a:lnTo>
                    <a:lnTo>
                      <a:pt x="4135" y="3657"/>
                    </a:lnTo>
                    <a:lnTo>
                      <a:pt x="4103" y="3585"/>
                    </a:lnTo>
                    <a:lnTo>
                      <a:pt x="4038" y="3440"/>
                    </a:lnTo>
                    <a:lnTo>
                      <a:pt x="3964" y="3295"/>
                    </a:lnTo>
                    <a:lnTo>
                      <a:pt x="3885" y="3157"/>
                    </a:lnTo>
                    <a:lnTo>
                      <a:pt x="3805" y="3020"/>
                    </a:lnTo>
                    <a:lnTo>
                      <a:pt x="3718" y="2889"/>
                    </a:lnTo>
                    <a:cubicBezTo>
                      <a:pt x="3690" y="2846"/>
                      <a:pt x="3660" y="2802"/>
                      <a:pt x="3631" y="2759"/>
                    </a:cubicBezTo>
                    <a:lnTo>
                      <a:pt x="3628" y="2755"/>
                    </a:lnTo>
                    <a:lnTo>
                      <a:pt x="3624" y="2752"/>
                    </a:lnTo>
                    <a:lnTo>
                      <a:pt x="3621" y="2748"/>
                    </a:lnTo>
                    <a:lnTo>
                      <a:pt x="3617" y="2748"/>
                    </a:lnTo>
                    <a:lnTo>
                      <a:pt x="3613" y="2744"/>
                    </a:lnTo>
                    <a:lnTo>
                      <a:pt x="3606" y="2744"/>
                    </a:lnTo>
                    <a:lnTo>
                      <a:pt x="3603" y="2741"/>
                    </a:lnTo>
                    <a:lnTo>
                      <a:pt x="3599" y="2741"/>
                    </a:lnTo>
                    <a:lnTo>
                      <a:pt x="3591" y="2744"/>
                    </a:lnTo>
                    <a:lnTo>
                      <a:pt x="3584" y="2744"/>
                    </a:lnTo>
                    <a:lnTo>
                      <a:pt x="3577" y="2748"/>
                    </a:lnTo>
                    <a:lnTo>
                      <a:pt x="3570" y="2752"/>
                    </a:lnTo>
                    <a:lnTo>
                      <a:pt x="3516" y="2690"/>
                    </a:lnTo>
                    <a:lnTo>
                      <a:pt x="3457" y="2625"/>
                    </a:lnTo>
                    <a:lnTo>
                      <a:pt x="3396" y="2560"/>
                    </a:lnTo>
                    <a:lnTo>
                      <a:pt x="3334" y="2498"/>
                    </a:lnTo>
                    <a:lnTo>
                      <a:pt x="3330" y="2494"/>
                    </a:lnTo>
                    <a:lnTo>
                      <a:pt x="3327" y="2491"/>
                    </a:lnTo>
                    <a:lnTo>
                      <a:pt x="3317" y="2491"/>
                    </a:lnTo>
                    <a:lnTo>
                      <a:pt x="3312" y="2494"/>
                    </a:lnTo>
                    <a:lnTo>
                      <a:pt x="3309" y="2498"/>
                    </a:lnTo>
                    <a:lnTo>
                      <a:pt x="3305" y="2501"/>
                    </a:lnTo>
                    <a:lnTo>
                      <a:pt x="3305" y="2505"/>
                    </a:lnTo>
                    <a:lnTo>
                      <a:pt x="3305" y="2509"/>
                    </a:lnTo>
                    <a:lnTo>
                      <a:pt x="3305" y="2513"/>
                    </a:lnTo>
                    <a:lnTo>
                      <a:pt x="3305" y="2516"/>
                    </a:lnTo>
                    <a:lnTo>
                      <a:pt x="3305" y="2520"/>
                    </a:lnTo>
                    <a:lnTo>
                      <a:pt x="3309" y="2520"/>
                    </a:lnTo>
                    <a:lnTo>
                      <a:pt x="3338" y="2556"/>
                    </a:lnTo>
                    <a:lnTo>
                      <a:pt x="3364" y="2588"/>
                    </a:lnTo>
                    <a:lnTo>
                      <a:pt x="3389" y="2625"/>
                    </a:lnTo>
                    <a:lnTo>
                      <a:pt x="3414" y="2665"/>
                    </a:lnTo>
                    <a:lnTo>
                      <a:pt x="3439" y="2701"/>
                    </a:lnTo>
                    <a:lnTo>
                      <a:pt x="3461" y="2741"/>
                    </a:lnTo>
                    <a:lnTo>
                      <a:pt x="3483" y="2781"/>
                    </a:lnTo>
                    <a:lnTo>
                      <a:pt x="3501" y="2824"/>
                    </a:lnTo>
                    <a:lnTo>
                      <a:pt x="3523" y="2864"/>
                    </a:lnTo>
                    <a:lnTo>
                      <a:pt x="3541" y="2908"/>
                    </a:lnTo>
                    <a:lnTo>
                      <a:pt x="3573" y="2995"/>
                    </a:lnTo>
                    <a:lnTo>
                      <a:pt x="3599" y="3085"/>
                    </a:lnTo>
                    <a:lnTo>
                      <a:pt x="3624" y="3175"/>
                    </a:lnTo>
                    <a:lnTo>
                      <a:pt x="3643" y="3270"/>
                    </a:lnTo>
                    <a:lnTo>
                      <a:pt x="3657" y="3364"/>
                    </a:lnTo>
                    <a:lnTo>
                      <a:pt x="3668" y="3458"/>
                    </a:lnTo>
                    <a:lnTo>
                      <a:pt x="3675" y="3556"/>
                    </a:lnTo>
                    <a:lnTo>
                      <a:pt x="3675" y="3650"/>
                    </a:lnTo>
                    <a:lnTo>
                      <a:pt x="3671" y="3744"/>
                    </a:lnTo>
                    <a:lnTo>
                      <a:pt x="3664" y="3839"/>
                    </a:lnTo>
                    <a:lnTo>
                      <a:pt x="3653" y="3929"/>
                    </a:lnTo>
                    <a:lnTo>
                      <a:pt x="3646" y="3944"/>
                    </a:lnTo>
                    <a:lnTo>
                      <a:pt x="3643" y="3958"/>
                    </a:lnTo>
                    <a:lnTo>
                      <a:pt x="3635" y="3973"/>
                    </a:lnTo>
                    <a:lnTo>
                      <a:pt x="3631" y="3991"/>
                    </a:lnTo>
                    <a:cubicBezTo>
                      <a:pt x="3631" y="4013"/>
                      <a:pt x="3628" y="4031"/>
                      <a:pt x="3624" y="4053"/>
                    </a:cubicBezTo>
                    <a:lnTo>
                      <a:pt x="3613" y="4107"/>
                    </a:lnTo>
                    <a:cubicBezTo>
                      <a:pt x="3610" y="4125"/>
                      <a:pt x="3606" y="4143"/>
                      <a:pt x="3603" y="4162"/>
                    </a:cubicBezTo>
                    <a:lnTo>
                      <a:pt x="3570" y="4252"/>
                    </a:lnTo>
                    <a:lnTo>
                      <a:pt x="3534" y="4343"/>
                    </a:lnTo>
                    <a:lnTo>
                      <a:pt x="3491" y="4433"/>
                    </a:lnTo>
                    <a:lnTo>
                      <a:pt x="3447" y="4520"/>
                    </a:lnTo>
                    <a:lnTo>
                      <a:pt x="3421" y="4563"/>
                    </a:lnTo>
                    <a:lnTo>
                      <a:pt x="3392" y="4604"/>
                    </a:lnTo>
                    <a:lnTo>
                      <a:pt x="3367" y="4644"/>
                    </a:lnTo>
                    <a:lnTo>
                      <a:pt x="3338" y="4684"/>
                    </a:lnTo>
                    <a:lnTo>
                      <a:pt x="3309" y="4723"/>
                    </a:lnTo>
                    <a:lnTo>
                      <a:pt x="3280" y="4763"/>
                    </a:lnTo>
                    <a:lnTo>
                      <a:pt x="3247" y="4799"/>
                    </a:lnTo>
                    <a:lnTo>
                      <a:pt x="3215" y="4836"/>
                    </a:lnTo>
                    <a:lnTo>
                      <a:pt x="3178" y="4875"/>
                    </a:lnTo>
                    <a:lnTo>
                      <a:pt x="3138" y="4908"/>
                    </a:lnTo>
                    <a:lnTo>
                      <a:pt x="3066" y="4980"/>
                    </a:lnTo>
                    <a:lnTo>
                      <a:pt x="3030" y="4998"/>
                    </a:lnTo>
                    <a:lnTo>
                      <a:pt x="2990" y="5017"/>
                    </a:lnTo>
                    <a:lnTo>
                      <a:pt x="2954" y="5035"/>
                    </a:lnTo>
                    <a:lnTo>
                      <a:pt x="2914" y="5053"/>
                    </a:lnTo>
                    <a:lnTo>
                      <a:pt x="2877" y="5067"/>
                    </a:lnTo>
                    <a:lnTo>
                      <a:pt x="2838" y="5078"/>
                    </a:lnTo>
                    <a:lnTo>
                      <a:pt x="2798" y="5089"/>
                    </a:lnTo>
                    <a:lnTo>
                      <a:pt x="2755" y="5100"/>
                    </a:lnTo>
                    <a:lnTo>
                      <a:pt x="2715" y="5107"/>
                    </a:lnTo>
                    <a:lnTo>
                      <a:pt x="2675" y="5114"/>
                    </a:lnTo>
                    <a:lnTo>
                      <a:pt x="2631" y="5122"/>
                    </a:lnTo>
                    <a:lnTo>
                      <a:pt x="2591" y="5125"/>
                    </a:lnTo>
                    <a:lnTo>
                      <a:pt x="2548" y="5129"/>
                    </a:lnTo>
                    <a:lnTo>
                      <a:pt x="2461" y="5129"/>
                    </a:lnTo>
                    <a:lnTo>
                      <a:pt x="2417" y="5125"/>
                    </a:lnTo>
                    <a:lnTo>
                      <a:pt x="2374" y="5125"/>
                    </a:lnTo>
                    <a:lnTo>
                      <a:pt x="2334" y="5118"/>
                    </a:lnTo>
                    <a:lnTo>
                      <a:pt x="2290" y="5114"/>
                    </a:lnTo>
                    <a:lnTo>
                      <a:pt x="2247" y="5107"/>
                    </a:lnTo>
                    <a:lnTo>
                      <a:pt x="2160" y="5089"/>
                    </a:lnTo>
                    <a:lnTo>
                      <a:pt x="2073" y="5067"/>
                    </a:lnTo>
                    <a:lnTo>
                      <a:pt x="1986" y="5038"/>
                    </a:lnTo>
                    <a:lnTo>
                      <a:pt x="1903" y="5005"/>
                    </a:lnTo>
                    <a:lnTo>
                      <a:pt x="1816" y="4970"/>
                    </a:lnTo>
                    <a:lnTo>
                      <a:pt x="1736" y="4926"/>
                    </a:lnTo>
                    <a:lnTo>
                      <a:pt x="1653" y="4879"/>
                    </a:lnTo>
                    <a:lnTo>
                      <a:pt x="1577" y="4828"/>
                    </a:lnTo>
                    <a:lnTo>
                      <a:pt x="1497" y="4770"/>
                    </a:lnTo>
                    <a:lnTo>
                      <a:pt x="1425" y="4712"/>
                    </a:lnTo>
                    <a:lnTo>
                      <a:pt x="1352" y="4647"/>
                    </a:lnTo>
                    <a:lnTo>
                      <a:pt x="1287" y="4578"/>
                    </a:lnTo>
                    <a:lnTo>
                      <a:pt x="1221" y="4510"/>
                    </a:lnTo>
                    <a:lnTo>
                      <a:pt x="1160" y="4433"/>
                    </a:lnTo>
                    <a:lnTo>
                      <a:pt x="1131" y="4393"/>
                    </a:lnTo>
                    <a:lnTo>
                      <a:pt x="1106" y="4353"/>
                    </a:lnTo>
                    <a:lnTo>
                      <a:pt x="1077" y="4310"/>
                    </a:lnTo>
                    <a:lnTo>
                      <a:pt x="1051" y="4270"/>
                    </a:lnTo>
                    <a:lnTo>
                      <a:pt x="1029" y="4227"/>
                    </a:lnTo>
                    <a:lnTo>
                      <a:pt x="1004" y="4183"/>
                    </a:lnTo>
                    <a:lnTo>
                      <a:pt x="982" y="4140"/>
                    </a:lnTo>
                    <a:lnTo>
                      <a:pt x="964" y="4092"/>
                    </a:lnTo>
                    <a:lnTo>
                      <a:pt x="942" y="4049"/>
                    </a:lnTo>
                    <a:lnTo>
                      <a:pt x="925" y="4002"/>
                    </a:lnTo>
                    <a:lnTo>
                      <a:pt x="910" y="3955"/>
                    </a:lnTo>
                    <a:lnTo>
                      <a:pt x="895" y="3904"/>
                    </a:lnTo>
                    <a:lnTo>
                      <a:pt x="881" y="3857"/>
                    </a:lnTo>
                    <a:lnTo>
                      <a:pt x="870" y="3806"/>
                    </a:lnTo>
                    <a:lnTo>
                      <a:pt x="860" y="3756"/>
                    </a:lnTo>
                    <a:lnTo>
                      <a:pt x="848" y="3705"/>
                    </a:lnTo>
                    <a:lnTo>
                      <a:pt x="841" y="3640"/>
                    </a:lnTo>
                    <a:lnTo>
                      <a:pt x="834" y="3578"/>
                    </a:lnTo>
                    <a:lnTo>
                      <a:pt x="827" y="3516"/>
                    </a:lnTo>
                    <a:lnTo>
                      <a:pt x="823" y="3451"/>
                    </a:lnTo>
                    <a:lnTo>
                      <a:pt x="823" y="3389"/>
                    </a:lnTo>
                    <a:lnTo>
                      <a:pt x="823" y="3328"/>
                    </a:lnTo>
                    <a:lnTo>
                      <a:pt x="827" y="3266"/>
                    </a:lnTo>
                    <a:lnTo>
                      <a:pt x="830" y="3208"/>
                    </a:lnTo>
                    <a:lnTo>
                      <a:pt x="838" y="3147"/>
                    </a:lnTo>
                    <a:lnTo>
                      <a:pt x="845" y="3085"/>
                    </a:lnTo>
                    <a:lnTo>
                      <a:pt x="852" y="3027"/>
                    </a:lnTo>
                    <a:lnTo>
                      <a:pt x="867" y="2966"/>
                    </a:lnTo>
                    <a:lnTo>
                      <a:pt x="877" y="2908"/>
                    </a:lnTo>
                    <a:lnTo>
                      <a:pt x="892" y="2849"/>
                    </a:lnTo>
                    <a:lnTo>
                      <a:pt x="910" y="2792"/>
                    </a:lnTo>
                    <a:lnTo>
                      <a:pt x="925" y="2734"/>
                    </a:lnTo>
                    <a:lnTo>
                      <a:pt x="947" y="2675"/>
                    </a:lnTo>
                    <a:lnTo>
                      <a:pt x="964" y="2621"/>
                    </a:lnTo>
                    <a:lnTo>
                      <a:pt x="986" y="2563"/>
                    </a:lnTo>
                    <a:lnTo>
                      <a:pt x="1012" y="2509"/>
                    </a:lnTo>
                    <a:lnTo>
                      <a:pt x="1062" y="2401"/>
                    </a:lnTo>
                    <a:lnTo>
                      <a:pt x="1121" y="2292"/>
                    </a:lnTo>
                    <a:lnTo>
                      <a:pt x="1181" y="2187"/>
                    </a:lnTo>
                    <a:lnTo>
                      <a:pt x="1247" y="2085"/>
                    </a:lnTo>
                    <a:lnTo>
                      <a:pt x="1320" y="1983"/>
                    </a:lnTo>
                    <a:lnTo>
                      <a:pt x="1395" y="1886"/>
                    </a:lnTo>
                    <a:lnTo>
                      <a:pt x="1475" y="1792"/>
                    </a:lnTo>
                    <a:lnTo>
                      <a:pt x="1559" y="1700"/>
                    </a:lnTo>
                    <a:lnTo>
                      <a:pt x="1646" y="1613"/>
                    </a:lnTo>
                    <a:lnTo>
                      <a:pt x="1736" y="1526"/>
                    </a:lnTo>
                    <a:lnTo>
                      <a:pt x="1830" y="1444"/>
                    </a:lnTo>
                    <a:lnTo>
                      <a:pt x="1925" y="1364"/>
                    </a:lnTo>
                    <a:lnTo>
                      <a:pt x="2026" y="1287"/>
                    </a:lnTo>
                    <a:lnTo>
                      <a:pt x="2128" y="1215"/>
                    </a:lnTo>
                    <a:lnTo>
                      <a:pt x="2229" y="1146"/>
                    </a:lnTo>
                    <a:lnTo>
                      <a:pt x="2334" y="1081"/>
                    </a:lnTo>
                    <a:lnTo>
                      <a:pt x="2443" y="1019"/>
                    </a:lnTo>
                    <a:lnTo>
                      <a:pt x="2551" y="961"/>
                    </a:lnTo>
                    <a:lnTo>
                      <a:pt x="2660" y="911"/>
                    </a:lnTo>
                    <a:lnTo>
                      <a:pt x="2769" y="860"/>
                    </a:lnTo>
                    <a:lnTo>
                      <a:pt x="2882" y="813"/>
                    </a:lnTo>
                    <a:lnTo>
                      <a:pt x="2990" y="773"/>
                    </a:lnTo>
                    <a:lnTo>
                      <a:pt x="3099" y="737"/>
                    </a:lnTo>
                    <a:lnTo>
                      <a:pt x="3204" y="705"/>
                    </a:lnTo>
                    <a:lnTo>
                      <a:pt x="3312" y="675"/>
                    </a:lnTo>
                    <a:lnTo>
                      <a:pt x="3421" y="650"/>
                    </a:lnTo>
                    <a:lnTo>
                      <a:pt x="3530" y="628"/>
                    </a:lnTo>
                    <a:lnTo>
                      <a:pt x="3635" y="610"/>
                    </a:lnTo>
                    <a:lnTo>
                      <a:pt x="3744" y="596"/>
                    </a:lnTo>
                    <a:lnTo>
                      <a:pt x="3852" y="585"/>
                    </a:lnTo>
                    <a:lnTo>
                      <a:pt x="3961" y="574"/>
                    </a:lnTo>
                    <a:lnTo>
                      <a:pt x="4070" y="570"/>
                    </a:lnTo>
                    <a:lnTo>
                      <a:pt x="4178" y="566"/>
                    </a:lnTo>
                    <a:lnTo>
                      <a:pt x="4287" y="570"/>
                    </a:lnTo>
                    <a:lnTo>
                      <a:pt x="4396" y="574"/>
                    </a:lnTo>
                    <a:lnTo>
                      <a:pt x="4501" y="581"/>
                    </a:lnTo>
                    <a:lnTo>
                      <a:pt x="4610" y="592"/>
                    </a:lnTo>
                    <a:lnTo>
                      <a:pt x="4715" y="603"/>
                    </a:lnTo>
                    <a:lnTo>
                      <a:pt x="4820" y="621"/>
                    </a:lnTo>
                    <a:lnTo>
                      <a:pt x="4926" y="639"/>
                    </a:lnTo>
                    <a:lnTo>
                      <a:pt x="5030" y="661"/>
                    </a:lnTo>
                    <a:lnTo>
                      <a:pt x="5135" y="686"/>
                    </a:lnTo>
                    <a:lnTo>
                      <a:pt x="5237" y="715"/>
                    </a:lnTo>
                    <a:lnTo>
                      <a:pt x="5339" y="748"/>
                    </a:lnTo>
                    <a:lnTo>
                      <a:pt x="5440" y="780"/>
                    </a:lnTo>
                    <a:lnTo>
                      <a:pt x="5538" y="817"/>
                    </a:lnTo>
                    <a:lnTo>
                      <a:pt x="5635" y="857"/>
                    </a:lnTo>
                    <a:lnTo>
                      <a:pt x="5733" y="896"/>
                    </a:lnTo>
                    <a:lnTo>
                      <a:pt x="5827" y="939"/>
                    </a:lnTo>
                    <a:lnTo>
                      <a:pt x="5921" y="987"/>
                    </a:lnTo>
                    <a:lnTo>
                      <a:pt x="6016" y="1038"/>
                    </a:lnTo>
                    <a:lnTo>
                      <a:pt x="6107" y="1092"/>
                    </a:lnTo>
                    <a:lnTo>
                      <a:pt x="6197" y="1146"/>
                    </a:lnTo>
                    <a:lnTo>
                      <a:pt x="6284" y="1200"/>
                    </a:lnTo>
                    <a:lnTo>
                      <a:pt x="6371" y="1262"/>
                    </a:lnTo>
                    <a:lnTo>
                      <a:pt x="6454" y="1324"/>
                    </a:lnTo>
                    <a:lnTo>
                      <a:pt x="6538" y="1389"/>
                    </a:lnTo>
                    <a:lnTo>
                      <a:pt x="6617" y="1454"/>
                    </a:lnTo>
                    <a:lnTo>
                      <a:pt x="6697" y="1523"/>
                    </a:lnTo>
                    <a:lnTo>
                      <a:pt x="6769" y="1596"/>
                    </a:lnTo>
                    <a:lnTo>
                      <a:pt x="6846" y="1668"/>
                    </a:lnTo>
                    <a:lnTo>
                      <a:pt x="6918" y="1744"/>
                    </a:lnTo>
                    <a:lnTo>
                      <a:pt x="6987" y="1824"/>
                    </a:lnTo>
                    <a:lnTo>
                      <a:pt x="7052" y="1904"/>
                    </a:lnTo>
                    <a:lnTo>
                      <a:pt x="7117" y="1983"/>
                    </a:lnTo>
                    <a:lnTo>
                      <a:pt x="7179" y="2067"/>
                    </a:lnTo>
                    <a:lnTo>
                      <a:pt x="7237" y="2154"/>
                    </a:lnTo>
                    <a:lnTo>
                      <a:pt x="7295" y="2244"/>
                    </a:lnTo>
                    <a:lnTo>
                      <a:pt x="7346" y="2331"/>
                    </a:lnTo>
                    <a:lnTo>
                      <a:pt x="7396" y="2426"/>
                    </a:lnTo>
                    <a:lnTo>
                      <a:pt x="7443" y="2520"/>
                    </a:lnTo>
                    <a:lnTo>
                      <a:pt x="7491" y="2614"/>
                    </a:lnTo>
                    <a:lnTo>
                      <a:pt x="7530" y="2712"/>
                    </a:lnTo>
                    <a:lnTo>
                      <a:pt x="7570" y="2814"/>
                    </a:lnTo>
                    <a:lnTo>
                      <a:pt x="7603" y="2915"/>
                    </a:lnTo>
                    <a:lnTo>
                      <a:pt x="7636" y="3016"/>
                    </a:lnTo>
                    <a:lnTo>
                      <a:pt x="7665" y="3122"/>
                    </a:lnTo>
                    <a:lnTo>
                      <a:pt x="7687" y="3227"/>
                    </a:lnTo>
                    <a:lnTo>
                      <a:pt x="7709" y="3335"/>
                    </a:lnTo>
                    <a:lnTo>
                      <a:pt x="7726" y="3444"/>
                    </a:lnTo>
                    <a:lnTo>
                      <a:pt x="7741" y="3556"/>
                    </a:lnTo>
                    <a:lnTo>
                      <a:pt x="7752" y="3669"/>
                    </a:lnTo>
                    <a:lnTo>
                      <a:pt x="7759" y="3781"/>
                    </a:lnTo>
                    <a:lnTo>
                      <a:pt x="7759" y="3896"/>
                    </a:lnTo>
                    <a:lnTo>
                      <a:pt x="7759" y="4013"/>
                    </a:lnTo>
                    <a:lnTo>
                      <a:pt x="7752" y="4132"/>
                    </a:lnTo>
                    <a:lnTo>
                      <a:pt x="7741" y="4256"/>
                    </a:lnTo>
                    <a:lnTo>
                      <a:pt x="7726" y="4375"/>
                    </a:lnTo>
                    <a:lnTo>
                      <a:pt x="7709" y="4495"/>
                    </a:lnTo>
                    <a:lnTo>
                      <a:pt x="7687" y="4610"/>
                    </a:lnTo>
                    <a:lnTo>
                      <a:pt x="7661" y="4727"/>
                    </a:lnTo>
                    <a:lnTo>
                      <a:pt x="7632" y="4839"/>
                    </a:lnTo>
                    <a:lnTo>
                      <a:pt x="7600" y="4951"/>
                    </a:lnTo>
                    <a:lnTo>
                      <a:pt x="7563" y="5060"/>
                    </a:lnTo>
                    <a:lnTo>
                      <a:pt x="7527" y="5169"/>
                    </a:lnTo>
                    <a:lnTo>
                      <a:pt x="7483" y="5274"/>
                    </a:lnTo>
                    <a:lnTo>
                      <a:pt x="7436" y="5379"/>
                    </a:lnTo>
                    <a:lnTo>
                      <a:pt x="7389" y="5480"/>
                    </a:lnTo>
                    <a:lnTo>
                      <a:pt x="7335" y="5582"/>
                    </a:lnTo>
                    <a:lnTo>
                      <a:pt x="7281" y="5679"/>
                    </a:lnTo>
                    <a:lnTo>
                      <a:pt x="7222" y="5778"/>
                    </a:lnTo>
                    <a:lnTo>
                      <a:pt x="7165" y="5875"/>
                    </a:lnTo>
                    <a:lnTo>
                      <a:pt x="7100" y="5970"/>
                    </a:lnTo>
                    <a:lnTo>
                      <a:pt x="7035" y="6064"/>
                    </a:lnTo>
                    <a:lnTo>
                      <a:pt x="6965" y="6154"/>
                    </a:lnTo>
                    <a:lnTo>
                      <a:pt x="6896" y="6245"/>
                    </a:lnTo>
                    <a:lnTo>
                      <a:pt x="6824" y="6332"/>
                    </a:lnTo>
                    <a:lnTo>
                      <a:pt x="6748" y="6423"/>
                    </a:lnTo>
                    <a:lnTo>
                      <a:pt x="6672" y="6510"/>
                    </a:lnTo>
                    <a:lnTo>
                      <a:pt x="6592" y="6593"/>
                    </a:lnTo>
                    <a:lnTo>
                      <a:pt x="6513" y="6676"/>
                    </a:lnTo>
                    <a:lnTo>
                      <a:pt x="6429" y="6760"/>
                    </a:lnTo>
                    <a:lnTo>
                      <a:pt x="6259" y="6923"/>
                    </a:lnTo>
                    <a:lnTo>
                      <a:pt x="6081" y="7082"/>
                    </a:lnTo>
                    <a:lnTo>
                      <a:pt x="5900" y="7234"/>
                    </a:lnTo>
                    <a:lnTo>
                      <a:pt x="5712" y="7387"/>
                    </a:lnTo>
                    <a:lnTo>
                      <a:pt x="5523" y="7532"/>
                    </a:lnTo>
                    <a:lnTo>
                      <a:pt x="5327" y="7676"/>
                    </a:lnTo>
                    <a:lnTo>
                      <a:pt x="5132" y="7818"/>
                    </a:lnTo>
                    <a:lnTo>
                      <a:pt x="4730" y="8093"/>
                    </a:lnTo>
                    <a:cubicBezTo>
                      <a:pt x="4595" y="8184"/>
                      <a:pt x="4461" y="8271"/>
                      <a:pt x="4327" y="8362"/>
                    </a:cubicBezTo>
                    <a:cubicBezTo>
                      <a:pt x="4059" y="8535"/>
                      <a:pt x="3798" y="8709"/>
                      <a:pt x="3541" y="8880"/>
                    </a:cubicBezTo>
                    <a:cubicBezTo>
                      <a:pt x="3414" y="8967"/>
                      <a:pt x="3287" y="9049"/>
                      <a:pt x="3164" y="9133"/>
                    </a:cubicBezTo>
                    <a:cubicBezTo>
                      <a:pt x="3106" y="9176"/>
                      <a:pt x="3044" y="9220"/>
                      <a:pt x="2986" y="9263"/>
                    </a:cubicBezTo>
                    <a:cubicBezTo>
                      <a:pt x="2929" y="9307"/>
                      <a:pt x="2870" y="9350"/>
                      <a:pt x="2812" y="9390"/>
                    </a:cubicBezTo>
                    <a:lnTo>
                      <a:pt x="2675" y="9499"/>
                    </a:lnTo>
                    <a:lnTo>
                      <a:pt x="2537" y="9608"/>
                    </a:lnTo>
                    <a:lnTo>
                      <a:pt x="2403" y="9717"/>
                    </a:lnTo>
                    <a:lnTo>
                      <a:pt x="2273" y="9829"/>
                    </a:lnTo>
                    <a:lnTo>
                      <a:pt x="2146" y="9945"/>
                    </a:lnTo>
                    <a:lnTo>
                      <a:pt x="2019" y="10064"/>
                    </a:lnTo>
                    <a:lnTo>
                      <a:pt x="1899" y="10184"/>
                    </a:lnTo>
                    <a:lnTo>
                      <a:pt x="1780" y="10307"/>
                    </a:lnTo>
                    <a:lnTo>
                      <a:pt x="1664" y="10431"/>
                    </a:lnTo>
                    <a:lnTo>
                      <a:pt x="1551" y="10558"/>
                    </a:lnTo>
                    <a:lnTo>
                      <a:pt x="1442" y="10685"/>
                    </a:lnTo>
                    <a:lnTo>
                      <a:pt x="1338" y="10818"/>
                    </a:lnTo>
                    <a:lnTo>
                      <a:pt x="1236" y="10952"/>
                    </a:lnTo>
                    <a:lnTo>
                      <a:pt x="1138" y="11086"/>
                    </a:lnTo>
                    <a:lnTo>
                      <a:pt x="1047" y="11224"/>
                    </a:lnTo>
                    <a:lnTo>
                      <a:pt x="957" y="11366"/>
                    </a:lnTo>
                    <a:lnTo>
                      <a:pt x="874" y="11506"/>
                    </a:lnTo>
                    <a:lnTo>
                      <a:pt x="794" y="11652"/>
                    </a:lnTo>
                    <a:lnTo>
                      <a:pt x="718" y="11800"/>
                    </a:lnTo>
                    <a:lnTo>
                      <a:pt x="646" y="11953"/>
                    </a:lnTo>
                    <a:lnTo>
                      <a:pt x="580" y="12105"/>
                    </a:lnTo>
                    <a:lnTo>
                      <a:pt x="519" y="12257"/>
                    </a:lnTo>
                    <a:cubicBezTo>
                      <a:pt x="0" y="13714"/>
                      <a:pt x="189" y="15388"/>
                      <a:pt x="1001" y="16696"/>
                    </a:cubicBezTo>
                    <a:lnTo>
                      <a:pt x="1062" y="16798"/>
                    </a:lnTo>
                    <a:lnTo>
                      <a:pt x="1128" y="16892"/>
                    </a:lnTo>
                    <a:lnTo>
                      <a:pt x="1196" y="16990"/>
                    </a:lnTo>
                    <a:lnTo>
                      <a:pt x="1265" y="17084"/>
                    </a:lnTo>
                    <a:lnTo>
                      <a:pt x="1338" y="17178"/>
                    </a:lnTo>
                    <a:lnTo>
                      <a:pt x="1410" y="17268"/>
                    </a:lnTo>
                    <a:lnTo>
                      <a:pt x="1482" y="17360"/>
                    </a:lnTo>
                    <a:lnTo>
                      <a:pt x="1562" y="17447"/>
                    </a:lnTo>
                    <a:lnTo>
                      <a:pt x="1638" y="17534"/>
                    </a:lnTo>
                    <a:lnTo>
                      <a:pt x="1718" y="17616"/>
                    </a:lnTo>
                    <a:lnTo>
                      <a:pt x="1802" y="17700"/>
                    </a:lnTo>
                    <a:lnTo>
                      <a:pt x="1885" y="17780"/>
                    </a:lnTo>
                    <a:lnTo>
                      <a:pt x="1972" y="17860"/>
                    </a:lnTo>
                    <a:lnTo>
                      <a:pt x="2055" y="17935"/>
                    </a:lnTo>
                    <a:lnTo>
                      <a:pt x="2146" y="18012"/>
                    </a:lnTo>
                    <a:lnTo>
                      <a:pt x="2236" y="18084"/>
                    </a:lnTo>
                    <a:lnTo>
                      <a:pt x="2327" y="18153"/>
                    </a:lnTo>
                    <a:lnTo>
                      <a:pt x="2417" y="18221"/>
                    </a:lnTo>
                    <a:lnTo>
                      <a:pt x="2512" y="18290"/>
                    </a:lnTo>
                    <a:lnTo>
                      <a:pt x="2609" y="18352"/>
                    </a:lnTo>
                    <a:lnTo>
                      <a:pt x="2703" y="18417"/>
                    </a:lnTo>
                    <a:lnTo>
                      <a:pt x="2802" y="18475"/>
                    </a:lnTo>
                    <a:lnTo>
                      <a:pt x="2903" y="18534"/>
                    </a:lnTo>
                    <a:lnTo>
                      <a:pt x="3004" y="18588"/>
                    </a:lnTo>
                    <a:lnTo>
                      <a:pt x="3106" y="18642"/>
                    </a:lnTo>
                    <a:lnTo>
                      <a:pt x="3208" y="18693"/>
                    </a:lnTo>
                    <a:lnTo>
                      <a:pt x="3312" y="18740"/>
                    </a:lnTo>
                    <a:lnTo>
                      <a:pt x="3414" y="18787"/>
                    </a:lnTo>
                    <a:lnTo>
                      <a:pt x="3523" y="18830"/>
                    </a:lnTo>
                    <a:lnTo>
                      <a:pt x="3628" y="18870"/>
                    </a:lnTo>
                    <a:lnTo>
                      <a:pt x="3737" y="18907"/>
                    </a:lnTo>
                    <a:lnTo>
                      <a:pt x="3845" y="18942"/>
                    </a:lnTo>
                    <a:lnTo>
                      <a:pt x="3954" y="18975"/>
                    </a:lnTo>
                    <a:lnTo>
                      <a:pt x="4063" y="19004"/>
                    </a:lnTo>
                    <a:lnTo>
                      <a:pt x="4175" y="19029"/>
                    </a:lnTo>
                    <a:lnTo>
                      <a:pt x="4287" y="19055"/>
                    </a:lnTo>
                    <a:lnTo>
                      <a:pt x="4399" y="19077"/>
                    </a:lnTo>
                    <a:lnTo>
                      <a:pt x="4512" y="19095"/>
                    </a:lnTo>
                    <a:lnTo>
                      <a:pt x="4625" y="19109"/>
                    </a:lnTo>
                    <a:lnTo>
                      <a:pt x="4737" y="19124"/>
                    </a:lnTo>
                    <a:lnTo>
                      <a:pt x="4852" y="19131"/>
                    </a:lnTo>
                    <a:lnTo>
                      <a:pt x="4969" y="19138"/>
                    </a:lnTo>
                    <a:lnTo>
                      <a:pt x="5085" y="19142"/>
                    </a:lnTo>
                    <a:lnTo>
                      <a:pt x="5200" y="19142"/>
                    </a:lnTo>
                    <a:lnTo>
                      <a:pt x="5317" y="19138"/>
                    </a:lnTo>
                    <a:lnTo>
                      <a:pt x="5433" y="19131"/>
                    </a:lnTo>
                    <a:lnTo>
                      <a:pt x="5548" y="19124"/>
                    </a:lnTo>
                    <a:lnTo>
                      <a:pt x="5665" y="19109"/>
                    </a:lnTo>
                    <a:lnTo>
                      <a:pt x="5780" y="19095"/>
                    </a:lnTo>
                    <a:lnTo>
                      <a:pt x="5900" y="19073"/>
                    </a:lnTo>
                    <a:lnTo>
                      <a:pt x="6016" y="19051"/>
                    </a:lnTo>
                    <a:lnTo>
                      <a:pt x="6135" y="19026"/>
                    </a:lnTo>
                    <a:lnTo>
                      <a:pt x="6252" y="18997"/>
                    </a:lnTo>
                    <a:lnTo>
                      <a:pt x="6367" y="18961"/>
                    </a:lnTo>
                    <a:lnTo>
                      <a:pt x="6487" y="18925"/>
                    </a:lnTo>
                    <a:lnTo>
                      <a:pt x="6603" y="18885"/>
                    </a:lnTo>
                    <a:lnTo>
                      <a:pt x="6719" y="18842"/>
                    </a:lnTo>
                    <a:lnTo>
                      <a:pt x="6839" y="18790"/>
                    </a:lnTo>
                    <a:lnTo>
                      <a:pt x="6955" y="18740"/>
                    </a:lnTo>
                    <a:lnTo>
                      <a:pt x="7070" y="18686"/>
                    </a:lnTo>
                    <a:lnTo>
                      <a:pt x="7187" y="18624"/>
                    </a:lnTo>
                    <a:lnTo>
                      <a:pt x="7328" y="18548"/>
                    </a:lnTo>
                    <a:lnTo>
                      <a:pt x="7462" y="18464"/>
                    </a:lnTo>
                    <a:lnTo>
                      <a:pt x="7596" y="18381"/>
                    </a:lnTo>
                    <a:lnTo>
                      <a:pt x="7722" y="18287"/>
                    </a:lnTo>
                    <a:lnTo>
                      <a:pt x="7846" y="18193"/>
                    </a:lnTo>
                    <a:lnTo>
                      <a:pt x="7965" y="18091"/>
                    </a:lnTo>
                    <a:lnTo>
                      <a:pt x="8082" y="17986"/>
                    </a:lnTo>
                    <a:lnTo>
                      <a:pt x="8194" y="17877"/>
                    </a:lnTo>
                    <a:lnTo>
                      <a:pt x="8303" y="17765"/>
                    </a:lnTo>
                    <a:lnTo>
                      <a:pt x="8404" y="17649"/>
                    </a:lnTo>
                    <a:lnTo>
                      <a:pt x="8505" y="17529"/>
                    </a:lnTo>
                    <a:lnTo>
                      <a:pt x="8596" y="17410"/>
                    </a:lnTo>
                    <a:lnTo>
                      <a:pt x="8687" y="17283"/>
                    </a:lnTo>
                    <a:lnTo>
                      <a:pt x="8770" y="17153"/>
                    </a:lnTo>
                    <a:lnTo>
                      <a:pt x="8850" y="17019"/>
                    </a:lnTo>
                    <a:lnTo>
                      <a:pt x="8926" y="16885"/>
                    </a:lnTo>
                    <a:lnTo>
                      <a:pt x="8995" y="16746"/>
                    </a:lnTo>
                    <a:lnTo>
                      <a:pt x="9057" y="16609"/>
                    </a:lnTo>
                    <a:lnTo>
                      <a:pt x="9114" y="16464"/>
                    </a:lnTo>
                    <a:lnTo>
                      <a:pt x="9169" y="16319"/>
                    </a:lnTo>
                    <a:lnTo>
                      <a:pt x="9216" y="16174"/>
                    </a:lnTo>
                    <a:lnTo>
                      <a:pt x="9256" y="16025"/>
                    </a:lnTo>
                    <a:lnTo>
                      <a:pt x="9291" y="15873"/>
                    </a:lnTo>
                    <a:lnTo>
                      <a:pt x="9321" y="15721"/>
                    </a:lnTo>
                    <a:lnTo>
                      <a:pt x="9346" y="15569"/>
                    </a:lnTo>
                    <a:lnTo>
                      <a:pt x="9365" y="15417"/>
                    </a:lnTo>
                    <a:lnTo>
                      <a:pt x="9375" y="15261"/>
                    </a:lnTo>
                    <a:lnTo>
                      <a:pt x="9378" y="15105"/>
                    </a:lnTo>
                    <a:lnTo>
                      <a:pt x="9378" y="14946"/>
                    </a:lnTo>
                    <a:lnTo>
                      <a:pt x="9368" y="14790"/>
                    </a:lnTo>
                    <a:lnTo>
                      <a:pt x="9353" y="14630"/>
                    </a:lnTo>
                    <a:lnTo>
                      <a:pt x="9331" y="14471"/>
                    </a:lnTo>
                    <a:lnTo>
                      <a:pt x="9306" y="14326"/>
                    </a:lnTo>
                    <a:lnTo>
                      <a:pt x="9278" y="14181"/>
                    </a:lnTo>
                    <a:lnTo>
                      <a:pt x="9241" y="14036"/>
                    </a:lnTo>
                    <a:lnTo>
                      <a:pt x="9198" y="13898"/>
                    </a:lnTo>
                    <a:lnTo>
                      <a:pt x="9151" y="13757"/>
                    </a:lnTo>
                    <a:lnTo>
                      <a:pt x="9100" y="13623"/>
                    </a:lnTo>
                    <a:lnTo>
                      <a:pt x="9042" y="13489"/>
                    </a:lnTo>
                    <a:lnTo>
                      <a:pt x="8980" y="13359"/>
                    </a:lnTo>
                    <a:lnTo>
                      <a:pt x="8911" y="13232"/>
                    </a:lnTo>
                    <a:lnTo>
                      <a:pt x="8843" y="13108"/>
                    </a:lnTo>
                    <a:lnTo>
                      <a:pt x="8766" y="12985"/>
                    </a:lnTo>
                    <a:lnTo>
                      <a:pt x="8683" y="12869"/>
                    </a:lnTo>
                    <a:lnTo>
                      <a:pt x="8600" y="12754"/>
                    </a:lnTo>
                    <a:lnTo>
                      <a:pt x="8509" y="12641"/>
                    </a:lnTo>
                    <a:lnTo>
                      <a:pt x="8415" y="12536"/>
                    </a:lnTo>
                    <a:lnTo>
                      <a:pt x="8321" y="12434"/>
                    </a:lnTo>
                    <a:lnTo>
                      <a:pt x="8219" y="12333"/>
                    </a:lnTo>
                    <a:lnTo>
                      <a:pt x="8114" y="12239"/>
                    </a:lnTo>
                    <a:lnTo>
                      <a:pt x="8002" y="12148"/>
                    </a:lnTo>
                    <a:lnTo>
                      <a:pt x="7889" y="12065"/>
                    </a:lnTo>
                    <a:lnTo>
                      <a:pt x="7774" y="11981"/>
                    </a:lnTo>
                    <a:lnTo>
                      <a:pt x="7654" y="11906"/>
                    </a:lnTo>
                    <a:lnTo>
                      <a:pt x="7530" y="11837"/>
                    </a:lnTo>
                    <a:lnTo>
                      <a:pt x="7404" y="11767"/>
                    </a:lnTo>
                    <a:lnTo>
                      <a:pt x="7274" y="11710"/>
                    </a:lnTo>
                    <a:lnTo>
                      <a:pt x="7139" y="11652"/>
                    </a:lnTo>
                    <a:lnTo>
                      <a:pt x="7005" y="11605"/>
                    </a:lnTo>
                    <a:lnTo>
                      <a:pt x="6868" y="11561"/>
                    </a:lnTo>
                    <a:lnTo>
                      <a:pt x="6726" y="11521"/>
                    </a:lnTo>
                    <a:lnTo>
                      <a:pt x="6581" y="11489"/>
                    </a:lnTo>
                    <a:lnTo>
                      <a:pt x="6433" y="11463"/>
                    </a:lnTo>
                    <a:lnTo>
                      <a:pt x="6284" y="11446"/>
                    </a:lnTo>
                    <a:lnTo>
                      <a:pt x="6204" y="11438"/>
                    </a:lnTo>
                    <a:lnTo>
                      <a:pt x="6125" y="11431"/>
                    </a:lnTo>
                    <a:lnTo>
                      <a:pt x="6045" y="11427"/>
                    </a:lnTo>
                    <a:lnTo>
                      <a:pt x="5806" y="11427"/>
                    </a:lnTo>
                    <a:lnTo>
                      <a:pt x="5726" y="11431"/>
                    </a:lnTo>
                    <a:lnTo>
                      <a:pt x="5647" y="11438"/>
                    </a:lnTo>
                    <a:lnTo>
                      <a:pt x="5566" y="11446"/>
                    </a:lnTo>
                    <a:lnTo>
                      <a:pt x="5491" y="11452"/>
                    </a:lnTo>
                    <a:lnTo>
                      <a:pt x="5411" y="11463"/>
                    </a:lnTo>
                    <a:lnTo>
                      <a:pt x="5334" y="11478"/>
                    </a:lnTo>
                    <a:lnTo>
                      <a:pt x="5255" y="11492"/>
                    </a:lnTo>
                    <a:lnTo>
                      <a:pt x="5179" y="11506"/>
                    </a:lnTo>
                    <a:lnTo>
                      <a:pt x="5103" y="11525"/>
                    </a:lnTo>
                    <a:lnTo>
                      <a:pt x="5026" y="11546"/>
                    </a:lnTo>
                    <a:lnTo>
                      <a:pt x="4951" y="11565"/>
                    </a:lnTo>
                    <a:lnTo>
                      <a:pt x="4874" y="11590"/>
                    </a:lnTo>
                    <a:lnTo>
                      <a:pt x="4802" y="11615"/>
                    </a:lnTo>
                    <a:lnTo>
                      <a:pt x="4725" y="11641"/>
                    </a:lnTo>
                    <a:lnTo>
                      <a:pt x="4653" y="11666"/>
                    </a:lnTo>
                    <a:lnTo>
                      <a:pt x="4581" y="11699"/>
                    </a:lnTo>
                    <a:lnTo>
                      <a:pt x="4508" y="11728"/>
                    </a:lnTo>
                    <a:lnTo>
                      <a:pt x="4439" y="11760"/>
                    </a:lnTo>
                    <a:lnTo>
                      <a:pt x="4371" y="11797"/>
                    </a:lnTo>
                    <a:lnTo>
                      <a:pt x="4302" y="11833"/>
                    </a:lnTo>
                    <a:lnTo>
                      <a:pt x="4233" y="11869"/>
                    </a:lnTo>
                    <a:lnTo>
                      <a:pt x="4165" y="11909"/>
                    </a:lnTo>
                    <a:lnTo>
                      <a:pt x="4099" y="11949"/>
                    </a:lnTo>
                    <a:lnTo>
                      <a:pt x="4034" y="11989"/>
                    </a:lnTo>
                    <a:lnTo>
                      <a:pt x="3969" y="12033"/>
                    </a:lnTo>
                    <a:lnTo>
                      <a:pt x="3907" y="12080"/>
                    </a:lnTo>
                    <a:lnTo>
                      <a:pt x="3845" y="12123"/>
                    </a:lnTo>
                    <a:lnTo>
                      <a:pt x="3784" y="12173"/>
                    </a:lnTo>
                    <a:lnTo>
                      <a:pt x="3725" y="12220"/>
                    </a:lnTo>
                    <a:lnTo>
                      <a:pt x="3668" y="12272"/>
                    </a:lnTo>
                    <a:lnTo>
                      <a:pt x="3610" y="12322"/>
                    </a:lnTo>
                    <a:lnTo>
                      <a:pt x="3556" y="12376"/>
                    </a:lnTo>
                    <a:lnTo>
                      <a:pt x="3501" y="12431"/>
                    </a:lnTo>
                    <a:lnTo>
                      <a:pt x="3450" y="12489"/>
                    </a:lnTo>
                    <a:lnTo>
                      <a:pt x="3399" y="12543"/>
                    </a:lnTo>
                    <a:lnTo>
                      <a:pt x="3349" y="12605"/>
                    </a:lnTo>
                    <a:lnTo>
                      <a:pt x="3302" y="12663"/>
                    </a:lnTo>
                    <a:lnTo>
                      <a:pt x="3255" y="12724"/>
                    </a:lnTo>
                    <a:lnTo>
                      <a:pt x="3211" y="12786"/>
                    </a:lnTo>
                    <a:lnTo>
                      <a:pt x="3168" y="12851"/>
                    </a:lnTo>
                    <a:lnTo>
                      <a:pt x="3128" y="12916"/>
                    </a:lnTo>
                    <a:lnTo>
                      <a:pt x="3088" y="12981"/>
                    </a:lnTo>
                    <a:lnTo>
                      <a:pt x="3048" y="13050"/>
                    </a:lnTo>
                    <a:lnTo>
                      <a:pt x="3012" y="13120"/>
                    </a:lnTo>
                    <a:lnTo>
                      <a:pt x="2979" y="13188"/>
                    </a:lnTo>
                    <a:lnTo>
                      <a:pt x="2947" y="13261"/>
                    </a:lnTo>
                    <a:lnTo>
                      <a:pt x="2917" y="13329"/>
                    </a:lnTo>
                    <a:lnTo>
                      <a:pt x="2889" y="13406"/>
                    </a:lnTo>
                    <a:lnTo>
                      <a:pt x="2863" y="13478"/>
                    </a:lnTo>
                    <a:lnTo>
                      <a:pt x="2838" y="13555"/>
                    </a:lnTo>
                    <a:lnTo>
                      <a:pt x="2816" y="13630"/>
                    </a:lnTo>
                    <a:lnTo>
                      <a:pt x="2795" y="13710"/>
                    </a:lnTo>
                    <a:lnTo>
                      <a:pt x="2776" y="13786"/>
                    </a:lnTo>
                    <a:lnTo>
                      <a:pt x="2762" y="13866"/>
                    </a:lnTo>
                    <a:lnTo>
                      <a:pt x="2751" y="13949"/>
                    </a:lnTo>
                    <a:lnTo>
                      <a:pt x="2736" y="14029"/>
                    </a:lnTo>
                    <a:lnTo>
                      <a:pt x="2730" y="14112"/>
                    </a:lnTo>
                    <a:lnTo>
                      <a:pt x="2722" y="14196"/>
                    </a:lnTo>
                    <a:lnTo>
                      <a:pt x="2718" y="14261"/>
                    </a:lnTo>
                    <a:lnTo>
                      <a:pt x="2718" y="14326"/>
                    </a:lnTo>
                    <a:lnTo>
                      <a:pt x="2718" y="14391"/>
                    </a:lnTo>
                    <a:lnTo>
                      <a:pt x="2722" y="14453"/>
                    </a:lnTo>
                    <a:lnTo>
                      <a:pt x="2725" y="14518"/>
                    </a:lnTo>
                    <a:lnTo>
                      <a:pt x="2733" y="14580"/>
                    </a:lnTo>
                    <a:lnTo>
                      <a:pt x="2740" y="14645"/>
                    </a:lnTo>
                    <a:lnTo>
                      <a:pt x="2751" y="14707"/>
                    </a:lnTo>
                    <a:lnTo>
                      <a:pt x="2762" y="14768"/>
                    </a:lnTo>
                    <a:lnTo>
                      <a:pt x="2776" y="14830"/>
                    </a:lnTo>
                    <a:lnTo>
                      <a:pt x="2790" y="14888"/>
                    </a:lnTo>
                    <a:lnTo>
                      <a:pt x="2805" y="14950"/>
                    </a:lnTo>
                    <a:lnTo>
                      <a:pt x="2823" y="15011"/>
                    </a:lnTo>
                    <a:lnTo>
                      <a:pt x="2842" y="15069"/>
                    </a:lnTo>
                    <a:lnTo>
                      <a:pt x="2863" y="15127"/>
                    </a:lnTo>
                    <a:lnTo>
                      <a:pt x="2885" y="15185"/>
                    </a:lnTo>
                    <a:lnTo>
                      <a:pt x="2910" y="15243"/>
                    </a:lnTo>
                    <a:lnTo>
                      <a:pt x="2936" y="15297"/>
                    </a:lnTo>
                    <a:lnTo>
                      <a:pt x="2961" y="15351"/>
                    </a:lnTo>
                    <a:lnTo>
                      <a:pt x="2990" y="15406"/>
                    </a:lnTo>
                    <a:lnTo>
                      <a:pt x="3019" y="15460"/>
                    </a:lnTo>
                    <a:lnTo>
                      <a:pt x="3051" y="15515"/>
                    </a:lnTo>
                    <a:lnTo>
                      <a:pt x="3084" y="15565"/>
                    </a:lnTo>
                    <a:lnTo>
                      <a:pt x="3117" y="15616"/>
                    </a:lnTo>
                    <a:lnTo>
                      <a:pt x="3150" y="15667"/>
                    </a:lnTo>
                    <a:lnTo>
                      <a:pt x="3186" y="15718"/>
                    </a:lnTo>
                    <a:lnTo>
                      <a:pt x="3225" y="15765"/>
                    </a:lnTo>
                    <a:lnTo>
                      <a:pt x="3262" y="15811"/>
                    </a:lnTo>
                    <a:lnTo>
                      <a:pt x="3302" y="15855"/>
                    </a:lnTo>
                    <a:lnTo>
                      <a:pt x="3342" y="15903"/>
                    </a:lnTo>
                    <a:lnTo>
                      <a:pt x="3385" y="15946"/>
                    </a:lnTo>
                    <a:lnTo>
                      <a:pt x="3425" y="15985"/>
                    </a:lnTo>
                    <a:lnTo>
                      <a:pt x="3469" y="16029"/>
                    </a:lnTo>
                    <a:lnTo>
                      <a:pt x="3516" y="16069"/>
                    </a:lnTo>
                    <a:lnTo>
                      <a:pt x="3559" y="16109"/>
                    </a:lnTo>
                    <a:lnTo>
                      <a:pt x="3606" y="16145"/>
                    </a:lnTo>
                    <a:lnTo>
                      <a:pt x="3653" y="16181"/>
                    </a:lnTo>
                    <a:lnTo>
                      <a:pt x="3704" y="16214"/>
                    </a:lnTo>
                    <a:lnTo>
                      <a:pt x="3751" y="16251"/>
                    </a:lnTo>
                    <a:lnTo>
                      <a:pt x="3802" y="16279"/>
                    </a:lnTo>
                    <a:lnTo>
                      <a:pt x="3852" y="16312"/>
                    </a:lnTo>
                    <a:lnTo>
                      <a:pt x="3907" y="16341"/>
                    </a:lnTo>
                    <a:lnTo>
                      <a:pt x="3958" y="16366"/>
                    </a:lnTo>
                    <a:lnTo>
                      <a:pt x="4012" y="16392"/>
                    </a:lnTo>
                    <a:lnTo>
                      <a:pt x="4066" y="16417"/>
                    </a:lnTo>
                    <a:lnTo>
                      <a:pt x="4121" y="16439"/>
                    </a:lnTo>
                    <a:lnTo>
                      <a:pt x="4175" y="16460"/>
                    </a:lnTo>
                    <a:lnTo>
                      <a:pt x="4230" y="16479"/>
                    </a:lnTo>
                    <a:lnTo>
                      <a:pt x="4287" y="16497"/>
                    </a:lnTo>
                    <a:lnTo>
                      <a:pt x="4345" y="16515"/>
                    </a:lnTo>
                    <a:lnTo>
                      <a:pt x="4399" y="16526"/>
                    </a:lnTo>
                    <a:lnTo>
                      <a:pt x="4458" y="16540"/>
                    </a:lnTo>
                    <a:lnTo>
                      <a:pt x="4519" y="16551"/>
                    </a:lnTo>
                    <a:lnTo>
                      <a:pt x="4578" y="16559"/>
                    </a:lnTo>
                    <a:lnTo>
                      <a:pt x="4635" y="16566"/>
                    </a:lnTo>
                    <a:lnTo>
                      <a:pt x="4697" y="16569"/>
                    </a:lnTo>
                    <a:lnTo>
                      <a:pt x="4755" y="16572"/>
                    </a:lnTo>
                    <a:lnTo>
                      <a:pt x="4878" y="16572"/>
                    </a:lnTo>
                    <a:lnTo>
                      <a:pt x="4939" y="16569"/>
                    </a:lnTo>
                    <a:lnTo>
                      <a:pt x="5001" y="16566"/>
                    </a:lnTo>
                    <a:lnTo>
                      <a:pt x="5063" y="16559"/>
                    </a:lnTo>
                    <a:lnTo>
                      <a:pt x="5125" y="16547"/>
                    </a:lnTo>
                    <a:lnTo>
                      <a:pt x="5186" y="16537"/>
                    </a:lnTo>
                    <a:lnTo>
                      <a:pt x="5262" y="16529"/>
                    </a:lnTo>
                    <a:lnTo>
                      <a:pt x="5342" y="16522"/>
                    </a:lnTo>
                    <a:lnTo>
                      <a:pt x="5418" y="16507"/>
                    </a:lnTo>
                    <a:lnTo>
                      <a:pt x="5494" y="16493"/>
                    </a:lnTo>
                    <a:lnTo>
                      <a:pt x="5570" y="16475"/>
                    </a:lnTo>
                    <a:lnTo>
                      <a:pt x="5643" y="16457"/>
                    </a:lnTo>
                    <a:lnTo>
                      <a:pt x="5715" y="16432"/>
                    </a:lnTo>
                    <a:lnTo>
                      <a:pt x="5787" y="16406"/>
                    </a:lnTo>
                    <a:lnTo>
                      <a:pt x="5860" y="16377"/>
                    </a:lnTo>
                    <a:lnTo>
                      <a:pt x="5933" y="16345"/>
                    </a:lnTo>
                    <a:lnTo>
                      <a:pt x="6001" y="16308"/>
                    </a:lnTo>
                    <a:lnTo>
                      <a:pt x="6067" y="16272"/>
                    </a:lnTo>
                    <a:lnTo>
                      <a:pt x="6128" y="16232"/>
                    </a:lnTo>
                    <a:lnTo>
                      <a:pt x="6190" y="16192"/>
                    </a:lnTo>
                    <a:lnTo>
                      <a:pt x="6247" y="16149"/>
                    </a:lnTo>
                    <a:lnTo>
                      <a:pt x="6302" y="16102"/>
                    </a:lnTo>
                    <a:lnTo>
                      <a:pt x="6353" y="16055"/>
                    </a:lnTo>
                    <a:lnTo>
                      <a:pt x="6404" y="16007"/>
                    </a:lnTo>
                    <a:lnTo>
                      <a:pt x="6454" y="15957"/>
                    </a:lnTo>
                    <a:lnTo>
                      <a:pt x="6498" y="15903"/>
                    </a:lnTo>
                    <a:lnTo>
                      <a:pt x="6541" y="15848"/>
                    </a:lnTo>
                    <a:lnTo>
                      <a:pt x="6581" y="15790"/>
                    </a:lnTo>
                    <a:lnTo>
                      <a:pt x="6617" y="15736"/>
                    </a:lnTo>
                    <a:lnTo>
                      <a:pt x="6654" y="15674"/>
                    </a:lnTo>
                    <a:lnTo>
                      <a:pt x="6687" y="15612"/>
                    </a:lnTo>
                    <a:lnTo>
                      <a:pt x="6719" y="15551"/>
                    </a:lnTo>
                    <a:lnTo>
                      <a:pt x="6744" y="15490"/>
                    </a:lnTo>
                    <a:lnTo>
                      <a:pt x="6769" y="15424"/>
                    </a:lnTo>
                    <a:lnTo>
                      <a:pt x="6795" y="15359"/>
                    </a:lnTo>
                    <a:lnTo>
                      <a:pt x="6817" y="15290"/>
                    </a:lnTo>
                    <a:lnTo>
                      <a:pt x="6835" y="15221"/>
                    </a:lnTo>
                    <a:lnTo>
                      <a:pt x="6849" y="15152"/>
                    </a:lnTo>
                    <a:lnTo>
                      <a:pt x="6864" y="15080"/>
                    </a:lnTo>
                    <a:lnTo>
                      <a:pt x="6875" y="15011"/>
                    </a:lnTo>
                    <a:lnTo>
                      <a:pt x="6886" y="14938"/>
                    </a:lnTo>
                    <a:lnTo>
                      <a:pt x="6893" y="14863"/>
                    </a:lnTo>
                    <a:lnTo>
                      <a:pt x="6896" y="14790"/>
                    </a:lnTo>
                    <a:lnTo>
                      <a:pt x="6900" y="14714"/>
                    </a:lnTo>
                    <a:lnTo>
                      <a:pt x="6900" y="14637"/>
                    </a:lnTo>
                    <a:lnTo>
                      <a:pt x="6900" y="14562"/>
                    </a:lnTo>
                    <a:lnTo>
                      <a:pt x="6900" y="14529"/>
                    </a:lnTo>
                    <a:lnTo>
                      <a:pt x="6896" y="14525"/>
                    </a:lnTo>
                    <a:lnTo>
                      <a:pt x="6896" y="14522"/>
                    </a:lnTo>
                    <a:lnTo>
                      <a:pt x="6893" y="14518"/>
                    </a:lnTo>
                    <a:lnTo>
                      <a:pt x="6882" y="14518"/>
                    </a:lnTo>
                    <a:lnTo>
                      <a:pt x="6878" y="14515"/>
                    </a:lnTo>
                    <a:lnTo>
                      <a:pt x="6875" y="14511"/>
                    </a:lnTo>
                    <a:lnTo>
                      <a:pt x="6871" y="14507"/>
                    </a:lnTo>
                    <a:lnTo>
                      <a:pt x="6864" y="14507"/>
                    </a:lnTo>
                    <a:lnTo>
                      <a:pt x="6861" y="14503"/>
                    </a:lnTo>
                    <a:lnTo>
                      <a:pt x="6853" y="14503"/>
                    </a:lnTo>
                    <a:lnTo>
                      <a:pt x="6849" y="14500"/>
                    </a:lnTo>
                    <a:lnTo>
                      <a:pt x="6839" y="14500"/>
                    </a:lnTo>
                    <a:lnTo>
                      <a:pt x="6835" y="14503"/>
                    </a:lnTo>
                    <a:lnTo>
                      <a:pt x="6828" y="14503"/>
                    </a:lnTo>
                    <a:lnTo>
                      <a:pt x="6824" y="14507"/>
                    </a:lnTo>
                    <a:lnTo>
                      <a:pt x="6821" y="14511"/>
                    </a:lnTo>
                    <a:lnTo>
                      <a:pt x="6817" y="14515"/>
                    </a:lnTo>
                    <a:lnTo>
                      <a:pt x="6813" y="14518"/>
                    </a:lnTo>
                    <a:lnTo>
                      <a:pt x="6809" y="14525"/>
                    </a:lnTo>
                    <a:lnTo>
                      <a:pt x="6769" y="14605"/>
                    </a:lnTo>
                    <a:lnTo>
                      <a:pt x="6726" y="14685"/>
                    </a:lnTo>
                    <a:lnTo>
                      <a:pt x="6675" y="14757"/>
                    </a:lnTo>
                    <a:lnTo>
                      <a:pt x="6625" y="14833"/>
                    </a:lnTo>
                    <a:lnTo>
                      <a:pt x="6570" y="14903"/>
                    </a:lnTo>
                    <a:lnTo>
                      <a:pt x="6513" y="14971"/>
                    </a:lnTo>
                    <a:lnTo>
                      <a:pt x="6451" y="15033"/>
                    </a:lnTo>
                    <a:lnTo>
                      <a:pt x="6389" y="15094"/>
                    </a:lnTo>
                    <a:lnTo>
                      <a:pt x="6324" y="15152"/>
                    </a:lnTo>
                    <a:lnTo>
                      <a:pt x="6255" y="15207"/>
                    </a:lnTo>
                    <a:lnTo>
                      <a:pt x="6187" y="15257"/>
                    </a:lnTo>
                    <a:lnTo>
                      <a:pt x="6114" y="15304"/>
                    </a:lnTo>
                    <a:lnTo>
                      <a:pt x="6041" y="15344"/>
                    </a:lnTo>
                    <a:lnTo>
                      <a:pt x="5969" y="15381"/>
                    </a:lnTo>
                    <a:lnTo>
                      <a:pt x="5893" y="15413"/>
                    </a:lnTo>
                    <a:lnTo>
                      <a:pt x="5853" y="15428"/>
                    </a:lnTo>
                    <a:lnTo>
                      <a:pt x="5817" y="15442"/>
                    </a:lnTo>
                    <a:lnTo>
                      <a:pt x="5777" y="15453"/>
                    </a:lnTo>
                    <a:lnTo>
                      <a:pt x="5737" y="15464"/>
                    </a:lnTo>
                    <a:lnTo>
                      <a:pt x="5700" y="15471"/>
                    </a:lnTo>
                    <a:lnTo>
                      <a:pt x="5660" y="15482"/>
                    </a:lnTo>
                    <a:lnTo>
                      <a:pt x="5621" y="15485"/>
                    </a:lnTo>
                    <a:lnTo>
                      <a:pt x="5581" y="15493"/>
                    </a:lnTo>
                    <a:lnTo>
                      <a:pt x="5541" y="15497"/>
                    </a:lnTo>
                    <a:lnTo>
                      <a:pt x="5426" y="15497"/>
                    </a:lnTo>
                    <a:lnTo>
                      <a:pt x="5386" y="15493"/>
                    </a:lnTo>
                    <a:lnTo>
                      <a:pt x="5346" y="15490"/>
                    </a:lnTo>
                    <a:lnTo>
                      <a:pt x="5306" y="15485"/>
                    </a:lnTo>
                    <a:lnTo>
                      <a:pt x="5269" y="15478"/>
                    </a:lnTo>
                    <a:lnTo>
                      <a:pt x="5230" y="15468"/>
                    </a:lnTo>
                    <a:lnTo>
                      <a:pt x="5190" y="15457"/>
                    </a:lnTo>
                    <a:lnTo>
                      <a:pt x="5153" y="15446"/>
                    </a:lnTo>
                    <a:lnTo>
                      <a:pt x="5113" y="15431"/>
                    </a:lnTo>
                    <a:lnTo>
                      <a:pt x="5078" y="15413"/>
                    </a:lnTo>
                    <a:lnTo>
                      <a:pt x="5041" y="15398"/>
                    </a:lnTo>
                    <a:lnTo>
                      <a:pt x="5001" y="15377"/>
                    </a:lnTo>
                    <a:lnTo>
                      <a:pt x="4965" y="15355"/>
                    </a:lnTo>
                    <a:lnTo>
                      <a:pt x="4929" y="15333"/>
                    </a:lnTo>
                    <a:lnTo>
                      <a:pt x="4892" y="15308"/>
                    </a:lnTo>
                    <a:lnTo>
                      <a:pt x="4856" y="15279"/>
                    </a:lnTo>
                    <a:lnTo>
                      <a:pt x="4824" y="15251"/>
                    </a:lnTo>
                    <a:lnTo>
                      <a:pt x="4787" y="15221"/>
                    </a:lnTo>
                    <a:lnTo>
                      <a:pt x="4752" y="15189"/>
                    </a:lnTo>
                    <a:lnTo>
                      <a:pt x="4719" y="15152"/>
                    </a:lnTo>
                    <a:lnTo>
                      <a:pt x="4686" y="15116"/>
                    </a:lnTo>
                    <a:lnTo>
                      <a:pt x="4653" y="15077"/>
                    </a:lnTo>
                    <a:lnTo>
                      <a:pt x="4621" y="15037"/>
                    </a:lnTo>
                    <a:cubicBezTo>
                      <a:pt x="4606" y="15018"/>
                      <a:pt x="4595" y="15000"/>
                      <a:pt x="4581" y="14982"/>
                    </a:cubicBezTo>
                    <a:cubicBezTo>
                      <a:pt x="4570" y="14964"/>
                      <a:pt x="4559" y="14946"/>
                      <a:pt x="4548" y="14931"/>
                    </a:cubicBezTo>
                    <a:cubicBezTo>
                      <a:pt x="4538" y="14913"/>
                      <a:pt x="4526" y="14895"/>
                      <a:pt x="4516" y="14877"/>
                    </a:cubicBezTo>
                    <a:cubicBezTo>
                      <a:pt x="4508" y="14859"/>
                      <a:pt x="4498" y="14844"/>
                      <a:pt x="4491" y="14826"/>
                    </a:cubicBezTo>
                    <a:lnTo>
                      <a:pt x="4465" y="14776"/>
                    </a:lnTo>
                    <a:lnTo>
                      <a:pt x="4443" y="14724"/>
                    </a:lnTo>
                    <a:lnTo>
                      <a:pt x="4425" y="14677"/>
                    </a:lnTo>
                    <a:lnTo>
                      <a:pt x="4411" y="14627"/>
                    </a:lnTo>
                    <a:lnTo>
                      <a:pt x="4399" y="14580"/>
                    </a:lnTo>
                    <a:lnTo>
                      <a:pt x="4392" y="14533"/>
                    </a:lnTo>
                    <a:lnTo>
                      <a:pt x="4385" y="14485"/>
                    </a:lnTo>
                    <a:lnTo>
                      <a:pt x="4385" y="14438"/>
                    </a:lnTo>
                    <a:lnTo>
                      <a:pt x="4385" y="14395"/>
                    </a:lnTo>
                    <a:lnTo>
                      <a:pt x="4389" y="14351"/>
                    </a:lnTo>
                    <a:lnTo>
                      <a:pt x="4392" y="14304"/>
                    </a:lnTo>
                    <a:lnTo>
                      <a:pt x="4404" y="14264"/>
                    </a:lnTo>
                    <a:lnTo>
                      <a:pt x="4414" y="14221"/>
                    </a:lnTo>
                    <a:lnTo>
                      <a:pt x="4425" y="14181"/>
                    </a:lnTo>
                    <a:lnTo>
                      <a:pt x="4443" y="14137"/>
                    </a:lnTo>
                    <a:lnTo>
                      <a:pt x="4461" y="14102"/>
                    </a:lnTo>
                    <a:lnTo>
                      <a:pt x="4479" y="14062"/>
                    </a:lnTo>
                    <a:lnTo>
                      <a:pt x="4505" y="14022"/>
                    </a:lnTo>
                    <a:lnTo>
                      <a:pt x="4526" y="13985"/>
                    </a:lnTo>
                    <a:lnTo>
                      <a:pt x="4556" y="13949"/>
                    </a:lnTo>
                    <a:lnTo>
                      <a:pt x="4581" y="13913"/>
                    </a:lnTo>
                    <a:lnTo>
                      <a:pt x="4613" y="13881"/>
                    </a:lnTo>
                    <a:lnTo>
                      <a:pt x="4646" y="13848"/>
                    </a:lnTo>
                    <a:lnTo>
                      <a:pt x="4679" y="13815"/>
                    </a:lnTo>
                    <a:lnTo>
                      <a:pt x="4715" y="13782"/>
                    </a:lnTo>
                    <a:lnTo>
                      <a:pt x="4752" y="13750"/>
                    </a:lnTo>
                    <a:lnTo>
                      <a:pt x="4787" y="13721"/>
                    </a:lnTo>
                    <a:lnTo>
                      <a:pt x="4827" y="13692"/>
                    </a:lnTo>
                    <a:lnTo>
                      <a:pt x="4867" y="13667"/>
                    </a:lnTo>
                    <a:lnTo>
                      <a:pt x="4911" y="13637"/>
                    </a:lnTo>
                    <a:lnTo>
                      <a:pt x="4954" y="13612"/>
                    </a:lnTo>
                    <a:lnTo>
                      <a:pt x="4998" y="13587"/>
                    </a:lnTo>
                    <a:lnTo>
                      <a:pt x="5088" y="13543"/>
                    </a:lnTo>
                    <a:lnTo>
                      <a:pt x="5186" y="13500"/>
                    </a:lnTo>
                    <a:lnTo>
                      <a:pt x="5284" y="13463"/>
                    </a:lnTo>
                    <a:lnTo>
                      <a:pt x="5382" y="13428"/>
                    </a:lnTo>
                    <a:lnTo>
                      <a:pt x="5483" y="13402"/>
                    </a:lnTo>
                    <a:lnTo>
                      <a:pt x="5585" y="13376"/>
                    </a:lnTo>
                    <a:lnTo>
                      <a:pt x="5687" y="13359"/>
                    </a:lnTo>
                    <a:lnTo>
                      <a:pt x="5787" y="13344"/>
                    </a:lnTo>
                    <a:lnTo>
                      <a:pt x="5889" y="13333"/>
                    </a:lnTo>
                    <a:cubicBezTo>
                      <a:pt x="5926" y="13329"/>
                      <a:pt x="5958" y="13329"/>
                      <a:pt x="5991" y="13329"/>
                    </a:cubicBezTo>
                    <a:lnTo>
                      <a:pt x="6135" y="13329"/>
                    </a:lnTo>
                    <a:lnTo>
                      <a:pt x="6182" y="13333"/>
                    </a:lnTo>
                    <a:lnTo>
                      <a:pt x="6226" y="13341"/>
                    </a:lnTo>
                    <a:lnTo>
                      <a:pt x="6274" y="13348"/>
                    </a:lnTo>
                    <a:lnTo>
                      <a:pt x="6317" y="13355"/>
                    </a:lnTo>
                    <a:lnTo>
                      <a:pt x="6361" y="13362"/>
                    </a:lnTo>
                    <a:lnTo>
                      <a:pt x="6433" y="13381"/>
                    </a:lnTo>
                    <a:lnTo>
                      <a:pt x="6505" y="13398"/>
                    </a:lnTo>
                    <a:lnTo>
                      <a:pt x="6574" y="13420"/>
                    </a:lnTo>
                    <a:lnTo>
                      <a:pt x="6643" y="13446"/>
                    </a:lnTo>
                    <a:lnTo>
                      <a:pt x="6712" y="13471"/>
                    </a:lnTo>
                    <a:lnTo>
                      <a:pt x="6777" y="13496"/>
                    </a:lnTo>
                    <a:lnTo>
                      <a:pt x="6839" y="13525"/>
                    </a:lnTo>
                    <a:lnTo>
                      <a:pt x="6904" y="13558"/>
                    </a:lnTo>
                    <a:lnTo>
                      <a:pt x="6962" y="13590"/>
                    </a:lnTo>
                    <a:lnTo>
                      <a:pt x="7023" y="13623"/>
                    </a:lnTo>
                    <a:lnTo>
                      <a:pt x="7082" y="13659"/>
                    </a:lnTo>
                    <a:lnTo>
                      <a:pt x="7135" y="13695"/>
                    </a:lnTo>
                    <a:lnTo>
                      <a:pt x="7190" y="13732"/>
                    </a:lnTo>
                    <a:lnTo>
                      <a:pt x="7244" y="13772"/>
                    </a:lnTo>
                    <a:lnTo>
                      <a:pt x="7295" y="13815"/>
                    </a:lnTo>
                    <a:lnTo>
                      <a:pt x="7346" y="13855"/>
                    </a:lnTo>
                    <a:lnTo>
                      <a:pt x="7393" y="13898"/>
                    </a:lnTo>
                    <a:lnTo>
                      <a:pt x="7440" y="13946"/>
                    </a:lnTo>
                    <a:lnTo>
                      <a:pt x="7483" y="13993"/>
                    </a:lnTo>
                    <a:lnTo>
                      <a:pt x="7527" y="14040"/>
                    </a:lnTo>
                    <a:lnTo>
                      <a:pt x="7570" y="14087"/>
                    </a:lnTo>
                    <a:lnTo>
                      <a:pt x="7610" y="14137"/>
                    </a:lnTo>
                    <a:lnTo>
                      <a:pt x="7647" y="14189"/>
                    </a:lnTo>
                    <a:lnTo>
                      <a:pt x="7687" y="14239"/>
                    </a:lnTo>
                    <a:lnTo>
                      <a:pt x="7719" y="14294"/>
                    </a:lnTo>
                    <a:lnTo>
                      <a:pt x="7756" y="14348"/>
                    </a:lnTo>
                    <a:lnTo>
                      <a:pt x="7784" y="14403"/>
                    </a:lnTo>
                    <a:lnTo>
                      <a:pt x="7817" y="14460"/>
                    </a:lnTo>
                    <a:lnTo>
                      <a:pt x="7846" y="14515"/>
                    </a:lnTo>
                    <a:lnTo>
                      <a:pt x="7871" y="14572"/>
                    </a:lnTo>
                    <a:lnTo>
                      <a:pt x="7896" y="14630"/>
                    </a:lnTo>
                    <a:lnTo>
                      <a:pt x="7918" y="14692"/>
                    </a:lnTo>
                    <a:lnTo>
                      <a:pt x="7940" y="14750"/>
                    </a:lnTo>
                    <a:lnTo>
                      <a:pt x="7962" y="14811"/>
                    </a:lnTo>
                    <a:lnTo>
                      <a:pt x="7980" y="14873"/>
                    </a:lnTo>
                    <a:lnTo>
                      <a:pt x="7998" y="14935"/>
                    </a:lnTo>
                    <a:lnTo>
                      <a:pt x="8013" y="14997"/>
                    </a:lnTo>
                    <a:lnTo>
                      <a:pt x="8023" y="15062"/>
                    </a:lnTo>
                    <a:lnTo>
                      <a:pt x="8038" y="15124"/>
                    </a:lnTo>
                    <a:lnTo>
                      <a:pt x="8045" y="15189"/>
                    </a:lnTo>
                    <a:lnTo>
                      <a:pt x="8052" y="15251"/>
                    </a:lnTo>
                    <a:lnTo>
                      <a:pt x="8060" y="15316"/>
                    </a:lnTo>
                    <a:lnTo>
                      <a:pt x="8063" y="15381"/>
                    </a:lnTo>
                    <a:lnTo>
                      <a:pt x="8067" y="15446"/>
                    </a:lnTo>
                    <a:lnTo>
                      <a:pt x="8067" y="15511"/>
                    </a:lnTo>
                    <a:lnTo>
                      <a:pt x="8067" y="15577"/>
                    </a:lnTo>
                    <a:lnTo>
                      <a:pt x="8063" y="15645"/>
                    </a:lnTo>
                    <a:lnTo>
                      <a:pt x="8060" y="15711"/>
                    </a:lnTo>
                    <a:lnTo>
                      <a:pt x="8052" y="15776"/>
                    </a:lnTo>
                    <a:lnTo>
                      <a:pt x="8045" y="15841"/>
                    </a:lnTo>
                    <a:lnTo>
                      <a:pt x="8038" y="15910"/>
                    </a:lnTo>
                    <a:lnTo>
                      <a:pt x="8023" y="15975"/>
                    </a:lnTo>
                    <a:lnTo>
                      <a:pt x="8013" y="16040"/>
                    </a:lnTo>
                    <a:lnTo>
                      <a:pt x="7995" y="16109"/>
                    </a:lnTo>
                    <a:lnTo>
                      <a:pt x="7980" y="16174"/>
                    </a:lnTo>
                    <a:lnTo>
                      <a:pt x="7958" y="16239"/>
                    </a:lnTo>
                    <a:lnTo>
                      <a:pt x="7940" y="16305"/>
                    </a:lnTo>
                    <a:lnTo>
                      <a:pt x="7915" y="16370"/>
                    </a:lnTo>
                    <a:lnTo>
                      <a:pt x="7893" y="16435"/>
                    </a:lnTo>
                    <a:lnTo>
                      <a:pt x="7864" y="16500"/>
                    </a:lnTo>
                    <a:lnTo>
                      <a:pt x="7835" y="16566"/>
                    </a:lnTo>
                    <a:lnTo>
                      <a:pt x="7806" y="16627"/>
                    </a:lnTo>
                    <a:lnTo>
                      <a:pt x="7774" y="16692"/>
                    </a:lnTo>
                    <a:lnTo>
                      <a:pt x="7741" y="16754"/>
                    </a:lnTo>
                    <a:lnTo>
                      <a:pt x="7709" y="16812"/>
                    </a:lnTo>
                    <a:lnTo>
                      <a:pt x="7672" y="16870"/>
                    </a:lnTo>
                    <a:lnTo>
                      <a:pt x="7639" y="16925"/>
                    </a:lnTo>
                    <a:lnTo>
                      <a:pt x="7603" y="16979"/>
                    </a:lnTo>
                    <a:lnTo>
                      <a:pt x="7563" y="17029"/>
                    </a:lnTo>
                    <a:lnTo>
                      <a:pt x="7527" y="17080"/>
                    </a:lnTo>
                    <a:lnTo>
                      <a:pt x="7487" y="17131"/>
                    </a:lnTo>
                    <a:lnTo>
                      <a:pt x="7448" y="17178"/>
                    </a:lnTo>
                    <a:lnTo>
                      <a:pt x="7361" y="17273"/>
                    </a:lnTo>
                    <a:lnTo>
                      <a:pt x="7274" y="17363"/>
                    </a:lnTo>
                    <a:lnTo>
                      <a:pt x="7179" y="17450"/>
                    </a:lnTo>
                    <a:lnTo>
                      <a:pt x="7085" y="17529"/>
                    </a:lnTo>
                    <a:lnTo>
                      <a:pt x="6987" y="17602"/>
                    </a:lnTo>
                    <a:lnTo>
                      <a:pt x="6882" y="17674"/>
                    </a:lnTo>
                    <a:lnTo>
                      <a:pt x="6777" y="17740"/>
                    </a:lnTo>
                    <a:lnTo>
                      <a:pt x="6672" y="17801"/>
                    </a:lnTo>
                    <a:lnTo>
                      <a:pt x="6560" y="17860"/>
                    </a:lnTo>
                    <a:lnTo>
                      <a:pt x="6448" y="17914"/>
                    </a:lnTo>
                    <a:lnTo>
                      <a:pt x="6331" y="17961"/>
                    </a:lnTo>
                    <a:lnTo>
                      <a:pt x="6215" y="18004"/>
                    </a:lnTo>
                    <a:lnTo>
                      <a:pt x="6095" y="18044"/>
                    </a:lnTo>
                    <a:lnTo>
                      <a:pt x="5973" y="18081"/>
                    </a:lnTo>
                    <a:lnTo>
                      <a:pt x="5853" y="18113"/>
                    </a:lnTo>
                    <a:lnTo>
                      <a:pt x="5726" y="18138"/>
                    </a:lnTo>
                    <a:lnTo>
                      <a:pt x="5603" y="18160"/>
                    </a:lnTo>
                    <a:lnTo>
                      <a:pt x="5476" y="18178"/>
                    </a:lnTo>
                    <a:lnTo>
                      <a:pt x="5353" y="18193"/>
                    </a:lnTo>
                    <a:lnTo>
                      <a:pt x="5226" y="18203"/>
                    </a:lnTo>
                    <a:lnTo>
                      <a:pt x="5099" y="18208"/>
                    </a:lnTo>
                    <a:lnTo>
                      <a:pt x="4972" y="18211"/>
                    </a:lnTo>
                    <a:lnTo>
                      <a:pt x="4842" y="18208"/>
                    </a:lnTo>
                    <a:lnTo>
                      <a:pt x="4715" y="18200"/>
                    </a:lnTo>
                    <a:lnTo>
                      <a:pt x="4592" y="18189"/>
                    </a:lnTo>
                    <a:lnTo>
                      <a:pt x="4465" y="18174"/>
                    </a:lnTo>
                    <a:lnTo>
                      <a:pt x="4342" y="18156"/>
                    </a:lnTo>
                    <a:lnTo>
                      <a:pt x="4215" y="18131"/>
                    </a:lnTo>
                    <a:lnTo>
                      <a:pt x="4091" y="18106"/>
                    </a:lnTo>
                    <a:lnTo>
                      <a:pt x="3969" y="18073"/>
                    </a:lnTo>
                    <a:lnTo>
                      <a:pt x="3849" y="18041"/>
                    </a:lnTo>
                    <a:lnTo>
                      <a:pt x="3730" y="18001"/>
                    </a:lnTo>
                    <a:lnTo>
                      <a:pt x="3613" y="17961"/>
                    </a:lnTo>
                    <a:lnTo>
                      <a:pt x="3501" y="17917"/>
                    </a:lnTo>
                    <a:lnTo>
                      <a:pt x="3389" y="17867"/>
                    </a:lnTo>
                    <a:lnTo>
                      <a:pt x="3277" y="17816"/>
                    </a:lnTo>
                    <a:lnTo>
                      <a:pt x="3168" y="17765"/>
                    </a:lnTo>
                    <a:lnTo>
                      <a:pt x="3063" y="17707"/>
                    </a:lnTo>
                    <a:lnTo>
                      <a:pt x="2954" y="17649"/>
                    </a:lnTo>
                    <a:lnTo>
                      <a:pt x="2852" y="17587"/>
                    </a:lnTo>
                    <a:lnTo>
                      <a:pt x="2747" y="17526"/>
                    </a:lnTo>
                    <a:lnTo>
                      <a:pt x="2646" y="17457"/>
                    </a:lnTo>
                    <a:lnTo>
                      <a:pt x="2548" y="17392"/>
                    </a:lnTo>
                    <a:lnTo>
                      <a:pt x="2447" y="17320"/>
                    </a:lnTo>
                    <a:lnTo>
                      <a:pt x="2320" y="17207"/>
                    </a:lnTo>
                    <a:lnTo>
                      <a:pt x="2196" y="17087"/>
                    </a:lnTo>
                    <a:lnTo>
                      <a:pt x="2138" y="17026"/>
                    </a:lnTo>
                    <a:lnTo>
                      <a:pt x="2081" y="16964"/>
                    </a:lnTo>
                    <a:lnTo>
                      <a:pt x="2022" y="16899"/>
                    </a:lnTo>
                    <a:lnTo>
                      <a:pt x="1969" y="16833"/>
                    </a:lnTo>
                    <a:lnTo>
                      <a:pt x="1907" y="16758"/>
                    </a:lnTo>
                    <a:lnTo>
                      <a:pt x="1848" y="16681"/>
                    </a:lnTo>
                    <a:lnTo>
                      <a:pt x="1790" y="16606"/>
                    </a:lnTo>
                    <a:lnTo>
                      <a:pt x="1736" y="16526"/>
                    </a:lnTo>
                    <a:lnTo>
                      <a:pt x="1682" y="16446"/>
                    </a:lnTo>
                    <a:lnTo>
                      <a:pt x="1631" y="16366"/>
                    </a:lnTo>
                    <a:lnTo>
                      <a:pt x="1581" y="16283"/>
                    </a:lnTo>
                    <a:lnTo>
                      <a:pt x="1534" y="16199"/>
                    </a:lnTo>
                    <a:lnTo>
                      <a:pt x="1479" y="16077"/>
                    </a:lnTo>
                    <a:lnTo>
                      <a:pt x="1428" y="15950"/>
                    </a:lnTo>
                    <a:lnTo>
                      <a:pt x="1381" y="15823"/>
                    </a:lnTo>
                    <a:lnTo>
                      <a:pt x="1334" y="15696"/>
                    </a:lnTo>
                    <a:lnTo>
                      <a:pt x="1294" y="15565"/>
                    </a:lnTo>
                    <a:lnTo>
                      <a:pt x="1258" y="15435"/>
                    </a:lnTo>
                    <a:lnTo>
                      <a:pt x="1221" y="15304"/>
                    </a:lnTo>
                    <a:lnTo>
                      <a:pt x="1193" y="15170"/>
                    </a:lnTo>
                    <a:lnTo>
                      <a:pt x="1168" y="15040"/>
                    </a:lnTo>
                    <a:lnTo>
                      <a:pt x="1142" y="14906"/>
                    </a:lnTo>
                    <a:lnTo>
                      <a:pt x="1124" y="14776"/>
                    </a:lnTo>
                    <a:lnTo>
                      <a:pt x="1109" y="14642"/>
                    </a:lnTo>
                    <a:lnTo>
                      <a:pt x="1099" y="14507"/>
                    </a:lnTo>
                    <a:lnTo>
                      <a:pt x="1091" y="14373"/>
                    </a:lnTo>
                    <a:lnTo>
                      <a:pt x="1088" y="14239"/>
                    </a:lnTo>
                    <a:lnTo>
                      <a:pt x="1091" y="14105"/>
                    </a:lnTo>
                    <a:lnTo>
                      <a:pt x="1094" y="13971"/>
                    </a:lnTo>
                    <a:lnTo>
                      <a:pt x="1106" y="13837"/>
                    </a:lnTo>
                    <a:lnTo>
                      <a:pt x="1116" y="13702"/>
                    </a:lnTo>
                    <a:lnTo>
                      <a:pt x="1134" y="13568"/>
                    </a:lnTo>
                    <a:lnTo>
                      <a:pt x="1156" y="13438"/>
                    </a:lnTo>
                    <a:lnTo>
                      <a:pt x="1186" y="13304"/>
                    </a:lnTo>
                    <a:lnTo>
                      <a:pt x="1214" y="13174"/>
                    </a:lnTo>
                    <a:lnTo>
                      <a:pt x="1251" y="13040"/>
                    </a:lnTo>
                    <a:lnTo>
                      <a:pt x="1290" y="12909"/>
                    </a:lnTo>
                    <a:lnTo>
                      <a:pt x="1338" y="12782"/>
                    </a:lnTo>
                    <a:lnTo>
                      <a:pt x="1385" y="12652"/>
                    </a:lnTo>
                    <a:lnTo>
                      <a:pt x="1439" y="12525"/>
                    </a:lnTo>
                    <a:lnTo>
                      <a:pt x="1501" y="12398"/>
                    </a:lnTo>
                    <a:lnTo>
                      <a:pt x="1562" y="12272"/>
                    </a:lnTo>
                    <a:lnTo>
                      <a:pt x="1631" y="12148"/>
                    </a:lnTo>
                    <a:lnTo>
                      <a:pt x="1703" y="12021"/>
                    </a:lnTo>
                    <a:lnTo>
                      <a:pt x="1762" y="11934"/>
                    </a:lnTo>
                    <a:lnTo>
                      <a:pt x="1820" y="11851"/>
                    </a:lnTo>
                    <a:lnTo>
                      <a:pt x="1877" y="11764"/>
                    </a:lnTo>
                    <a:lnTo>
                      <a:pt x="1939" y="11685"/>
                    </a:lnTo>
                    <a:lnTo>
                      <a:pt x="2001" y="11601"/>
                    </a:lnTo>
                    <a:lnTo>
                      <a:pt x="2066" y="11521"/>
                    </a:lnTo>
                    <a:lnTo>
                      <a:pt x="2131" y="11446"/>
                    </a:lnTo>
                    <a:lnTo>
                      <a:pt x="2200" y="11369"/>
                    </a:lnTo>
                    <a:lnTo>
                      <a:pt x="2269" y="11297"/>
                    </a:lnTo>
                    <a:lnTo>
                      <a:pt x="2338" y="11224"/>
                    </a:lnTo>
                    <a:lnTo>
                      <a:pt x="2483" y="11083"/>
                    </a:lnTo>
                    <a:lnTo>
                      <a:pt x="2631" y="10945"/>
                    </a:lnTo>
                    <a:lnTo>
                      <a:pt x="2787" y="10815"/>
                    </a:lnTo>
                    <a:lnTo>
                      <a:pt x="2943" y="10688"/>
                    </a:lnTo>
                    <a:lnTo>
                      <a:pt x="3106" y="10565"/>
                    </a:lnTo>
                    <a:lnTo>
                      <a:pt x="3273" y="10449"/>
                    </a:lnTo>
                    <a:lnTo>
                      <a:pt x="3443" y="10332"/>
                    </a:lnTo>
                    <a:lnTo>
                      <a:pt x="3613" y="10224"/>
                    </a:lnTo>
                    <a:lnTo>
                      <a:pt x="3787" y="10115"/>
                    </a:lnTo>
                    <a:lnTo>
                      <a:pt x="4146" y="9905"/>
                    </a:lnTo>
                    <a:lnTo>
                      <a:pt x="4505" y="9698"/>
                    </a:lnTo>
                    <a:lnTo>
                      <a:pt x="4871" y="9499"/>
                    </a:lnTo>
                    <a:cubicBezTo>
                      <a:pt x="5113" y="9365"/>
                      <a:pt x="5356" y="9235"/>
                      <a:pt x="5595" y="9101"/>
                    </a:cubicBezTo>
                    <a:cubicBezTo>
                      <a:pt x="5715" y="9032"/>
                      <a:pt x="5834" y="8962"/>
                      <a:pt x="5954" y="8894"/>
                    </a:cubicBezTo>
                    <a:lnTo>
                      <a:pt x="6128" y="8789"/>
                    </a:lnTo>
                    <a:lnTo>
                      <a:pt x="6302" y="8680"/>
                    </a:lnTo>
                    <a:lnTo>
                      <a:pt x="6473" y="8568"/>
                    </a:lnTo>
                    <a:lnTo>
                      <a:pt x="6639" y="8455"/>
                    </a:lnTo>
                    <a:lnTo>
                      <a:pt x="6802" y="8336"/>
                    </a:lnTo>
                    <a:lnTo>
                      <a:pt x="6962" y="8216"/>
                    </a:lnTo>
                    <a:lnTo>
                      <a:pt x="7067" y="8133"/>
                    </a:lnTo>
                    <a:lnTo>
                      <a:pt x="7168" y="8046"/>
                    </a:lnTo>
                    <a:lnTo>
                      <a:pt x="7269" y="7959"/>
                    </a:lnTo>
                    <a:lnTo>
                      <a:pt x="7371" y="7868"/>
                    </a:lnTo>
                    <a:lnTo>
                      <a:pt x="7469" y="7778"/>
                    </a:lnTo>
                    <a:lnTo>
                      <a:pt x="7563" y="7684"/>
                    </a:lnTo>
                    <a:lnTo>
                      <a:pt x="7657" y="7586"/>
                    </a:lnTo>
                    <a:lnTo>
                      <a:pt x="7748" y="7492"/>
                    </a:lnTo>
                    <a:lnTo>
                      <a:pt x="7839" y="7390"/>
                    </a:lnTo>
                    <a:lnTo>
                      <a:pt x="7926" y="7288"/>
                    </a:lnTo>
                    <a:lnTo>
                      <a:pt x="8009" y="7184"/>
                    </a:lnTo>
                    <a:lnTo>
                      <a:pt x="8092" y="7079"/>
                    </a:lnTo>
                    <a:lnTo>
                      <a:pt x="8169" y="6973"/>
                    </a:lnTo>
                    <a:lnTo>
                      <a:pt x="8244" y="6865"/>
                    </a:lnTo>
                    <a:lnTo>
                      <a:pt x="8317" y="6753"/>
                    </a:lnTo>
                    <a:lnTo>
                      <a:pt x="8383" y="6640"/>
                    </a:lnTo>
                    <a:lnTo>
                      <a:pt x="8448" y="6527"/>
                    </a:lnTo>
                    <a:lnTo>
                      <a:pt x="8509" y="6412"/>
                    </a:lnTo>
                    <a:lnTo>
                      <a:pt x="8567" y="6292"/>
                    </a:lnTo>
                    <a:lnTo>
                      <a:pt x="8617" y="6172"/>
                    </a:lnTo>
                    <a:lnTo>
                      <a:pt x="8669" y="6049"/>
                    </a:lnTo>
                    <a:lnTo>
                      <a:pt x="8712" y="5930"/>
                    </a:lnTo>
                    <a:lnTo>
                      <a:pt x="8752" y="5803"/>
                    </a:lnTo>
                    <a:lnTo>
                      <a:pt x="8788" y="5676"/>
                    </a:lnTo>
                    <a:lnTo>
                      <a:pt x="8817" y="5549"/>
                    </a:lnTo>
                    <a:lnTo>
                      <a:pt x="8843" y="5418"/>
                    </a:lnTo>
                    <a:lnTo>
                      <a:pt x="8864" y="5288"/>
                    </a:lnTo>
                    <a:lnTo>
                      <a:pt x="8878" y="5154"/>
                    </a:lnTo>
                    <a:lnTo>
                      <a:pt x="8890" y="5020"/>
                    </a:lnTo>
                    <a:lnTo>
                      <a:pt x="8893" y="4886"/>
                    </a:lnTo>
                    <a:lnTo>
                      <a:pt x="8890" y="4749"/>
                    </a:lnTo>
                    <a:lnTo>
                      <a:pt x="8883" y="4610"/>
                    </a:lnTo>
                    <a:lnTo>
                      <a:pt x="8875" y="4527"/>
                    </a:lnTo>
                    <a:lnTo>
                      <a:pt x="8868" y="4444"/>
                    </a:lnTo>
                    <a:lnTo>
                      <a:pt x="8857" y="4361"/>
                    </a:lnTo>
                    <a:lnTo>
                      <a:pt x="8846" y="4277"/>
                    </a:lnTo>
                    <a:lnTo>
                      <a:pt x="8813" y="4118"/>
                    </a:lnTo>
                    <a:lnTo>
                      <a:pt x="8777" y="3958"/>
                    </a:lnTo>
                    <a:lnTo>
                      <a:pt x="8737" y="3802"/>
                    </a:lnTo>
                    <a:lnTo>
                      <a:pt x="8687" y="3650"/>
                    </a:lnTo>
                    <a:lnTo>
                      <a:pt x="8632" y="3498"/>
                    </a:lnTo>
                    <a:lnTo>
                      <a:pt x="8574" y="3349"/>
                    </a:lnTo>
                    <a:lnTo>
                      <a:pt x="8509" y="3205"/>
                    </a:lnTo>
                    <a:lnTo>
                      <a:pt x="8437" y="3063"/>
                    </a:lnTo>
                    <a:lnTo>
                      <a:pt x="8364" y="2922"/>
                    </a:lnTo>
                    <a:lnTo>
                      <a:pt x="8284" y="2781"/>
                    </a:lnTo>
                    <a:lnTo>
                      <a:pt x="8197" y="2647"/>
                    </a:lnTo>
                    <a:lnTo>
                      <a:pt x="8110" y="2513"/>
                    </a:lnTo>
                    <a:lnTo>
                      <a:pt x="8016" y="2382"/>
                    </a:lnTo>
                    <a:lnTo>
                      <a:pt x="7922" y="2252"/>
                    </a:lnTo>
                    <a:lnTo>
                      <a:pt x="7861" y="2132"/>
                    </a:lnTo>
                    <a:lnTo>
                      <a:pt x="7796" y="2013"/>
                    </a:lnTo>
                    <a:lnTo>
                      <a:pt x="7726" y="1896"/>
                    </a:lnTo>
                    <a:lnTo>
                      <a:pt x="7654" y="1784"/>
                    </a:lnTo>
                    <a:lnTo>
                      <a:pt x="7582" y="1679"/>
                    </a:lnTo>
                    <a:lnTo>
                      <a:pt x="7502" y="1574"/>
                    </a:lnTo>
                    <a:lnTo>
                      <a:pt x="7418" y="1469"/>
                    </a:lnTo>
                    <a:lnTo>
                      <a:pt x="7335" y="1371"/>
                    </a:lnTo>
                    <a:lnTo>
                      <a:pt x="7248" y="1277"/>
                    </a:lnTo>
                    <a:lnTo>
                      <a:pt x="7157" y="1183"/>
                    </a:lnTo>
                    <a:lnTo>
                      <a:pt x="7063" y="1096"/>
                    </a:lnTo>
                    <a:lnTo>
                      <a:pt x="6969" y="1009"/>
                    </a:lnTo>
                    <a:lnTo>
                      <a:pt x="6868" y="929"/>
                    </a:lnTo>
                    <a:lnTo>
                      <a:pt x="6769" y="849"/>
                    </a:lnTo>
                    <a:lnTo>
                      <a:pt x="6665" y="773"/>
                    </a:lnTo>
                    <a:lnTo>
                      <a:pt x="6560" y="700"/>
                    </a:lnTo>
                    <a:lnTo>
                      <a:pt x="6451" y="632"/>
                    </a:lnTo>
                    <a:lnTo>
                      <a:pt x="6342" y="570"/>
                    </a:lnTo>
                    <a:lnTo>
                      <a:pt x="6230" y="509"/>
                    </a:lnTo>
                    <a:lnTo>
                      <a:pt x="6117" y="447"/>
                    </a:lnTo>
                    <a:lnTo>
                      <a:pt x="6001" y="392"/>
                    </a:lnTo>
                    <a:lnTo>
                      <a:pt x="5886" y="342"/>
                    </a:lnTo>
                    <a:lnTo>
                      <a:pt x="5766" y="295"/>
                    </a:lnTo>
                    <a:lnTo>
                      <a:pt x="5647" y="251"/>
                    </a:lnTo>
                    <a:lnTo>
                      <a:pt x="5526" y="211"/>
                    </a:lnTo>
                    <a:lnTo>
                      <a:pt x="5404" y="171"/>
                    </a:lnTo>
                    <a:lnTo>
                      <a:pt x="5280" y="139"/>
                    </a:lnTo>
                    <a:lnTo>
                      <a:pt x="5157" y="110"/>
                    </a:lnTo>
                    <a:lnTo>
                      <a:pt x="5030" y="84"/>
                    </a:lnTo>
                    <a:lnTo>
                      <a:pt x="4904" y="59"/>
                    </a:lnTo>
                    <a:lnTo>
                      <a:pt x="4780" y="41"/>
                    </a:lnTo>
                    <a:lnTo>
                      <a:pt x="4650" y="26"/>
                    </a:lnTo>
                    <a:lnTo>
                      <a:pt x="4523" y="12"/>
                    </a:lnTo>
                    <a:lnTo>
                      <a:pt x="4396" y="4"/>
                    </a:lnTo>
                    <a:lnTo>
                      <a:pt x="4269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4"/>
              <p:cNvSpPr/>
              <p:nvPr/>
            </p:nvSpPr>
            <p:spPr>
              <a:xfrm>
                <a:off x="510738" y="689650"/>
                <a:ext cx="41700" cy="39425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577" extrusionOk="0">
                    <a:moveTo>
                      <a:pt x="888" y="395"/>
                    </a:moveTo>
                    <a:lnTo>
                      <a:pt x="921" y="399"/>
                    </a:lnTo>
                    <a:lnTo>
                      <a:pt x="950" y="402"/>
                    </a:lnTo>
                    <a:lnTo>
                      <a:pt x="979" y="409"/>
                    </a:lnTo>
                    <a:lnTo>
                      <a:pt x="1008" y="417"/>
                    </a:lnTo>
                    <a:lnTo>
                      <a:pt x="1033" y="427"/>
                    </a:lnTo>
                    <a:lnTo>
                      <a:pt x="1059" y="439"/>
                    </a:lnTo>
                    <a:lnTo>
                      <a:pt x="1080" y="453"/>
                    </a:lnTo>
                    <a:lnTo>
                      <a:pt x="1102" y="467"/>
                    </a:lnTo>
                    <a:lnTo>
                      <a:pt x="1124" y="486"/>
                    </a:lnTo>
                    <a:lnTo>
                      <a:pt x="1142" y="504"/>
                    </a:lnTo>
                    <a:lnTo>
                      <a:pt x="1160" y="526"/>
                    </a:lnTo>
                    <a:lnTo>
                      <a:pt x="1174" y="544"/>
                    </a:lnTo>
                    <a:lnTo>
                      <a:pt x="1189" y="569"/>
                    </a:lnTo>
                    <a:lnTo>
                      <a:pt x="1204" y="591"/>
                    </a:lnTo>
                    <a:lnTo>
                      <a:pt x="1214" y="616"/>
                    </a:lnTo>
                    <a:lnTo>
                      <a:pt x="1226" y="641"/>
                    </a:lnTo>
                    <a:lnTo>
                      <a:pt x="1232" y="667"/>
                    </a:lnTo>
                    <a:lnTo>
                      <a:pt x="1239" y="696"/>
                    </a:lnTo>
                    <a:lnTo>
                      <a:pt x="1243" y="721"/>
                    </a:lnTo>
                    <a:lnTo>
                      <a:pt x="1247" y="750"/>
                    </a:lnTo>
                    <a:lnTo>
                      <a:pt x="1251" y="779"/>
                    </a:lnTo>
                    <a:lnTo>
                      <a:pt x="1251" y="808"/>
                    </a:lnTo>
                    <a:lnTo>
                      <a:pt x="1251" y="837"/>
                    </a:lnTo>
                    <a:lnTo>
                      <a:pt x="1247" y="866"/>
                    </a:lnTo>
                    <a:lnTo>
                      <a:pt x="1243" y="895"/>
                    </a:lnTo>
                    <a:lnTo>
                      <a:pt x="1236" y="924"/>
                    </a:lnTo>
                    <a:lnTo>
                      <a:pt x="1229" y="957"/>
                    </a:lnTo>
                    <a:lnTo>
                      <a:pt x="1221" y="986"/>
                    </a:lnTo>
                    <a:lnTo>
                      <a:pt x="1211" y="1015"/>
                    </a:lnTo>
                    <a:lnTo>
                      <a:pt x="1204" y="1022"/>
                    </a:lnTo>
                    <a:lnTo>
                      <a:pt x="1186" y="1044"/>
                    </a:lnTo>
                    <a:lnTo>
                      <a:pt x="1167" y="1066"/>
                    </a:lnTo>
                    <a:lnTo>
                      <a:pt x="1149" y="1083"/>
                    </a:lnTo>
                    <a:lnTo>
                      <a:pt x="1127" y="1098"/>
                    </a:lnTo>
                    <a:lnTo>
                      <a:pt x="1106" y="1113"/>
                    </a:lnTo>
                    <a:lnTo>
                      <a:pt x="1084" y="1127"/>
                    </a:lnTo>
                    <a:lnTo>
                      <a:pt x="1062" y="1138"/>
                    </a:lnTo>
                    <a:lnTo>
                      <a:pt x="1040" y="1145"/>
                    </a:lnTo>
                    <a:lnTo>
                      <a:pt x="1015" y="1156"/>
                    </a:lnTo>
                    <a:lnTo>
                      <a:pt x="993" y="1160"/>
                    </a:lnTo>
                    <a:lnTo>
                      <a:pt x="968" y="1167"/>
                    </a:lnTo>
                    <a:lnTo>
                      <a:pt x="943" y="1170"/>
                    </a:lnTo>
                    <a:lnTo>
                      <a:pt x="841" y="1170"/>
                    </a:lnTo>
                    <a:lnTo>
                      <a:pt x="816" y="1167"/>
                    </a:lnTo>
                    <a:lnTo>
                      <a:pt x="791" y="1160"/>
                    </a:lnTo>
                    <a:lnTo>
                      <a:pt x="765" y="1156"/>
                    </a:lnTo>
                    <a:lnTo>
                      <a:pt x="739" y="1148"/>
                    </a:lnTo>
                    <a:lnTo>
                      <a:pt x="718" y="1138"/>
                    </a:lnTo>
                    <a:lnTo>
                      <a:pt x="692" y="1131"/>
                    </a:lnTo>
                    <a:lnTo>
                      <a:pt x="671" y="1120"/>
                    </a:lnTo>
                    <a:lnTo>
                      <a:pt x="645" y="1105"/>
                    </a:lnTo>
                    <a:lnTo>
                      <a:pt x="624" y="1095"/>
                    </a:lnTo>
                    <a:lnTo>
                      <a:pt x="602" y="1080"/>
                    </a:lnTo>
                    <a:lnTo>
                      <a:pt x="580" y="1066"/>
                    </a:lnTo>
                    <a:lnTo>
                      <a:pt x="562" y="1048"/>
                    </a:lnTo>
                    <a:lnTo>
                      <a:pt x="540" y="1029"/>
                    </a:lnTo>
                    <a:lnTo>
                      <a:pt x="522" y="1011"/>
                    </a:lnTo>
                    <a:lnTo>
                      <a:pt x="508" y="993"/>
                    </a:lnTo>
                    <a:lnTo>
                      <a:pt x="490" y="975"/>
                    </a:lnTo>
                    <a:lnTo>
                      <a:pt x="486" y="968"/>
                    </a:lnTo>
                    <a:lnTo>
                      <a:pt x="475" y="939"/>
                    </a:lnTo>
                    <a:lnTo>
                      <a:pt x="468" y="906"/>
                    </a:lnTo>
                    <a:lnTo>
                      <a:pt x="460" y="877"/>
                    </a:lnTo>
                    <a:lnTo>
                      <a:pt x="457" y="848"/>
                    </a:lnTo>
                    <a:lnTo>
                      <a:pt x="457" y="815"/>
                    </a:lnTo>
                    <a:lnTo>
                      <a:pt x="457" y="787"/>
                    </a:lnTo>
                    <a:lnTo>
                      <a:pt x="460" y="754"/>
                    </a:lnTo>
                    <a:lnTo>
                      <a:pt x="465" y="725"/>
                    </a:lnTo>
                    <a:lnTo>
                      <a:pt x="472" y="696"/>
                    </a:lnTo>
                    <a:lnTo>
                      <a:pt x="478" y="663"/>
                    </a:lnTo>
                    <a:lnTo>
                      <a:pt x="493" y="638"/>
                    </a:lnTo>
                    <a:lnTo>
                      <a:pt x="504" y="609"/>
                    </a:lnTo>
                    <a:lnTo>
                      <a:pt x="518" y="580"/>
                    </a:lnTo>
                    <a:lnTo>
                      <a:pt x="537" y="554"/>
                    </a:lnTo>
                    <a:lnTo>
                      <a:pt x="558" y="533"/>
                    </a:lnTo>
                    <a:lnTo>
                      <a:pt x="580" y="508"/>
                    </a:lnTo>
                    <a:cubicBezTo>
                      <a:pt x="609" y="496"/>
                      <a:pt x="638" y="486"/>
                      <a:pt x="671" y="474"/>
                    </a:cubicBezTo>
                    <a:lnTo>
                      <a:pt x="696" y="464"/>
                    </a:lnTo>
                    <a:lnTo>
                      <a:pt x="718" y="453"/>
                    </a:lnTo>
                    <a:lnTo>
                      <a:pt x="739" y="439"/>
                    </a:lnTo>
                    <a:lnTo>
                      <a:pt x="765" y="424"/>
                    </a:lnTo>
                    <a:lnTo>
                      <a:pt x="776" y="417"/>
                    </a:lnTo>
                    <a:lnTo>
                      <a:pt x="786" y="406"/>
                    </a:lnTo>
                    <a:lnTo>
                      <a:pt x="823" y="399"/>
                    </a:lnTo>
                    <a:lnTo>
                      <a:pt x="856" y="399"/>
                    </a:lnTo>
                    <a:lnTo>
                      <a:pt x="888" y="395"/>
                    </a:lnTo>
                    <a:close/>
                    <a:moveTo>
                      <a:pt x="801" y="0"/>
                    </a:moveTo>
                    <a:lnTo>
                      <a:pt x="761" y="4"/>
                    </a:lnTo>
                    <a:lnTo>
                      <a:pt x="721" y="7"/>
                    </a:lnTo>
                    <a:lnTo>
                      <a:pt x="682" y="18"/>
                    </a:lnTo>
                    <a:lnTo>
                      <a:pt x="645" y="29"/>
                    </a:lnTo>
                    <a:lnTo>
                      <a:pt x="627" y="36"/>
                    </a:lnTo>
                    <a:lnTo>
                      <a:pt x="609" y="44"/>
                    </a:lnTo>
                    <a:lnTo>
                      <a:pt x="591" y="54"/>
                    </a:lnTo>
                    <a:lnTo>
                      <a:pt x="573" y="61"/>
                    </a:lnTo>
                    <a:lnTo>
                      <a:pt x="555" y="73"/>
                    </a:lnTo>
                    <a:lnTo>
                      <a:pt x="540" y="83"/>
                    </a:lnTo>
                    <a:lnTo>
                      <a:pt x="512" y="91"/>
                    </a:lnTo>
                    <a:lnTo>
                      <a:pt x="478" y="98"/>
                    </a:lnTo>
                    <a:lnTo>
                      <a:pt x="450" y="109"/>
                    </a:lnTo>
                    <a:lnTo>
                      <a:pt x="421" y="123"/>
                    </a:lnTo>
                    <a:lnTo>
                      <a:pt x="388" y="138"/>
                    </a:lnTo>
                    <a:lnTo>
                      <a:pt x="359" y="153"/>
                    </a:lnTo>
                    <a:lnTo>
                      <a:pt x="334" y="170"/>
                    </a:lnTo>
                    <a:lnTo>
                      <a:pt x="305" y="188"/>
                    </a:lnTo>
                    <a:lnTo>
                      <a:pt x="279" y="207"/>
                    </a:lnTo>
                    <a:lnTo>
                      <a:pt x="254" y="228"/>
                    </a:lnTo>
                    <a:lnTo>
                      <a:pt x="229" y="250"/>
                    </a:lnTo>
                    <a:lnTo>
                      <a:pt x="207" y="272"/>
                    </a:lnTo>
                    <a:lnTo>
                      <a:pt x="185" y="294"/>
                    </a:lnTo>
                    <a:lnTo>
                      <a:pt x="164" y="315"/>
                    </a:lnTo>
                    <a:lnTo>
                      <a:pt x="145" y="341"/>
                    </a:lnTo>
                    <a:lnTo>
                      <a:pt x="127" y="362"/>
                    </a:lnTo>
                    <a:lnTo>
                      <a:pt x="102" y="406"/>
                    </a:lnTo>
                    <a:lnTo>
                      <a:pt x="77" y="449"/>
                    </a:lnTo>
                    <a:lnTo>
                      <a:pt x="55" y="493"/>
                    </a:lnTo>
                    <a:lnTo>
                      <a:pt x="37" y="536"/>
                    </a:lnTo>
                    <a:lnTo>
                      <a:pt x="22" y="583"/>
                    </a:lnTo>
                    <a:lnTo>
                      <a:pt x="11" y="631"/>
                    </a:lnTo>
                    <a:lnTo>
                      <a:pt x="4" y="678"/>
                    </a:lnTo>
                    <a:lnTo>
                      <a:pt x="0" y="725"/>
                    </a:lnTo>
                    <a:lnTo>
                      <a:pt x="0" y="772"/>
                    </a:lnTo>
                    <a:lnTo>
                      <a:pt x="0" y="822"/>
                    </a:lnTo>
                    <a:lnTo>
                      <a:pt x="8" y="870"/>
                    </a:lnTo>
                    <a:lnTo>
                      <a:pt x="15" y="917"/>
                    </a:lnTo>
                    <a:lnTo>
                      <a:pt x="25" y="964"/>
                    </a:lnTo>
                    <a:lnTo>
                      <a:pt x="40" y="1011"/>
                    </a:lnTo>
                    <a:lnTo>
                      <a:pt x="58" y="1058"/>
                    </a:lnTo>
                    <a:lnTo>
                      <a:pt x="80" y="1102"/>
                    </a:lnTo>
                    <a:lnTo>
                      <a:pt x="105" y="1148"/>
                    </a:lnTo>
                    <a:lnTo>
                      <a:pt x="134" y="1192"/>
                    </a:lnTo>
                    <a:lnTo>
                      <a:pt x="164" y="1232"/>
                    </a:lnTo>
                    <a:lnTo>
                      <a:pt x="196" y="1272"/>
                    </a:lnTo>
                    <a:lnTo>
                      <a:pt x="232" y="1309"/>
                    </a:lnTo>
                    <a:lnTo>
                      <a:pt x="269" y="1344"/>
                    </a:lnTo>
                    <a:lnTo>
                      <a:pt x="308" y="1377"/>
                    </a:lnTo>
                    <a:lnTo>
                      <a:pt x="348" y="1409"/>
                    </a:lnTo>
                    <a:lnTo>
                      <a:pt x="391" y="1435"/>
                    </a:lnTo>
                    <a:lnTo>
                      <a:pt x="435" y="1461"/>
                    </a:lnTo>
                    <a:lnTo>
                      <a:pt x="482" y="1486"/>
                    </a:lnTo>
                    <a:lnTo>
                      <a:pt x="530" y="1504"/>
                    </a:lnTo>
                    <a:lnTo>
                      <a:pt x="577" y="1522"/>
                    </a:lnTo>
                    <a:lnTo>
                      <a:pt x="624" y="1540"/>
                    </a:lnTo>
                    <a:lnTo>
                      <a:pt x="674" y="1551"/>
                    </a:lnTo>
                    <a:lnTo>
                      <a:pt x="721" y="1562"/>
                    </a:lnTo>
                    <a:lnTo>
                      <a:pt x="772" y="1569"/>
                    </a:lnTo>
                    <a:lnTo>
                      <a:pt x="823" y="1573"/>
                    </a:lnTo>
                    <a:lnTo>
                      <a:pt x="873" y="1576"/>
                    </a:lnTo>
                    <a:lnTo>
                      <a:pt x="925" y="1576"/>
                    </a:lnTo>
                    <a:lnTo>
                      <a:pt x="972" y="1573"/>
                    </a:lnTo>
                    <a:lnTo>
                      <a:pt x="1022" y="1566"/>
                    </a:lnTo>
                    <a:lnTo>
                      <a:pt x="1073" y="1555"/>
                    </a:lnTo>
                    <a:lnTo>
                      <a:pt x="1120" y="1544"/>
                    </a:lnTo>
                    <a:lnTo>
                      <a:pt x="1167" y="1526"/>
                    </a:lnTo>
                    <a:lnTo>
                      <a:pt x="1214" y="1508"/>
                    </a:lnTo>
                    <a:lnTo>
                      <a:pt x="1261" y="1486"/>
                    </a:lnTo>
                    <a:lnTo>
                      <a:pt x="1305" y="1461"/>
                    </a:lnTo>
                    <a:lnTo>
                      <a:pt x="1348" y="1431"/>
                    </a:lnTo>
                    <a:lnTo>
                      <a:pt x="1388" y="1399"/>
                    </a:lnTo>
                    <a:lnTo>
                      <a:pt x="1428" y="1362"/>
                    </a:lnTo>
                    <a:lnTo>
                      <a:pt x="1465" y="1327"/>
                    </a:lnTo>
                    <a:lnTo>
                      <a:pt x="1497" y="1287"/>
                    </a:lnTo>
                    <a:lnTo>
                      <a:pt x="1526" y="1247"/>
                    </a:lnTo>
                    <a:lnTo>
                      <a:pt x="1552" y="1207"/>
                    </a:lnTo>
                    <a:lnTo>
                      <a:pt x="1577" y="1167"/>
                    </a:lnTo>
                    <a:lnTo>
                      <a:pt x="1599" y="1123"/>
                    </a:lnTo>
                    <a:lnTo>
                      <a:pt x="1617" y="1080"/>
                    </a:lnTo>
                    <a:lnTo>
                      <a:pt x="1631" y="1036"/>
                    </a:lnTo>
                    <a:lnTo>
                      <a:pt x="1642" y="993"/>
                    </a:lnTo>
                    <a:lnTo>
                      <a:pt x="1653" y="946"/>
                    </a:lnTo>
                    <a:lnTo>
                      <a:pt x="1660" y="902"/>
                    </a:lnTo>
                    <a:lnTo>
                      <a:pt x="1664" y="855"/>
                    </a:lnTo>
                    <a:lnTo>
                      <a:pt x="1667" y="808"/>
                    </a:lnTo>
                    <a:lnTo>
                      <a:pt x="1667" y="765"/>
                    </a:lnTo>
                    <a:lnTo>
                      <a:pt x="1664" y="718"/>
                    </a:lnTo>
                    <a:lnTo>
                      <a:pt x="1656" y="674"/>
                    </a:lnTo>
                    <a:lnTo>
                      <a:pt x="1649" y="627"/>
                    </a:lnTo>
                    <a:lnTo>
                      <a:pt x="1639" y="583"/>
                    </a:lnTo>
                    <a:lnTo>
                      <a:pt x="1624" y="540"/>
                    </a:lnTo>
                    <a:lnTo>
                      <a:pt x="1609" y="496"/>
                    </a:lnTo>
                    <a:lnTo>
                      <a:pt x="1591" y="457"/>
                    </a:lnTo>
                    <a:lnTo>
                      <a:pt x="1569" y="417"/>
                    </a:lnTo>
                    <a:lnTo>
                      <a:pt x="1547" y="377"/>
                    </a:lnTo>
                    <a:lnTo>
                      <a:pt x="1522" y="337"/>
                    </a:lnTo>
                    <a:lnTo>
                      <a:pt x="1493" y="301"/>
                    </a:lnTo>
                    <a:lnTo>
                      <a:pt x="1465" y="268"/>
                    </a:lnTo>
                    <a:lnTo>
                      <a:pt x="1432" y="235"/>
                    </a:lnTo>
                    <a:lnTo>
                      <a:pt x="1395" y="203"/>
                    </a:lnTo>
                    <a:lnTo>
                      <a:pt x="1356" y="174"/>
                    </a:lnTo>
                    <a:lnTo>
                      <a:pt x="1316" y="148"/>
                    </a:lnTo>
                    <a:lnTo>
                      <a:pt x="1276" y="123"/>
                    </a:lnTo>
                    <a:lnTo>
                      <a:pt x="1229" y="105"/>
                    </a:lnTo>
                    <a:lnTo>
                      <a:pt x="1186" y="83"/>
                    </a:lnTo>
                    <a:lnTo>
                      <a:pt x="1174" y="83"/>
                    </a:lnTo>
                    <a:lnTo>
                      <a:pt x="1156" y="73"/>
                    </a:lnTo>
                    <a:lnTo>
                      <a:pt x="1124" y="58"/>
                    </a:lnTo>
                    <a:lnTo>
                      <a:pt x="1084" y="44"/>
                    </a:lnTo>
                    <a:lnTo>
                      <a:pt x="1047" y="33"/>
                    </a:lnTo>
                    <a:lnTo>
                      <a:pt x="1008" y="22"/>
                    </a:lnTo>
                    <a:lnTo>
                      <a:pt x="968" y="11"/>
                    </a:lnTo>
                    <a:lnTo>
                      <a:pt x="925" y="4"/>
                    </a:lnTo>
                    <a:lnTo>
                      <a:pt x="885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4"/>
              <p:cNvSpPr/>
              <p:nvPr/>
            </p:nvSpPr>
            <p:spPr>
              <a:xfrm>
                <a:off x="412338" y="763925"/>
                <a:ext cx="91625" cy="45675"/>
              </a:xfrm>
              <a:custGeom>
                <a:avLst/>
                <a:gdLst/>
                <a:ahLst/>
                <a:cxnLst/>
                <a:rect l="l" t="t" r="r" b="b"/>
                <a:pathLst>
                  <a:path w="3665" h="1827" extrusionOk="0">
                    <a:moveTo>
                      <a:pt x="3592" y="0"/>
                    </a:moveTo>
                    <a:lnTo>
                      <a:pt x="3585" y="4"/>
                    </a:lnTo>
                    <a:lnTo>
                      <a:pt x="3581" y="4"/>
                    </a:lnTo>
                    <a:lnTo>
                      <a:pt x="3574" y="8"/>
                    </a:lnTo>
                    <a:lnTo>
                      <a:pt x="3566" y="8"/>
                    </a:lnTo>
                    <a:lnTo>
                      <a:pt x="3563" y="12"/>
                    </a:lnTo>
                    <a:lnTo>
                      <a:pt x="3556" y="15"/>
                    </a:lnTo>
                    <a:lnTo>
                      <a:pt x="3553" y="22"/>
                    </a:lnTo>
                    <a:lnTo>
                      <a:pt x="3548" y="26"/>
                    </a:lnTo>
                    <a:lnTo>
                      <a:pt x="3541" y="33"/>
                    </a:lnTo>
                    <a:lnTo>
                      <a:pt x="3466" y="142"/>
                    </a:lnTo>
                    <a:lnTo>
                      <a:pt x="3382" y="247"/>
                    </a:lnTo>
                    <a:lnTo>
                      <a:pt x="3292" y="352"/>
                    </a:lnTo>
                    <a:lnTo>
                      <a:pt x="3197" y="450"/>
                    </a:lnTo>
                    <a:lnTo>
                      <a:pt x="3103" y="544"/>
                    </a:lnTo>
                    <a:lnTo>
                      <a:pt x="2998" y="639"/>
                    </a:lnTo>
                    <a:lnTo>
                      <a:pt x="2892" y="726"/>
                    </a:lnTo>
                    <a:lnTo>
                      <a:pt x="2784" y="805"/>
                    </a:lnTo>
                    <a:lnTo>
                      <a:pt x="2672" y="885"/>
                    </a:lnTo>
                    <a:lnTo>
                      <a:pt x="2556" y="957"/>
                    </a:lnTo>
                    <a:lnTo>
                      <a:pt x="2436" y="1022"/>
                    </a:lnTo>
                    <a:lnTo>
                      <a:pt x="2317" y="1084"/>
                    </a:lnTo>
                    <a:lnTo>
                      <a:pt x="2255" y="1113"/>
                    </a:lnTo>
                    <a:lnTo>
                      <a:pt x="2190" y="1139"/>
                    </a:lnTo>
                    <a:lnTo>
                      <a:pt x="2128" y="1164"/>
                    </a:lnTo>
                    <a:lnTo>
                      <a:pt x="2066" y="1189"/>
                    </a:lnTo>
                    <a:lnTo>
                      <a:pt x="2001" y="1211"/>
                    </a:lnTo>
                    <a:lnTo>
                      <a:pt x="1936" y="1233"/>
                    </a:lnTo>
                    <a:lnTo>
                      <a:pt x="1874" y="1251"/>
                    </a:lnTo>
                    <a:lnTo>
                      <a:pt x="1809" y="1265"/>
                    </a:lnTo>
                    <a:lnTo>
                      <a:pt x="1755" y="1280"/>
                    </a:lnTo>
                    <a:lnTo>
                      <a:pt x="1700" y="1291"/>
                    </a:lnTo>
                    <a:lnTo>
                      <a:pt x="1650" y="1298"/>
                    </a:lnTo>
                    <a:lnTo>
                      <a:pt x="1599" y="1305"/>
                    </a:lnTo>
                    <a:cubicBezTo>
                      <a:pt x="1563" y="1308"/>
                      <a:pt x="1531" y="1313"/>
                      <a:pt x="1494" y="1316"/>
                    </a:cubicBezTo>
                    <a:lnTo>
                      <a:pt x="1392" y="1320"/>
                    </a:lnTo>
                    <a:lnTo>
                      <a:pt x="1295" y="1320"/>
                    </a:lnTo>
                    <a:lnTo>
                      <a:pt x="1193" y="1316"/>
                    </a:lnTo>
                    <a:lnTo>
                      <a:pt x="1096" y="1313"/>
                    </a:lnTo>
                    <a:lnTo>
                      <a:pt x="994" y="1301"/>
                    </a:lnTo>
                    <a:cubicBezTo>
                      <a:pt x="863" y="1287"/>
                      <a:pt x="733" y="1273"/>
                      <a:pt x="599" y="1261"/>
                    </a:cubicBezTo>
                    <a:lnTo>
                      <a:pt x="497" y="1251"/>
                    </a:lnTo>
                    <a:lnTo>
                      <a:pt x="396" y="1243"/>
                    </a:lnTo>
                    <a:lnTo>
                      <a:pt x="295" y="1240"/>
                    </a:lnTo>
                    <a:lnTo>
                      <a:pt x="189" y="1236"/>
                    </a:lnTo>
                    <a:lnTo>
                      <a:pt x="171" y="1236"/>
                    </a:lnTo>
                    <a:lnTo>
                      <a:pt x="153" y="1240"/>
                    </a:lnTo>
                    <a:lnTo>
                      <a:pt x="135" y="1243"/>
                    </a:lnTo>
                    <a:lnTo>
                      <a:pt x="121" y="1251"/>
                    </a:lnTo>
                    <a:lnTo>
                      <a:pt x="106" y="1255"/>
                    </a:lnTo>
                    <a:lnTo>
                      <a:pt x="91" y="1261"/>
                    </a:lnTo>
                    <a:lnTo>
                      <a:pt x="77" y="1273"/>
                    </a:lnTo>
                    <a:lnTo>
                      <a:pt x="66" y="1280"/>
                    </a:lnTo>
                    <a:lnTo>
                      <a:pt x="55" y="1291"/>
                    </a:lnTo>
                    <a:lnTo>
                      <a:pt x="44" y="1301"/>
                    </a:lnTo>
                    <a:lnTo>
                      <a:pt x="37" y="1313"/>
                    </a:lnTo>
                    <a:lnTo>
                      <a:pt x="26" y="1327"/>
                    </a:lnTo>
                    <a:lnTo>
                      <a:pt x="19" y="1338"/>
                    </a:lnTo>
                    <a:lnTo>
                      <a:pt x="15" y="1352"/>
                    </a:lnTo>
                    <a:lnTo>
                      <a:pt x="9" y="1367"/>
                    </a:lnTo>
                    <a:lnTo>
                      <a:pt x="4" y="1381"/>
                    </a:lnTo>
                    <a:lnTo>
                      <a:pt x="1" y="1395"/>
                    </a:lnTo>
                    <a:lnTo>
                      <a:pt x="1" y="1410"/>
                    </a:lnTo>
                    <a:lnTo>
                      <a:pt x="1" y="1428"/>
                    </a:lnTo>
                    <a:lnTo>
                      <a:pt x="1" y="1443"/>
                    </a:lnTo>
                    <a:lnTo>
                      <a:pt x="1" y="1457"/>
                    </a:lnTo>
                    <a:lnTo>
                      <a:pt x="4" y="1472"/>
                    </a:lnTo>
                    <a:lnTo>
                      <a:pt x="9" y="1487"/>
                    </a:lnTo>
                    <a:lnTo>
                      <a:pt x="12" y="1501"/>
                    </a:lnTo>
                    <a:lnTo>
                      <a:pt x="19" y="1515"/>
                    </a:lnTo>
                    <a:lnTo>
                      <a:pt x="26" y="1530"/>
                    </a:lnTo>
                    <a:lnTo>
                      <a:pt x="34" y="1544"/>
                    </a:lnTo>
                    <a:lnTo>
                      <a:pt x="41" y="1559"/>
                    </a:lnTo>
                    <a:lnTo>
                      <a:pt x="52" y="1569"/>
                    </a:lnTo>
                    <a:lnTo>
                      <a:pt x="66" y="1581"/>
                    </a:lnTo>
                    <a:lnTo>
                      <a:pt x="77" y="1591"/>
                    </a:lnTo>
                    <a:lnTo>
                      <a:pt x="91" y="1602"/>
                    </a:lnTo>
                    <a:lnTo>
                      <a:pt x="146" y="1635"/>
                    </a:lnTo>
                    <a:lnTo>
                      <a:pt x="200" y="1664"/>
                    </a:lnTo>
                    <a:lnTo>
                      <a:pt x="258" y="1693"/>
                    </a:lnTo>
                    <a:lnTo>
                      <a:pt x="316" y="1715"/>
                    </a:lnTo>
                    <a:lnTo>
                      <a:pt x="374" y="1736"/>
                    </a:lnTo>
                    <a:lnTo>
                      <a:pt x="436" y="1758"/>
                    </a:lnTo>
                    <a:lnTo>
                      <a:pt x="497" y="1773"/>
                    </a:lnTo>
                    <a:lnTo>
                      <a:pt x="559" y="1787"/>
                    </a:lnTo>
                    <a:lnTo>
                      <a:pt x="624" y="1798"/>
                    </a:lnTo>
                    <a:lnTo>
                      <a:pt x="690" y="1809"/>
                    </a:lnTo>
                    <a:lnTo>
                      <a:pt x="755" y="1816"/>
                    </a:lnTo>
                    <a:lnTo>
                      <a:pt x="820" y="1823"/>
                    </a:lnTo>
                    <a:lnTo>
                      <a:pt x="885" y="1827"/>
                    </a:lnTo>
                    <a:lnTo>
                      <a:pt x="1019" y="1827"/>
                    </a:lnTo>
                    <a:lnTo>
                      <a:pt x="1088" y="1823"/>
                    </a:lnTo>
                    <a:lnTo>
                      <a:pt x="1153" y="1820"/>
                    </a:lnTo>
                    <a:lnTo>
                      <a:pt x="1222" y="1816"/>
                    </a:lnTo>
                    <a:lnTo>
                      <a:pt x="1352" y="1798"/>
                    </a:lnTo>
                    <a:lnTo>
                      <a:pt x="1487" y="1776"/>
                    </a:lnTo>
                    <a:lnTo>
                      <a:pt x="1617" y="1751"/>
                    </a:lnTo>
                    <a:cubicBezTo>
                      <a:pt x="1661" y="1740"/>
                      <a:pt x="1704" y="1729"/>
                      <a:pt x="1744" y="1718"/>
                    </a:cubicBezTo>
                    <a:cubicBezTo>
                      <a:pt x="1787" y="1704"/>
                      <a:pt x="1827" y="1693"/>
                      <a:pt x="1867" y="1682"/>
                    </a:cubicBezTo>
                    <a:cubicBezTo>
                      <a:pt x="1907" y="1668"/>
                      <a:pt x="1947" y="1656"/>
                      <a:pt x="1987" y="1642"/>
                    </a:cubicBezTo>
                    <a:cubicBezTo>
                      <a:pt x="2026" y="1628"/>
                      <a:pt x="2063" y="1613"/>
                      <a:pt x="2103" y="1599"/>
                    </a:cubicBezTo>
                    <a:lnTo>
                      <a:pt x="2171" y="1574"/>
                    </a:lnTo>
                    <a:lnTo>
                      <a:pt x="2237" y="1544"/>
                    </a:lnTo>
                    <a:lnTo>
                      <a:pt x="2302" y="1512"/>
                    </a:lnTo>
                    <a:lnTo>
                      <a:pt x="2367" y="1482"/>
                    </a:lnTo>
                    <a:lnTo>
                      <a:pt x="2429" y="1447"/>
                    </a:lnTo>
                    <a:lnTo>
                      <a:pt x="2491" y="1414"/>
                    </a:lnTo>
                    <a:lnTo>
                      <a:pt x="2552" y="1378"/>
                    </a:lnTo>
                    <a:lnTo>
                      <a:pt x="2610" y="1341"/>
                    </a:lnTo>
                    <a:lnTo>
                      <a:pt x="2668" y="1305"/>
                    </a:lnTo>
                    <a:lnTo>
                      <a:pt x="2722" y="1265"/>
                    </a:lnTo>
                    <a:lnTo>
                      <a:pt x="2777" y="1226"/>
                    </a:lnTo>
                    <a:lnTo>
                      <a:pt x="2831" y="1182"/>
                    </a:lnTo>
                    <a:lnTo>
                      <a:pt x="2882" y="1142"/>
                    </a:lnTo>
                    <a:lnTo>
                      <a:pt x="2932" y="1095"/>
                    </a:lnTo>
                    <a:lnTo>
                      <a:pt x="2979" y="1052"/>
                    </a:lnTo>
                    <a:lnTo>
                      <a:pt x="3031" y="1004"/>
                    </a:lnTo>
                    <a:lnTo>
                      <a:pt x="3078" y="957"/>
                    </a:lnTo>
                    <a:lnTo>
                      <a:pt x="3121" y="907"/>
                    </a:lnTo>
                    <a:lnTo>
                      <a:pt x="3165" y="860"/>
                    </a:lnTo>
                    <a:lnTo>
                      <a:pt x="3208" y="808"/>
                    </a:lnTo>
                    <a:lnTo>
                      <a:pt x="3295" y="700"/>
                    </a:lnTo>
                    <a:lnTo>
                      <a:pt x="3374" y="591"/>
                    </a:lnTo>
                    <a:lnTo>
                      <a:pt x="3451" y="475"/>
                    </a:lnTo>
                    <a:cubicBezTo>
                      <a:pt x="3473" y="435"/>
                      <a:pt x="3498" y="395"/>
                      <a:pt x="3523" y="356"/>
                    </a:cubicBezTo>
                    <a:cubicBezTo>
                      <a:pt x="3545" y="313"/>
                      <a:pt x="3566" y="273"/>
                      <a:pt x="3592" y="229"/>
                    </a:cubicBezTo>
                    <a:lnTo>
                      <a:pt x="3657" y="99"/>
                    </a:lnTo>
                    <a:lnTo>
                      <a:pt x="3661" y="91"/>
                    </a:lnTo>
                    <a:lnTo>
                      <a:pt x="3665" y="84"/>
                    </a:lnTo>
                    <a:lnTo>
                      <a:pt x="3665" y="77"/>
                    </a:lnTo>
                    <a:lnTo>
                      <a:pt x="3665" y="69"/>
                    </a:lnTo>
                    <a:lnTo>
                      <a:pt x="3665" y="66"/>
                    </a:lnTo>
                    <a:lnTo>
                      <a:pt x="3665" y="59"/>
                    </a:lnTo>
                    <a:lnTo>
                      <a:pt x="3665" y="52"/>
                    </a:lnTo>
                    <a:lnTo>
                      <a:pt x="3665" y="47"/>
                    </a:lnTo>
                    <a:lnTo>
                      <a:pt x="3661" y="40"/>
                    </a:lnTo>
                    <a:lnTo>
                      <a:pt x="3657" y="37"/>
                    </a:lnTo>
                    <a:lnTo>
                      <a:pt x="3653" y="30"/>
                    </a:lnTo>
                    <a:lnTo>
                      <a:pt x="3650" y="26"/>
                    </a:lnTo>
                    <a:lnTo>
                      <a:pt x="3647" y="22"/>
                    </a:lnTo>
                    <a:lnTo>
                      <a:pt x="3643" y="19"/>
                    </a:lnTo>
                    <a:lnTo>
                      <a:pt x="3640" y="15"/>
                    </a:lnTo>
                    <a:lnTo>
                      <a:pt x="3632" y="12"/>
                    </a:lnTo>
                    <a:lnTo>
                      <a:pt x="3628" y="8"/>
                    </a:lnTo>
                    <a:lnTo>
                      <a:pt x="3621" y="4"/>
                    </a:lnTo>
                    <a:lnTo>
                      <a:pt x="3610" y="4"/>
                    </a:lnTo>
                    <a:lnTo>
                      <a:pt x="3603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4"/>
              <p:cNvSpPr/>
              <p:nvPr/>
            </p:nvSpPr>
            <p:spPr>
              <a:xfrm>
                <a:off x="537013" y="849900"/>
                <a:ext cx="131025" cy="141250"/>
              </a:xfrm>
              <a:custGeom>
                <a:avLst/>
                <a:gdLst/>
                <a:ahLst/>
                <a:cxnLst/>
                <a:rect l="l" t="t" r="r" b="b"/>
                <a:pathLst>
                  <a:path w="5241" h="5650" extrusionOk="0">
                    <a:moveTo>
                      <a:pt x="1508" y="207"/>
                    </a:moveTo>
                    <a:lnTo>
                      <a:pt x="1635" y="211"/>
                    </a:lnTo>
                    <a:lnTo>
                      <a:pt x="1762" y="218"/>
                    </a:lnTo>
                    <a:lnTo>
                      <a:pt x="1884" y="229"/>
                    </a:lnTo>
                    <a:lnTo>
                      <a:pt x="2011" y="244"/>
                    </a:lnTo>
                    <a:lnTo>
                      <a:pt x="2135" y="261"/>
                    </a:lnTo>
                    <a:lnTo>
                      <a:pt x="2257" y="287"/>
                    </a:lnTo>
                    <a:lnTo>
                      <a:pt x="2381" y="316"/>
                    </a:lnTo>
                    <a:lnTo>
                      <a:pt x="2504" y="348"/>
                    </a:lnTo>
                    <a:lnTo>
                      <a:pt x="2624" y="381"/>
                    </a:lnTo>
                    <a:lnTo>
                      <a:pt x="2744" y="425"/>
                    </a:lnTo>
                    <a:lnTo>
                      <a:pt x="2859" y="468"/>
                    </a:lnTo>
                    <a:lnTo>
                      <a:pt x="2975" y="515"/>
                    </a:lnTo>
                    <a:lnTo>
                      <a:pt x="3088" y="570"/>
                    </a:lnTo>
                    <a:lnTo>
                      <a:pt x="3200" y="624"/>
                    </a:lnTo>
                    <a:lnTo>
                      <a:pt x="3312" y="686"/>
                    </a:lnTo>
                    <a:lnTo>
                      <a:pt x="3421" y="751"/>
                    </a:lnTo>
                    <a:lnTo>
                      <a:pt x="3526" y="820"/>
                    </a:lnTo>
                    <a:lnTo>
                      <a:pt x="3627" y="896"/>
                    </a:lnTo>
                    <a:lnTo>
                      <a:pt x="3729" y="972"/>
                    </a:lnTo>
                    <a:lnTo>
                      <a:pt x="3827" y="1055"/>
                    </a:lnTo>
                    <a:lnTo>
                      <a:pt x="3921" y="1139"/>
                    </a:lnTo>
                    <a:lnTo>
                      <a:pt x="4015" y="1229"/>
                    </a:lnTo>
                    <a:lnTo>
                      <a:pt x="4106" y="1323"/>
                    </a:lnTo>
                    <a:lnTo>
                      <a:pt x="4189" y="1421"/>
                    </a:lnTo>
                    <a:lnTo>
                      <a:pt x="4262" y="1512"/>
                    </a:lnTo>
                    <a:lnTo>
                      <a:pt x="4327" y="1599"/>
                    </a:lnTo>
                    <a:lnTo>
                      <a:pt x="4393" y="1686"/>
                    </a:lnTo>
                    <a:lnTo>
                      <a:pt x="4450" y="1776"/>
                    </a:lnTo>
                    <a:lnTo>
                      <a:pt x="4508" y="1867"/>
                    </a:lnTo>
                    <a:lnTo>
                      <a:pt x="4559" y="1957"/>
                    </a:lnTo>
                    <a:lnTo>
                      <a:pt x="4606" y="2048"/>
                    </a:lnTo>
                    <a:lnTo>
                      <a:pt x="4654" y="2142"/>
                    </a:lnTo>
                    <a:lnTo>
                      <a:pt x="4693" y="2236"/>
                    </a:lnTo>
                    <a:lnTo>
                      <a:pt x="4733" y="2331"/>
                    </a:lnTo>
                    <a:lnTo>
                      <a:pt x="4766" y="2425"/>
                    </a:lnTo>
                    <a:lnTo>
                      <a:pt x="4798" y="2519"/>
                    </a:lnTo>
                    <a:lnTo>
                      <a:pt x="4827" y="2614"/>
                    </a:lnTo>
                    <a:lnTo>
                      <a:pt x="4849" y="2708"/>
                    </a:lnTo>
                    <a:lnTo>
                      <a:pt x="4871" y="2805"/>
                    </a:lnTo>
                    <a:lnTo>
                      <a:pt x="4893" y="2903"/>
                    </a:lnTo>
                    <a:lnTo>
                      <a:pt x="4907" y="2997"/>
                    </a:lnTo>
                    <a:lnTo>
                      <a:pt x="4921" y="3096"/>
                    </a:lnTo>
                    <a:lnTo>
                      <a:pt x="4928" y="3193"/>
                    </a:lnTo>
                    <a:lnTo>
                      <a:pt x="4936" y="3291"/>
                    </a:lnTo>
                    <a:lnTo>
                      <a:pt x="4943" y="3389"/>
                    </a:lnTo>
                    <a:lnTo>
                      <a:pt x="4943" y="3490"/>
                    </a:lnTo>
                    <a:lnTo>
                      <a:pt x="4943" y="3588"/>
                    </a:lnTo>
                    <a:lnTo>
                      <a:pt x="4940" y="3686"/>
                    </a:lnTo>
                    <a:lnTo>
                      <a:pt x="4932" y="3788"/>
                    </a:lnTo>
                    <a:lnTo>
                      <a:pt x="4925" y="3885"/>
                    </a:lnTo>
                    <a:lnTo>
                      <a:pt x="4914" y="3984"/>
                    </a:lnTo>
                    <a:lnTo>
                      <a:pt x="4903" y="4084"/>
                    </a:lnTo>
                    <a:lnTo>
                      <a:pt x="4888" y="4183"/>
                    </a:lnTo>
                    <a:lnTo>
                      <a:pt x="4871" y="4284"/>
                    </a:lnTo>
                    <a:lnTo>
                      <a:pt x="4853" y="4382"/>
                    </a:lnTo>
                    <a:lnTo>
                      <a:pt x="4831" y="4479"/>
                    </a:lnTo>
                    <a:lnTo>
                      <a:pt x="4838" y="4371"/>
                    </a:lnTo>
                    <a:lnTo>
                      <a:pt x="4845" y="4266"/>
                    </a:lnTo>
                    <a:lnTo>
                      <a:pt x="4849" y="4157"/>
                    </a:lnTo>
                    <a:lnTo>
                      <a:pt x="4849" y="4049"/>
                    </a:lnTo>
                    <a:lnTo>
                      <a:pt x="4845" y="3944"/>
                    </a:lnTo>
                    <a:lnTo>
                      <a:pt x="4838" y="3838"/>
                    </a:lnTo>
                    <a:lnTo>
                      <a:pt x="4827" y="3733"/>
                    </a:lnTo>
                    <a:lnTo>
                      <a:pt x="4813" y="3631"/>
                    </a:lnTo>
                    <a:lnTo>
                      <a:pt x="4794" y="3530"/>
                    </a:lnTo>
                    <a:lnTo>
                      <a:pt x="4773" y="3429"/>
                    </a:lnTo>
                    <a:lnTo>
                      <a:pt x="4751" y="3327"/>
                    </a:lnTo>
                    <a:lnTo>
                      <a:pt x="4726" y="3229"/>
                    </a:lnTo>
                    <a:lnTo>
                      <a:pt x="4697" y="3128"/>
                    </a:lnTo>
                    <a:lnTo>
                      <a:pt x="4664" y="3034"/>
                    </a:lnTo>
                    <a:lnTo>
                      <a:pt x="4627" y="2936"/>
                    </a:lnTo>
                    <a:lnTo>
                      <a:pt x="4592" y="2842"/>
                    </a:lnTo>
                    <a:lnTo>
                      <a:pt x="4548" y="2748"/>
                    </a:lnTo>
                    <a:lnTo>
                      <a:pt x="4505" y="2653"/>
                    </a:lnTo>
                    <a:lnTo>
                      <a:pt x="4461" y="2562"/>
                    </a:lnTo>
                    <a:lnTo>
                      <a:pt x="4410" y="2472"/>
                    </a:lnTo>
                    <a:lnTo>
                      <a:pt x="4360" y="2385"/>
                    </a:lnTo>
                    <a:lnTo>
                      <a:pt x="4306" y="2298"/>
                    </a:lnTo>
                    <a:lnTo>
                      <a:pt x="4251" y="2211"/>
                    </a:lnTo>
                    <a:lnTo>
                      <a:pt x="4189" y="2128"/>
                    </a:lnTo>
                    <a:lnTo>
                      <a:pt x="4132" y="2044"/>
                    </a:lnTo>
                    <a:lnTo>
                      <a:pt x="4066" y="1965"/>
                    </a:lnTo>
                    <a:lnTo>
                      <a:pt x="4001" y="1881"/>
                    </a:lnTo>
                    <a:lnTo>
                      <a:pt x="3932" y="1805"/>
                    </a:lnTo>
                    <a:lnTo>
                      <a:pt x="3863" y="1729"/>
                    </a:lnTo>
                    <a:lnTo>
                      <a:pt x="3791" y="1653"/>
                    </a:lnTo>
                    <a:lnTo>
                      <a:pt x="3719" y="1581"/>
                    </a:lnTo>
                    <a:lnTo>
                      <a:pt x="3642" y="1508"/>
                    </a:lnTo>
                    <a:lnTo>
                      <a:pt x="3566" y="1440"/>
                    </a:lnTo>
                    <a:lnTo>
                      <a:pt x="3486" y="1370"/>
                    </a:lnTo>
                    <a:lnTo>
                      <a:pt x="3403" y="1305"/>
                    </a:lnTo>
                    <a:lnTo>
                      <a:pt x="3319" y="1240"/>
                    </a:lnTo>
                    <a:lnTo>
                      <a:pt x="3236" y="1179"/>
                    </a:lnTo>
                    <a:lnTo>
                      <a:pt x="3149" y="1117"/>
                    </a:lnTo>
                    <a:lnTo>
                      <a:pt x="3062" y="1059"/>
                    </a:lnTo>
                    <a:lnTo>
                      <a:pt x="2972" y="1000"/>
                    </a:lnTo>
                    <a:lnTo>
                      <a:pt x="2881" y="946"/>
                    </a:lnTo>
                    <a:lnTo>
                      <a:pt x="2787" y="896"/>
                    </a:lnTo>
                    <a:lnTo>
                      <a:pt x="2697" y="845"/>
                    </a:lnTo>
                    <a:lnTo>
                      <a:pt x="2598" y="794"/>
                    </a:lnTo>
                    <a:lnTo>
                      <a:pt x="2504" y="751"/>
                    </a:lnTo>
                    <a:lnTo>
                      <a:pt x="2406" y="704"/>
                    </a:lnTo>
                    <a:lnTo>
                      <a:pt x="2309" y="664"/>
                    </a:lnTo>
                    <a:lnTo>
                      <a:pt x="2207" y="624"/>
                    </a:lnTo>
                    <a:lnTo>
                      <a:pt x="2105" y="587"/>
                    </a:lnTo>
                    <a:lnTo>
                      <a:pt x="2004" y="552"/>
                    </a:lnTo>
                    <a:lnTo>
                      <a:pt x="1903" y="519"/>
                    </a:lnTo>
                    <a:lnTo>
                      <a:pt x="1797" y="490"/>
                    </a:lnTo>
                    <a:lnTo>
                      <a:pt x="1692" y="461"/>
                    </a:lnTo>
                    <a:lnTo>
                      <a:pt x="1588" y="435"/>
                    </a:lnTo>
                    <a:lnTo>
                      <a:pt x="1483" y="413"/>
                    </a:lnTo>
                    <a:lnTo>
                      <a:pt x="1377" y="396"/>
                    </a:lnTo>
                    <a:lnTo>
                      <a:pt x="1269" y="378"/>
                    </a:lnTo>
                    <a:lnTo>
                      <a:pt x="1160" y="363"/>
                    </a:lnTo>
                    <a:lnTo>
                      <a:pt x="1051" y="348"/>
                    </a:lnTo>
                    <a:lnTo>
                      <a:pt x="942" y="341"/>
                    </a:lnTo>
                    <a:lnTo>
                      <a:pt x="834" y="334"/>
                    </a:lnTo>
                    <a:lnTo>
                      <a:pt x="725" y="331"/>
                    </a:lnTo>
                    <a:lnTo>
                      <a:pt x="616" y="326"/>
                    </a:lnTo>
                    <a:lnTo>
                      <a:pt x="504" y="331"/>
                    </a:lnTo>
                    <a:lnTo>
                      <a:pt x="504" y="331"/>
                    </a:lnTo>
                    <a:lnTo>
                      <a:pt x="627" y="301"/>
                    </a:lnTo>
                    <a:lnTo>
                      <a:pt x="754" y="272"/>
                    </a:lnTo>
                    <a:lnTo>
                      <a:pt x="877" y="254"/>
                    </a:lnTo>
                    <a:lnTo>
                      <a:pt x="1004" y="236"/>
                    </a:lnTo>
                    <a:lnTo>
                      <a:pt x="1131" y="222"/>
                    </a:lnTo>
                    <a:lnTo>
                      <a:pt x="1257" y="214"/>
                    </a:lnTo>
                    <a:lnTo>
                      <a:pt x="1381" y="207"/>
                    </a:lnTo>
                    <a:close/>
                    <a:moveTo>
                      <a:pt x="1591" y="0"/>
                    </a:moveTo>
                    <a:lnTo>
                      <a:pt x="1436" y="8"/>
                    </a:lnTo>
                    <a:lnTo>
                      <a:pt x="1283" y="18"/>
                    </a:lnTo>
                    <a:lnTo>
                      <a:pt x="1127" y="37"/>
                    </a:lnTo>
                    <a:lnTo>
                      <a:pt x="975" y="62"/>
                    </a:lnTo>
                    <a:lnTo>
                      <a:pt x="819" y="95"/>
                    </a:lnTo>
                    <a:lnTo>
                      <a:pt x="667" y="131"/>
                    </a:lnTo>
                    <a:lnTo>
                      <a:pt x="518" y="174"/>
                    </a:lnTo>
                    <a:lnTo>
                      <a:pt x="370" y="225"/>
                    </a:lnTo>
                    <a:lnTo>
                      <a:pt x="221" y="279"/>
                    </a:lnTo>
                    <a:lnTo>
                      <a:pt x="76" y="341"/>
                    </a:lnTo>
                    <a:lnTo>
                      <a:pt x="73" y="345"/>
                    </a:lnTo>
                    <a:lnTo>
                      <a:pt x="69" y="345"/>
                    </a:lnTo>
                    <a:lnTo>
                      <a:pt x="66" y="348"/>
                    </a:lnTo>
                    <a:lnTo>
                      <a:pt x="61" y="352"/>
                    </a:lnTo>
                    <a:lnTo>
                      <a:pt x="58" y="359"/>
                    </a:lnTo>
                    <a:lnTo>
                      <a:pt x="55" y="366"/>
                    </a:lnTo>
                    <a:lnTo>
                      <a:pt x="26" y="366"/>
                    </a:lnTo>
                    <a:lnTo>
                      <a:pt x="22" y="370"/>
                    </a:lnTo>
                    <a:lnTo>
                      <a:pt x="18" y="370"/>
                    </a:lnTo>
                    <a:lnTo>
                      <a:pt x="15" y="374"/>
                    </a:lnTo>
                    <a:lnTo>
                      <a:pt x="11" y="374"/>
                    </a:lnTo>
                    <a:lnTo>
                      <a:pt x="11" y="378"/>
                    </a:lnTo>
                    <a:lnTo>
                      <a:pt x="8" y="381"/>
                    </a:lnTo>
                    <a:lnTo>
                      <a:pt x="4" y="385"/>
                    </a:lnTo>
                    <a:lnTo>
                      <a:pt x="1" y="392"/>
                    </a:lnTo>
                    <a:lnTo>
                      <a:pt x="1" y="399"/>
                    </a:lnTo>
                    <a:lnTo>
                      <a:pt x="1" y="406"/>
                    </a:lnTo>
                    <a:lnTo>
                      <a:pt x="1" y="413"/>
                    </a:lnTo>
                    <a:lnTo>
                      <a:pt x="1" y="425"/>
                    </a:lnTo>
                    <a:lnTo>
                      <a:pt x="4" y="432"/>
                    </a:lnTo>
                    <a:lnTo>
                      <a:pt x="8" y="439"/>
                    </a:lnTo>
                    <a:lnTo>
                      <a:pt x="11" y="443"/>
                    </a:lnTo>
                    <a:lnTo>
                      <a:pt x="15" y="446"/>
                    </a:lnTo>
                    <a:lnTo>
                      <a:pt x="18" y="450"/>
                    </a:lnTo>
                    <a:lnTo>
                      <a:pt x="22" y="450"/>
                    </a:lnTo>
                    <a:lnTo>
                      <a:pt x="26" y="453"/>
                    </a:lnTo>
                    <a:lnTo>
                      <a:pt x="44" y="453"/>
                    </a:lnTo>
                    <a:lnTo>
                      <a:pt x="175" y="446"/>
                    </a:lnTo>
                    <a:lnTo>
                      <a:pt x="305" y="439"/>
                    </a:lnTo>
                    <a:lnTo>
                      <a:pt x="435" y="435"/>
                    </a:lnTo>
                    <a:lnTo>
                      <a:pt x="566" y="439"/>
                    </a:lnTo>
                    <a:lnTo>
                      <a:pt x="696" y="446"/>
                    </a:lnTo>
                    <a:lnTo>
                      <a:pt x="827" y="457"/>
                    </a:lnTo>
                    <a:lnTo>
                      <a:pt x="957" y="472"/>
                    </a:lnTo>
                    <a:lnTo>
                      <a:pt x="1088" y="493"/>
                    </a:lnTo>
                    <a:lnTo>
                      <a:pt x="1214" y="515"/>
                    </a:lnTo>
                    <a:lnTo>
                      <a:pt x="1341" y="540"/>
                    </a:lnTo>
                    <a:lnTo>
                      <a:pt x="1468" y="573"/>
                    </a:lnTo>
                    <a:lnTo>
                      <a:pt x="1595" y="609"/>
                    </a:lnTo>
                    <a:lnTo>
                      <a:pt x="1718" y="646"/>
                    </a:lnTo>
                    <a:lnTo>
                      <a:pt x="1841" y="689"/>
                    </a:lnTo>
                    <a:lnTo>
                      <a:pt x="1964" y="736"/>
                    </a:lnTo>
                    <a:lnTo>
                      <a:pt x="2084" y="787"/>
                    </a:lnTo>
                    <a:lnTo>
                      <a:pt x="2204" y="841"/>
                    </a:lnTo>
                    <a:lnTo>
                      <a:pt x="2319" y="900"/>
                    </a:lnTo>
                    <a:lnTo>
                      <a:pt x="2436" y="961"/>
                    </a:lnTo>
                    <a:lnTo>
                      <a:pt x="2548" y="1026"/>
                    </a:lnTo>
                    <a:lnTo>
                      <a:pt x="2657" y="1095"/>
                    </a:lnTo>
                    <a:lnTo>
                      <a:pt x="2765" y="1167"/>
                    </a:lnTo>
                    <a:lnTo>
                      <a:pt x="2871" y="1244"/>
                    </a:lnTo>
                    <a:lnTo>
                      <a:pt x="2975" y="1323"/>
                    </a:lnTo>
                    <a:lnTo>
                      <a:pt x="3073" y="1407"/>
                    </a:lnTo>
                    <a:lnTo>
                      <a:pt x="3171" y="1494"/>
                    </a:lnTo>
                    <a:lnTo>
                      <a:pt x="3269" y="1584"/>
                    </a:lnTo>
                    <a:lnTo>
                      <a:pt x="3359" y="1679"/>
                    </a:lnTo>
                    <a:lnTo>
                      <a:pt x="3450" y="1773"/>
                    </a:lnTo>
                    <a:lnTo>
                      <a:pt x="3533" y="1874"/>
                    </a:lnTo>
                    <a:lnTo>
                      <a:pt x="3617" y="1979"/>
                    </a:lnTo>
                    <a:lnTo>
                      <a:pt x="3697" y="2084"/>
                    </a:lnTo>
                    <a:lnTo>
                      <a:pt x="3766" y="2186"/>
                    </a:lnTo>
                    <a:lnTo>
                      <a:pt x="3831" y="2288"/>
                    </a:lnTo>
                    <a:lnTo>
                      <a:pt x="3893" y="2388"/>
                    </a:lnTo>
                    <a:lnTo>
                      <a:pt x="3950" y="2490"/>
                    </a:lnTo>
                    <a:lnTo>
                      <a:pt x="4005" y="2592"/>
                    </a:lnTo>
                    <a:lnTo>
                      <a:pt x="4055" y="2696"/>
                    </a:lnTo>
                    <a:lnTo>
                      <a:pt x="4106" y="2802"/>
                    </a:lnTo>
                    <a:lnTo>
                      <a:pt x="4149" y="2907"/>
                    </a:lnTo>
                    <a:lnTo>
                      <a:pt x="4193" y="3012"/>
                    </a:lnTo>
                    <a:lnTo>
                      <a:pt x="4229" y="3121"/>
                    </a:lnTo>
                    <a:lnTo>
                      <a:pt x="4266" y="3226"/>
                    </a:lnTo>
                    <a:lnTo>
                      <a:pt x="4298" y="3335"/>
                    </a:lnTo>
                    <a:lnTo>
                      <a:pt x="4331" y="3443"/>
                    </a:lnTo>
                    <a:lnTo>
                      <a:pt x="4356" y="3552"/>
                    </a:lnTo>
                    <a:lnTo>
                      <a:pt x="4381" y="3661"/>
                    </a:lnTo>
                    <a:lnTo>
                      <a:pt x="4403" y="3773"/>
                    </a:lnTo>
                    <a:lnTo>
                      <a:pt x="4421" y="3882"/>
                    </a:lnTo>
                    <a:lnTo>
                      <a:pt x="4440" y="3994"/>
                    </a:lnTo>
                    <a:lnTo>
                      <a:pt x="4453" y="4106"/>
                    </a:lnTo>
                    <a:lnTo>
                      <a:pt x="4465" y="4218"/>
                    </a:lnTo>
                    <a:lnTo>
                      <a:pt x="4472" y="4331"/>
                    </a:lnTo>
                    <a:lnTo>
                      <a:pt x="4480" y="4447"/>
                    </a:lnTo>
                    <a:lnTo>
                      <a:pt x="4483" y="4559"/>
                    </a:lnTo>
                    <a:lnTo>
                      <a:pt x="4487" y="4675"/>
                    </a:lnTo>
                    <a:lnTo>
                      <a:pt x="4487" y="4788"/>
                    </a:lnTo>
                    <a:lnTo>
                      <a:pt x="4483" y="4904"/>
                    </a:lnTo>
                    <a:lnTo>
                      <a:pt x="4475" y="5136"/>
                    </a:lnTo>
                    <a:cubicBezTo>
                      <a:pt x="4468" y="5212"/>
                      <a:pt x="4461" y="5292"/>
                      <a:pt x="4458" y="5367"/>
                    </a:cubicBezTo>
                    <a:cubicBezTo>
                      <a:pt x="4447" y="5447"/>
                      <a:pt x="4440" y="5523"/>
                      <a:pt x="4428" y="5603"/>
                    </a:cubicBezTo>
                    <a:lnTo>
                      <a:pt x="4428" y="5606"/>
                    </a:lnTo>
                    <a:lnTo>
                      <a:pt x="4428" y="5614"/>
                    </a:lnTo>
                    <a:lnTo>
                      <a:pt x="4432" y="5618"/>
                    </a:lnTo>
                    <a:lnTo>
                      <a:pt x="4432" y="5621"/>
                    </a:lnTo>
                    <a:lnTo>
                      <a:pt x="4436" y="5628"/>
                    </a:lnTo>
                    <a:lnTo>
                      <a:pt x="4440" y="5632"/>
                    </a:lnTo>
                    <a:lnTo>
                      <a:pt x="4443" y="5636"/>
                    </a:lnTo>
                    <a:lnTo>
                      <a:pt x="4447" y="5636"/>
                    </a:lnTo>
                    <a:lnTo>
                      <a:pt x="4450" y="5639"/>
                    </a:lnTo>
                    <a:lnTo>
                      <a:pt x="4458" y="5643"/>
                    </a:lnTo>
                    <a:lnTo>
                      <a:pt x="4468" y="5643"/>
                    </a:lnTo>
                    <a:lnTo>
                      <a:pt x="4472" y="5646"/>
                    </a:lnTo>
                    <a:lnTo>
                      <a:pt x="4480" y="5646"/>
                    </a:lnTo>
                    <a:lnTo>
                      <a:pt x="4483" y="5643"/>
                    </a:lnTo>
                    <a:lnTo>
                      <a:pt x="4487" y="5643"/>
                    </a:lnTo>
                    <a:lnTo>
                      <a:pt x="4493" y="5646"/>
                    </a:lnTo>
                    <a:lnTo>
                      <a:pt x="4501" y="5650"/>
                    </a:lnTo>
                    <a:lnTo>
                      <a:pt x="4523" y="5650"/>
                    </a:lnTo>
                    <a:lnTo>
                      <a:pt x="4527" y="5646"/>
                    </a:lnTo>
                    <a:lnTo>
                      <a:pt x="4534" y="5643"/>
                    </a:lnTo>
                    <a:lnTo>
                      <a:pt x="4537" y="5636"/>
                    </a:lnTo>
                    <a:lnTo>
                      <a:pt x="4584" y="5585"/>
                    </a:lnTo>
                    <a:lnTo>
                      <a:pt x="4627" y="5531"/>
                    </a:lnTo>
                    <a:lnTo>
                      <a:pt x="4671" y="5472"/>
                    </a:lnTo>
                    <a:lnTo>
                      <a:pt x="4711" y="5414"/>
                    </a:lnTo>
                    <a:lnTo>
                      <a:pt x="4751" y="5357"/>
                    </a:lnTo>
                    <a:lnTo>
                      <a:pt x="4791" y="5299"/>
                    </a:lnTo>
                    <a:lnTo>
                      <a:pt x="4827" y="5240"/>
                    </a:lnTo>
                    <a:lnTo>
                      <a:pt x="4860" y="5179"/>
                    </a:lnTo>
                    <a:lnTo>
                      <a:pt x="4893" y="5118"/>
                    </a:lnTo>
                    <a:lnTo>
                      <a:pt x="4925" y="5056"/>
                    </a:lnTo>
                    <a:lnTo>
                      <a:pt x="4954" y="4991"/>
                    </a:lnTo>
                    <a:lnTo>
                      <a:pt x="4983" y="4929"/>
                    </a:lnTo>
                    <a:lnTo>
                      <a:pt x="5012" y="4864"/>
                    </a:lnTo>
                    <a:lnTo>
                      <a:pt x="5037" y="4798"/>
                    </a:lnTo>
                    <a:lnTo>
                      <a:pt x="5059" y="4733"/>
                    </a:lnTo>
                    <a:lnTo>
                      <a:pt x="5081" y="4665"/>
                    </a:lnTo>
                    <a:lnTo>
                      <a:pt x="5121" y="4531"/>
                    </a:lnTo>
                    <a:lnTo>
                      <a:pt x="5157" y="4392"/>
                    </a:lnTo>
                    <a:lnTo>
                      <a:pt x="5182" y="4255"/>
                    </a:lnTo>
                    <a:lnTo>
                      <a:pt x="5208" y="4114"/>
                    </a:lnTo>
                    <a:lnTo>
                      <a:pt x="5222" y="3972"/>
                    </a:lnTo>
                    <a:lnTo>
                      <a:pt x="5233" y="3831"/>
                    </a:lnTo>
                    <a:lnTo>
                      <a:pt x="5241" y="3686"/>
                    </a:lnTo>
                    <a:lnTo>
                      <a:pt x="5241" y="3544"/>
                    </a:lnTo>
                    <a:lnTo>
                      <a:pt x="5233" y="3400"/>
                    </a:lnTo>
                    <a:lnTo>
                      <a:pt x="5222" y="3255"/>
                    </a:lnTo>
                    <a:lnTo>
                      <a:pt x="5208" y="3114"/>
                    </a:lnTo>
                    <a:lnTo>
                      <a:pt x="5186" y="2972"/>
                    </a:lnTo>
                    <a:lnTo>
                      <a:pt x="5157" y="2831"/>
                    </a:lnTo>
                    <a:lnTo>
                      <a:pt x="5128" y="2689"/>
                    </a:lnTo>
                    <a:lnTo>
                      <a:pt x="5092" y="2552"/>
                    </a:lnTo>
                    <a:lnTo>
                      <a:pt x="5048" y="2414"/>
                    </a:lnTo>
                    <a:lnTo>
                      <a:pt x="5005" y="2280"/>
                    </a:lnTo>
                    <a:lnTo>
                      <a:pt x="4954" y="2146"/>
                    </a:lnTo>
                    <a:lnTo>
                      <a:pt x="4896" y="2019"/>
                    </a:lnTo>
                    <a:lnTo>
                      <a:pt x="4838" y="1892"/>
                    </a:lnTo>
                    <a:lnTo>
                      <a:pt x="4773" y="1769"/>
                    </a:lnTo>
                    <a:lnTo>
                      <a:pt x="4704" y="1649"/>
                    </a:lnTo>
                    <a:lnTo>
                      <a:pt x="4632" y="1534"/>
                    </a:lnTo>
                    <a:lnTo>
                      <a:pt x="4552" y="1421"/>
                    </a:lnTo>
                    <a:lnTo>
                      <a:pt x="4505" y="1356"/>
                    </a:lnTo>
                    <a:lnTo>
                      <a:pt x="4453" y="1291"/>
                    </a:lnTo>
                    <a:lnTo>
                      <a:pt x="4403" y="1229"/>
                    </a:lnTo>
                    <a:lnTo>
                      <a:pt x="4353" y="1167"/>
                    </a:lnTo>
                    <a:lnTo>
                      <a:pt x="4298" y="1109"/>
                    </a:lnTo>
                    <a:lnTo>
                      <a:pt x="4244" y="1052"/>
                    </a:lnTo>
                    <a:lnTo>
                      <a:pt x="4186" y="997"/>
                    </a:lnTo>
                    <a:lnTo>
                      <a:pt x="4132" y="943"/>
                    </a:lnTo>
                    <a:lnTo>
                      <a:pt x="4073" y="888"/>
                    </a:lnTo>
                    <a:lnTo>
                      <a:pt x="4012" y="838"/>
                    </a:lnTo>
                    <a:lnTo>
                      <a:pt x="3953" y="787"/>
                    </a:lnTo>
                    <a:lnTo>
                      <a:pt x="3893" y="739"/>
                    </a:lnTo>
                    <a:lnTo>
                      <a:pt x="3831" y="693"/>
                    </a:lnTo>
                    <a:lnTo>
                      <a:pt x="3769" y="646"/>
                    </a:lnTo>
                    <a:lnTo>
                      <a:pt x="3704" y="602"/>
                    </a:lnTo>
                    <a:lnTo>
                      <a:pt x="3639" y="559"/>
                    </a:lnTo>
                    <a:lnTo>
                      <a:pt x="3573" y="519"/>
                    </a:lnTo>
                    <a:lnTo>
                      <a:pt x="3508" y="479"/>
                    </a:lnTo>
                    <a:lnTo>
                      <a:pt x="3439" y="443"/>
                    </a:lnTo>
                    <a:lnTo>
                      <a:pt x="3371" y="406"/>
                    </a:lnTo>
                    <a:lnTo>
                      <a:pt x="3232" y="338"/>
                    </a:lnTo>
                    <a:lnTo>
                      <a:pt x="3095" y="276"/>
                    </a:lnTo>
                    <a:lnTo>
                      <a:pt x="2950" y="222"/>
                    </a:lnTo>
                    <a:lnTo>
                      <a:pt x="2805" y="171"/>
                    </a:lnTo>
                    <a:lnTo>
                      <a:pt x="2657" y="127"/>
                    </a:lnTo>
                    <a:lnTo>
                      <a:pt x="2508" y="92"/>
                    </a:lnTo>
                    <a:lnTo>
                      <a:pt x="2359" y="62"/>
                    </a:lnTo>
                    <a:lnTo>
                      <a:pt x="2207" y="37"/>
                    </a:lnTo>
                    <a:lnTo>
                      <a:pt x="2055" y="18"/>
                    </a:lnTo>
                    <a:lnTo>
                      <a:pt x="1899" y="8"/>
                    </a:lnTo>
                    <a:lnTo>
                      <a:pt x="1747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4"/>
              <p:cNvSpPr/>
              <p:nvPr/>
            </p:nvSpPr>
            <p:spPr>
              <a:xfrm>
                <a:off x="386438" y="421475"/>
                <a:ext cx="108300" cy="108275"/>
              </a:xfrm>
              <a:custGeom>
                <a:avLst/>
                <a:gdLst/>
                <a:ahLst/>
                <a:cxnLst/>
                <a:rect l="l" t="t" r="r" b="b"/>
                <a:pathLst>
                  <a:path w="4332" h="4331" extrusionOk="0">
                    <a:moveTo>
                      <a:pt x="2965" y="1142"/>
                    </a:moveTo>
                    <a:lnTo>
                      <a:pt x="2990" y="1193"/>
                    </a:lnTo>
                    <a:lnTo>
                      <a:pt x="2958" y="1146"/>
                    </a:lnTo>
                    <a:lnTo>
                      <a:pt x="2965" y="1142"/>
                    </a:lnTo>
                    <a:close/>
                    <a:moveTo>
                      <a:pt x="1508" y="668"/>
                    </a:moveTo>
                    <a:lnTo>
                      <a:pt x="1540" y="671"/>
                    </a:lnTo>
                    <a:cubicBezTo>
                      <a:pt x="1573" y="674"/>
                      <a:pt x="1602" y="682"/>
                      <a:pt x="1632" y="686"/>
                    </a:cubicBezTo>
                    <a:lnTo>
                      <a:pt x="1719" y="708"/>
                    </a:lnTo>
                    <a:lnTo>
                      <a:pt x="1801" y="729"/>
                    </a:lnTo>
                    <a:lnTo>
                      <a:pt x="1881" y="758"/>
                    </a:lnTo>
                    <a:lnTo>
                      <a:pt x="1958" y="787"/>
                    </a:lnTo>
                    <a:lnTo>
                      <a:pt x="2033" y="820"/>
                    </a:lnTo>
                    <a:lnTo>
                      <a:pt x="2110" y="860"/>
                    </a:lnTo>
                    <a:lnTo>
                      <a:pt x="2179" y="900"/>
                    </a:lnTo>
                    <a:lnTo>
                      <a:pt x="2247" y="943"/>
                    </a:lnTo>
                    <a:lnTo>
                      <a:pt x="2316" y="987"/>
                    </a:lnTo>
                    <a:lnTo>
                      <a:pt x="2381" y="1037"/>
                    </a:lnTo>
                    <a:lnTo>
                      <a:pt x="2443" y="1088"/>
                    </a:lnTo>
                    <a:lnTo>
                      <a:pt x="2505" y="1142"/>
                    </a:lnTo>
                    <a:lnTo>
                      <a:pt x="2567" y="1196"/>
                    </a:lnTo>
                    <a:lnTo>
                      <a:pt x="2624" y="1258"/>
                    </a:lnTo>
                    <a:lnTo>
                      <a:pt x="2679" y="1316"/>
                    </a:lnTo>
                    <a:lnTo>
                      <a:pt x="2733" y="1382"/>
                    </a:lnTo>
                    <a:lnTo>
                      <a:pt x="2784" y="1447"/>
                    </a:lnTo>
                    <a:lnTo>
                      <a:pt x="2834" y="1512"/>
                    </a:lnTo>
                    <a:lnTo>
                      <a:pt x="2885" y="1584"/>
                    </a:lnTo>
                    <a:lnTo>
                      <a:pt x="2932" y="1653"/>
                    </a:lnTo>
                    <a:lnTo>
                      <a:pt x="2980" y="1726"/>
                    </a:lnTo>
                    <a:cubicBezTo>
                      <a:pt x="3012" y="1776"/>
                      <a:pt x="3041" y="1823"/>
                      <a:pt x="3070" y="1874"/>
                    </a:cubicBezTo>
                    <a:lnTo>
                      <a:pt x="3157" y="2030"/>
                    </a:lnTo>
                    <a:lnTo>
                      <a:pt x="3236" y="2190"/>
                    </a:lnTo>
                    <a:lnTo>
                      <a:pt x="3313" y="2352"/>
                    </a:lnTo>
                    <a:lnTo>
                      <a:pt x="3388" y="2516"/>
                    </a:lnTo>
                    <a:lnTo>
                      <a:pt x="3291" y="2389"/>
                    </a:lnTo>
                    <a:lnTo>
                      <a:pt x="3189" y="2262"/>
                    </a:lnTo>
                    <a:lnTo>
                      <a:pt x="3084" y="2139"/>
                    </a:lnTo>
                    <a:lnTo>
                      <a:pt x="2980" y="2019"/>
                    </a:lnTo>
                    <a:cubicBezTo>
                      <a:pt x="2907" y="1943"/>
                      <a:pt x="2838" y="1867"/>
                      <a:pt x="2769" y="1791"/>
                    </a:cubicBezTo>
                    <a:cubicBezTo>
                      <a:pt x="2700" y="1718"/>
                      <a:pt x="2632" y="1646"/>
                      <a:pt x="2567" y="1577"/>
                    </a:cubicBezTo>
                    <a:lnTo>
                      <a:pt x="2567" y="1574"/>
                    </a:lnTo>
                    <a:lnTo>
                      <a:pt x="2562" y="1574"/>
                    </a:lnTo>
                    <a:lnTo>
                      <a:pt x="2562" y="1577"/>
                    </a:lnTo>
                    <a:lnTo>
                      <a:pt x="2559" y="1577"/>
                    </a:lnTo>
                    <a:lnTo>
                      <a:pt x="2559" y="1581"/>
                    </a:lnTo>
                    <a:cubicBezTo>
                      <a:pt x="2660" y="1813"/>
                      <a:pt x="2758" y="2041"/>
                      <a:pt x="2856" y="2265"/>
                    </a:cubicBezTo>
                    <a:lnTo>
                      <a:pt x="2932" y="2436"/>
                    </a:lnTo>
                    <a:lnTo>
                      <a:pt x="3012" y="2603"/>
                    </a:lnTo>
                    <a:lnTo>
                      <a:pt x="3095" y="2770"/>
                    </a:lnTo>
                    <a:cubicBezTo>
                      <a:pt x="3124" y="2824"/>
                      <a:pt x="3154" y="2878"/>
                      <a:pt x="3182" y="2936"/>
                    </a:cubicBezTo>
                    <a:cubicBezTo>
                      <a:pt x="3207" y="2979"/>
                      <a:pt x="3233" y="3026"/>
                      <a:pt x="3258" y="3070"/>
                    </a:cubicBezTo>
                    <a:cubicBezTo>
                      <a:pt x="3280" y="3117"/>
                      <a:pt x="3306" y="3164"/>
                      <a:pt x="3328" y="3211"/>
                    </a:cubicBezTo>
                    <a:cubicBezTo>
                      <a:pt x="3378" y="3302"/>
                      <a:pt x="3425" y="3396"/>
                      <a:pt x="3472" y="3491"/>
                    </a:cubicBezTo>
                    <a:lnTo>
                      <a:pt x="3349" y="3429"/>
                    </a:lnTo>
                    <a:lnTo>
                      <a:pt x="3219" y="3367"/>
                    </a:lnTo>
                    <a:lnTo>
                      <a:pt x="2958" y="3255"/>
                    </a:lnTo>
                    <a:cubicBezTo>
                      <a:pt x="2871" y="3215"/>
                      <a:pt x="2784" y="3175"/>
                      <a:pt x="2697" y="3139"/>
                    </a:cubicBezTo>
                    <a:lnTo>
                      <a:pt x="2570" y="3074"/>
                    </a:lnTo>
                    <a:lnTo>
                      <a:pt x="2446" y="3009"/>
                    </a:lnTo>
                    <a:lnTo>
                      <a:pt x="2356" y="2954"/>
                    </a:lnTo>
                    <a:lnTo>
                      <a:pt x="2266" y="2900"/>
                    </a:lnTo>
                    <a:lnTo>
                      <a:pt x="2179" y="2845"/>
                    </a:lnTo>
                    <a:lnTo>
                      <a:pt x="2092" y="2787"/>
                    </a:lnTo>
                    <a:lnTo>
                      <a:pt x="2005" y="2726"/>
                    </a:lnTo>
                    <a:lnTo>
                      <a:pt x="1921" y="2664"/>
                    </a:lnTo>
                    <a:lnTo>
                      <a:pt x="1838" y="2603"/>
                    </a:lnTo>
                    <a:lnTo>
                      <a:pt x="1754" y="2537"/>
                    </a:lnTo>
                    <a:lnTo>
                      <a:pt x="1675" y="2469"/>
                    </a:lnTo>
                    <a:lnTo>
                      <a:pt x="1599" y="2400"/>
                    </a:lnTo>
                    <a:lnTo>
                      <a:pt x="1523" y="2330"/>
                    </a:lnTo>
                    <a:lnTo>
                      <a:pt x="1446" y="2258"/>
                    </a:lnTo>
                    <a:lnTo>
                      <a:pt x="1374" y="2183"/>
                    </a:lnTo>
                    <a:lnTo>
                      <a:pt x="1301" y="2106"/>
                    </a:lnTo>
                    <a:lnTo>
                      <a:pt x="1232" y="2030"/>
                    </a:lnTo>
                    <a:lnTo>
                      <a:pt x="1164" y="1947"/>
                    </a:lnTo>
                    <a:lnTo>
                      <a:pt x="1153" y="1947"/>
                    </a:lnTo>
                    <a:lnTo>
                      <a:pt x="1149" y="1950"/>
                    </a:lnTo>
                    <a:lnTo>
                      <a:pt x="1145" y="1954"/>
                    </a:lnTo>
                    <a:lnTo>
                      <a:pt x="1145" y="1957"/>
                    </a:lnTo>
                    <a:lnTo>
                      <a:pt x="1149" y="1957"/>
                    </a:lnTo>
                    <a:lnTo>
                      <a:pt x="1149" y="1961"/>
                    </a:lnTo>
                    <a:cubicBezTo>
                      <a:pt x="1182" y="2009"/>
                      <a:pt x="1214" y="2056"/>
                      <a:pt x="1247" y="2106"/>
                    </a:cubicBezTo>
                    <a:cubicBezTo>
                      <a:pt x="1284" y="2153"/>
                      <a:pt x="1316" y="2204"/>
                      <a:pt x="1352" y="2255"/>
                    </a:cubicBezTo>
                    <a:cubicBezTo>
                      <a:pt x="1388" y="2305"/>
                      <a:pt x="1428" y="2356"/>
                      <a:pt x="1465" y="2410"/>
                    </a:cubicBezTo>
                    <a:cubicBezTo>
                      <a:pt x="1505" y="2461"/>
                      <a:pt x="1545" y="2512"/>
                      <a:pt x="1584" y="2563"/>
                    </a:cubicBezTo>
                    <a:cubicBezTo>
                      <a:pt x="1624" y="2613"/>
                      <a:pt x="1664" y="2668"/>
                      <a:pt x="1707" y="2718"/>
                    </a:cubicBezTo>
                    <a:lnTo>
                      <a:pt x="1838" y="2870"/>
                    </a:lnTo>
                    <a:lnTo>
                      <a:pt x="1972" y="3019"/>
                    </a:lnTo>
                    <a:lnTo>
                      <a:pt x="2045" y="3091"/>
                    </a:lnTo>
                    <a:lnTo>
                      <a:pt x="2113" y="3164"/>
                    </a:lnTo>
                    <a:lnTo>
                      <a:pt x="2113" y="3164"/>
                    </a:lnTo>
                    <a:lnTo>
                      <a:pt x="1990" y="3103"/>
                    </a:lnTo>
                    <a:lnTo>
                      <a:pt x="1871" y="3041"/>
                    </a:lnTo>
                    <a:lnTo>
                      <a:pt x="1754" y="2976"/>
                    </a:lnTo>
                    <a:lnTo>
                      <a:pt x="1642" y="2907"/>
                    </a:lnTo>
                    <a:lnTo>
                      <a:pt x="1533" y="2830"/>
                    </a:lnTo>
                    <a:lnTo>
                      <a:pt x="1479" y="2795"/>
                    </a:lnTo>
                    <a:lnTo>
                      <a:pt x="1428" y="2755"/>
                    </a:lnTo>
                    <a:lnTo>
                      <a:pt x="1378" y="2715"/>
                    </a:lnTo>
                    <a:lnTo>
                      <a:pt x="1331" y="2671"/>
                    </a:lnTo>
                    <a:lnTo>
                      <a:pt x="1279" y="2628"/>
                    </a:lnTo>
                    <a:lnTo>
                      <a:pt x="1236" y="2584"/>
                    </a:lnTo>
                    <a:lnTo>
                      <a:pt x="1189" y="2541"/>
                    </a:lnTo>
                    <a:lnTo>
                      <a:pt x="1145" y="2494"/>
                    </a:lnTo>
                    <a:lnTo>
                      <a:pt x="1105" y="2443"/>
                    </a:lnTo>
                    <a:lnTo>
                      <a:pt x="1066" y="2392"/>
                    </a:lnTo>
                    <a:lnTo>
                      <a:pt x="1026" y="2342"/>
                    </a:lnTo>
                    <a:lnTo>
                      <a:pt x="990" y="2287"/>
                    </a:lnTo>
                    <a:lnTo>
                      <a:pt x="958" y="2233"/>
                    </a:lnTo>
                    <a:lnTo>
                      <a:pt x="925" y="2175"/>
                    </a:lnTo>
                    <a:lnTo>
                      <a:pt x="892" y="2117"/>
                    </a:lnTo>
                    <a:lnTo>
                      <a:pt x="863" y="2056"/>
                    </a:lnTo>
                    <a:lnTo>
                      <a:pt x="834" y="1994"/>
                    </a:lnTo>
                    <a:lnTo>
                      <a:pt x="809" y="1929"/>
                    </a:lnTo>
                    <a:lnTo>
                      <a:pt x="787" y="1863"/>
                    </a:lnTo>
                    <a:lnTo>
                      <a:pt x="765" y="1795"/>
                    </a:lnTo>
                    <a:lnTo>
                      <a:pt x="747" y="1726"/>
                    </a:lnTo>
                    <a:lnTo>
                      <a:pt x="729" y="1653"/>
                    </a:lnTo>
                    <a:lnTo>
                      <a:pt x="729" y="1577"/>
                    </a:lnTo>
                    <a:lnTo>
                      <a:pt x="732" y="1501"/>
                    </a:lnTo>
                    <a:lnTo>
                      <a:pt x="740" y="1429"/>
                    </a:lnTo>
                    <a:lnTo>
                      <a:pt x="751" y="1352"/>
                    </a:lnTo>
                    <a:lnTo>
                      <a:pt x="765" y="1280"/>
                    </a:lnTo>
                    <a:lnTo>
                      <a:pt x="772" y="1248"/>
                    </a:lnTo>
                    <a:lnTo>
                      <a:pt x="784" y="1211"/>
                    </a:lnTo>
                    <a:lnTo>
                      <a:pt x="794" y="1178"/>
                    </a:lnTo>
                    <a:lnTo>
                      <a:pt x="805" y="1142"/>
                    </a:lnTo>
                    <a:lnTo>
                      <a:pt x="819" y="1109"/>
                    </a:lnTo>
                    <a:lnTo>
                      <a:pt x="834" y="1077"/>
                    </a:lnTo>
                    <a:lnTo>
                      <a:pt x="849" y="1048"/>
                    </a:lnTo>
                    <a:lnTo>
                      <a:pt x="863" y="1015"/>
                    </a:lnTo>
                    <a:lnTo>
                      <a:pt x="884" y="987"/>
                    </a:lnTo>
                    <a:lnTo>
                      <a:pt x="903" y="957"/>
                    </a:lnTo>
                    <a:lnTo>
                      <a:pt x="925" y="928"/>
                    </a:lnTo>
                    <a:lnTo>
                      <a:pt x="946" y="903"/>
                    </a:lnTo>
                    <a:lnTo>
                      <a:pt x="971" y="878"/>
                    </a:lnTo>
                    <a:lnTo>
                      <a:pt x="997" y="852"/>
                    </a:lnTo>
                    <a:lnTo>
                      <a:pt x="1023" y="830"/>
                    </a:lnTo>
                    <a:lnTo>
                      <a:pt x="1051" y="805"/>
                    </a:lnTo>
                    <a:lnTo>
                      <a:pt x="1080" y="787"/>
                    </a:lnTo>
                    <a:lnTo>
                      <a:pt x="1113" y="765"/>
                    </a:lnTo>
                    <a:lnTo>
                      <a:pt x="1145" y="748"/>
                    </a:lnTo>
                    <a:lnTo>
                      <a:pt x="1182" y="733"/>
                    </a:lnTo>
                    <a:lnTo>
                      <a:pt x="1218" y="714"/>
                    </a:lnTo>
                    <a:lnTo>
                      <a:pt x="1258" y="704"/>
                    </a:lnTo>
                    <a:lnTo>
                      <a:pt x="1294" y="693"/>
                    </a:lnTo>
                    <a:lnTo>
                      <a:pt x="1331" y="682"/>
                    </a:lnTo>
                    <a:lnTo>
                      <a:pt x="1366" y="678"/>
                    </a:lnTo>
                    <a:lnTo>
                      <a:pt x="1403" y="671"/>
                    </a:lnTo>
                    <a:lnTo>
                      <a:pt x="1439" y="671"/>
                    </a:lnTo>
                    <a:lnTo>
                      <a:pt x="1472" y="668"/>
                    </a:lnTo>
                    <a:close/>
                    <a:moveTo>
                      <a:pt x="1537" y="0"/>
                    </a:moveTo>
                    <a:lnTo>
                      <a:pt x="1461" y="8"/>
                    </a:lnTo>
                    <a:lnTo>
                      <a:pt x="1381" y="15"/>
                    </a:lnTo>
                    <a:lnTo>
                      <a:pt x="1305" y="30"/>
                    </a:lnTo>
                    <a:lnTo>
                      <a:pt x="1229" y="47"/>
                    </a:lnTo>
                    <a:lnTo>
                      <a:pt x="1153" y="66"/>
                    </a:lnTo>
                    <a:lnTo>
                      <a:pt x="1080" y="91"/>
                    </a:lnTo>
                    <a:lnTo>
                      <a:pt x="1008" y="117"/>
                    </a:lnTo>
                    <a:lnTo>
                      <a:pt x="936" y="149"/>
                    </a:lnTo>
                    <a:lnTo>
                      <a:pt x="863" y="186"/>
                    </a:lnTo>
                    <a:lnTo>
                      <a:pt x="794" y="221"/>
                    </a:lnTo>
                    <a:lnTo>
                      <a:pt x="725" y="265"/>
                    </a:lnTo>
                    <a:lnTo>
                      <a:pt x="660" y="313"/>
                    </a:lnTo>
                    <a:lnTo>
                      <a:pt x="595" y="363"/>
                    </a:lnTo>
                    <a:lnTo>
                      <a:pt x="533" y="414"/>
                    </a:lnTo>
                    <a:lnTo>
                      <a:pt x="471" y="472"/>
                    </a:lnTo>
                    <a:lnTo>
                      <a:pt x="417" y="534"/>
                    </a:lnTo>
                    <a:lnTo>
                      <a:pt x="363" y="595"/>
                    </a:lnTo>
                    <a:lnTo>
                      <a:pt x="312" y="661"/>
                    </a:lnTo>
                    <a:lnTo>
                      <a:pt x="265" y="726"/>
                    </a:lnTo>
                    <a:lnTo>
                      <a:pt x="225" y="794"/>
                    </a:lnTo>
                    <a:lnTo>
                      <a:pt x="185" y="863"/>
                    </a:lnTo>
                    <a:lnTo>
                      <a:pt x="149" y="932"/>
                    </a:lnTo>
                    <a:lnTo>
                      <a:pt x="120" y="1004"/>
                    </a:lnTo>
                    <a:lnTo>
                      <a:pt x="91" y="1081"/>
                    </a:lnTo>
                    <a:lnTo>
                      <a:pt x="66" y="1153"/>
                    </a:lnTo>
                    <a:lnTo>
                      <a:pt x="48" y="1229"/>
                    </a:lnTo>
                    <a:lnTo>
                      <a:pt x="30" y="1305"/>
                    </a:lnTo>
                    <a:lnTo>
                      <a:pt x="18" y="1382"/>
                    </a:lnTo>
                    <a:lnTo>
                      <a:pt x="8" y="1457"/>
                    </a:lnTo>
                    <a:lnTo>
                      <a:pt x="4" y="1537"/>
                    </a:lnTo>
                    <a:lnTo>
                      <a:pt x="1" y="1613"/>
                    </a:lnTo>
                    <a:lnTo>
                      <a:pt x="4" y="1693"/>
                    </a:lnTo>
                    <a:lnTo>
                      <a:pt x="8" y="1769"/>
                    </a:lnTo>
                    <a:lnTo>
                      <a:pt x="18" y="1845"/>
                    </a:lnTo>
                    <a:lnTo>
                      <a:pt x="30" y="1922"/>
                    </a:lnTo>
                    <a:lnTo>
                      <a:pt x="48" y="1997"/>
                    </a:lnTo>
                    <a:lnTo>
                      <a:pt x="66" y="2074"/>
                    </a:lnTo>
                    <a:lnTo>
                      <a:pt x="91" y="2149"/>
                    </a:lnTo>
                    <a:lnTo>
                      <a:pt x="120" y="2222"/>
                    </a:lnTo>
                    <a:lnTo>
                      <a:pt x="149" y="2295"/>
                    </a:lnTo>
                    <a:lnTo>
                      <a:pt x="185" y="2363"/>
                    </a:lnTo>
                    <a:lnTo>
                      <a:pt x="225" y="2436"/>
                    </a:lnTo>
                    <a:lnTo>
                      <a:pt x="265" y="2501"/>
                    </a:lnTo>
                    <a:lnTo>
                      <a:pt x="312" y="2570"/>
                    </a:lnTo>
                    <a:lnTo>
                      <a:pt x="363" y="2631"/>
                    </a:lnTo>
                    <a:lnTo>
                      <a:pt x="417" y="2697"/>
                    </a:lnTo>
                    <a:lnTo>
                      <a:pt x="471" y="2755"/>
                    </a:lnTo>
                    <a:cubicBezTo>
                      <a:pt x="483" y="2765"/>
                      <a:pt x="493" y="2773"/>
                      <a:pt x="504" y="2784"/>
                    </a:cubicBezTo>
                    <a:cubicBezTo>
                      <a:pt x="515" y="2795"/>
                      <a:pt x="526" y="2802"/>
                      <a:pt x="537" y="2813"/>
                    </a:cubicBezTo>
                    <a:cubicBezTo>
                      <a:pt x="548" y="2824"/>
                      <a:pt x="558" y="2830"/>
                      <a:pt x="573" y="2842"/>
                    </a:cubicBezTo>
                    <a:cubicBezTo>
                      <a:pt x="584" y="2852"/>
                      <a:pt x="598" y="2860"/>
                      <a:pt x="613" y="2870"/>
                    </a:cubicBezTo>
                    <a:cubicBezTo>
                      <a:pt x="642" y="2889"/>
                      <a:pt x="671" y="2910"/>
                      <a:pt x="700" y="2932"/>
                    </a:cubicBezTo>
                    <a:cubicBezTo>
                      <a:pt x="732" y="2951"/>
                      <a:pt x="765" y="2972"/>
                      <a:pt x="801" y="2994"/>
                    </a:cubicBezTo>
                    <a:cubicBezTo>
                      <a:pt x="834" y="3012"/>
                      <a:pt x="871" y="3034"/>
                      <a:pt x="910" y="3056"/>
                    </a:cubicBezTo>
                    <a:cubicBezTo>
                      <a:pt x="946" y="3074"/>
                      <a:pt x="986" y="3096"/>
                      <a:pt x="1026" y="3117"/>
                    </a:cubicBezTo>
                    <a:cubicBezTo>
                      <a:pt x="1070" y="3139"/>
                      <a:pt x="1110" y="3157"/>
                      <a:pt x="1153" y="3178"/>
                    </a:cubicBezTo>
                    <a:cubicBezTo>
                      <a:pt x="1197" y="3200"/>
                      <a:pt x="1240" y="3222"/>
                      <a:pt x="1287" y="3244"/>
                    </a:cubicBezTo>
                    <a:cubicBezTo>
                      <a:pt x="1378" y="3284"/>
                      <a:pt x="1472" y="3327"/>
                      <a:pt x="1570" y="3367"/>
                    </a:cubicBezTo>
                    <a:cubicBezTo>
                      <a:pt x="1671" y="3411"/>
                      <a:pt x="1769" y="3451"/>
                      <a:pt x="1874" y="3494"/>
                    </a:cubicBezTo>
                    <a:cubicBezTo>
                      <a:pt x="1975" y="3534"/>
                      <a:pt x="2080" y="3574"/>
                      <a:pt x="2186" y="3613"/>
                    </a:cubicBezTo>
                    <a:cubicBezTo>
                      <a:pt x="2287" y="3653"/>
                      <a:pt x="2393" y="3693"/>
                      <a:pt x="2497" y="3730"/>
                    </a:cubicBezTo>
                    <a:cubicBezTo>
                      <a:pt x="2707" y="3802"/>
                      <a:pt x="2910" y="3874"/>
                      <a:pt x="3099" y="3939"/>
                    </a:cubicBezTo>
                    <a:cubicBezTo>
                      <a:pt x="3291" y="4005"/>
                      <a:pt x="3465" y="4063"/>
                      <a:pt x="3617" y="4110"/>
                    </a:cubicBezTo>
                    <a:cubicBezTo>
                      <a:pt x="3925" y="4208"/>
                      <a:pt x="4132" y="4270"/>
                      <a:pt x="4164" y="4280"/>
                    </a:cubicBezTo>
                    <a:lnTo>
                      <a:pt x="4331" y="4331"/>
                    </a:lnTo>
                    <a:lnTo>
                      <a:pt x="4280" y="4161"/>
                    </a:lnTo>
                    <a:cubicBezTo>
                      <a:pt x="4273" y="4132"/>
                      <a:pt x="4208" y="3922"/>
                      <a:pt x="4114" y="3618"/>
                    </a:cubicBezTo>
                    <a:cubicBezTo>
                      <a:pt x="4062" y="3465"/>
                      <a:pt x="4005" y="3291"/>
                      <a:pt x="3940" y="3099"/>
                    </a:cubicBezTo>
                    <a:cubicBezTo>
                      <a:pt x="3875" y="2910"/>
                      <a:pt x="3801" y="2704"/>
                      <a:pt x="3729" y="2497"/>
                    </a:cubicBezTo>
                    <a:cubicBezTo>
                      <a:pt x="3693" y="2392"/>
                      <a:pt x="3654" y="2287"/>
                      <a:pt x="3614" y="2183"/>
                    </a:cubicBezTo>
                    <a:cubicBezTo>
                      <a:pt x="3574" y="2081"/>
                      <a:pt x="3534" y="1976"/>
                      <a:pt x="3494" y="1870"/>
                    </a:cubicBezTo>
                    <a:cubicBezTo>
                      <a:pt x="3450" y="1769"/>
                      <a:pt x="3410" y="1668"/>
                      <a:pt x="3371" y="1569"/>
                    </a:cubicBezTo>
                    <a:cubicBezTo>
                      <a:pt x="3328" y="1472"/>
                      <a:pt x="3284" y="1378"/>
                      <a:pt x="3244" y="1287"/>
                    </a:cubicBezTo>
                    <a:cubicBezTo>
                      <a:pt x="3222" y="1240"/>
                      <a:pt x="3201" y="1196"/>
                      <a:pt x="3182" y="1153"/>
                    </a:cubicBezTo>
                    <a:cubicBezTo>
                      <a:pt x="3161" y="1109"/>
                      <a:pt x="3139" y="1066"/>
                      <a:pt x="3117" y="1026"/>
                    </a:cubicBezTo>
                    <a:cubicBezTo>
                      <a:pt x="3095" y="987"/>
                      <a:pt x="3074" y="947"/>
                      <a:pt x="3055" y="907"/>
                    </a:cubicBezTo>
                    <a:cubicBezTo>
                      <a:pt x="3034" y="870"/>
                      <a:pt x="3012" y="834"/>
                      <a:pt x="2994" y="798"/>
                    </a:cubicBezTo>
                    <a:cubicBezTo>
                      <a:pt x="2972" y="765"/>
                      <a:pt x="2950" y="733"/>
                      <a:pt x="2932" y="700"/>
                    </a:cubicBezTo>
                    <a:cubicBezTo>
                      <a:pt x="2910" y="668"/>
                      <a:pt x="2893" y="639"/>
                      <a:pt x="2871" y="613"/>
                    </a:cubicBezTo>
                    <a:cubicBezTo>
                      <a:pt x="2863" y="599"/>
                      <a:pt x="2853" y="584"/>
                      <a:pt x="2841" y="574"/>
                    </a:cubicBezTo>
                    <a:cubicBezTo>
                      <a:pt x="2831" y="559"/>
                      <a:pt x="2823" y="547"/>
                      <a:pt x="2813" y="537"/>
                    </a:cubicBezTo>
                    <a:cubicBezTo>
                      <a:pt x="2801" y="522"/>
                      <a:pt x="2794" y="512"/>
                      <a:pt x="2784" y="501"/>
                    </a:cubicBezTo>
                    <a:cubicBezTo>
                      <a:pt x="2776" y="494"/>
                      <a:pt x="2766" y="482"/>
                      <a:pt x="2754" y="472"/>
                    </a:cubicBezTo>
                    <a:lnTo>
                      <a:pt x="2697" y="414"/>
                    </a:lnTo>
                    <a:lnTo>
                      <a:pt x="2635" y="363"/>
                    </a:lnTo>
                    <a:lnTo>
                      <a:pt x="2570" y="313"/>
                    </a:lnTo>
                    <a:lnTo>
                      <a:pt x="2505" y="265"/>
                    </a:lnTo>
                    <a:lnTo>
                      <a:pt x="2436" y="221"/>
                    </a:lnTo>
                    <a:lnTo>
                      <a:pt x="2366" y="186"/>
                    </a:lnTo>
                    <a:lnTo>
                      <a:pt x="2294" y="149"/>
                    </a:lnTo>
                    <a:lnTo>
                      <a:pt x="2222" y="117"/>
                    </a:lnTo>
                    <a:lnTo>
                      <a:pt x="2149" y="91"/>
                    </a:lnTo>
                    <a:lnTo>
                      <a:pt x="2073" y="66"/>
                    </a:lnTo>
                    <a:lnTo>
                      <a:pt x="1997" y="47"/>
                    </a:lnTo>
                    <a:lnTo>
                      <a:pt x="1921" y="30"/>
                    </a:lnTo>
                    <a:lnTo>
                      <a:pt x="1845" y="15"/>
                    </a:lnTo>
                    <a:lnTo>
                      <a:pt x="1769" y="8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4"/>
              <p:cNvSpPr/>
              <p:nvPr/>
            </p:nvSpPr>
            <p:spPr>
              <a:xfrm>
                <a:off x="445588" y="455550"/>
                <a:ext cx="225" cy="275"/>
              </a:xfrm>
              <a:custGeom>
                <a:avLst/>
                <a:gdLst/>
                <a:ahLst/>
                <a:cxnLst/>
                <a:rect l="l" t="t" r="r" b="b"/>
                <a:pathLst>
                  <a:path w="9" h="11" extrusionOk="0">
                    <a:moveTo>
                      <a:pt x="5" y="0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8" y="11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4"/>
              <p:cNvSpPr/>
              <p:nvPr/>
            </p:nvSpPr>
            <p:spPr>
              <a:xfrm>
                <a:off x="566363" y="432025"/>
                <a:ext cx="487600" cy="229050"/>
              </a:xfrm>
              <a:custGeom>
                <a:avLst/>
                <a:gdLst/>
                <a:ahLst/>
                <a:cxnLst/>
                <a:rect l="l" t="t" r="r" b="b"/>
                <a:pathLst>
                  <a:path w="19504" h="9162" extrusionOk="0">
                    <a:moveTo>
                      <a:pt x="15851" y="234"/>
                    </a:moveTo>
                    <a:lnTo>
                      <a:pt x="16086" y="336"/>
                    </a:lnTo>
                    <a:cubicBezTo>
                      <a:pt x="16014" y="304"/>
                      <a:pt x="15930" y="267"/>
                      <a:pt x="15851" y="234"/>
                    </a:cubicBezTo>
                    <a:close/>
                    <a:moveTo>
                      <a:pt x="16086" y="336"/>
                    </a:moveTo>
                    <a:lnTo>
                      <a:pt x="16166" y="372"/>
                    </a:lnTo>
                    <a:cubicBezTo>
                      <a:pt x="16144" y="361"/>
                      <a:pt x="16115" y="347"/>
                      <a:pt x="16086" y="336"/>
                    </a:cubicBezTo>
                    <a:close/>
                    <a:moveTo>
                      <a:pt x="16166" y="372"/>
                    </a:moveTo>
                    <a:lnTo>
                      <a:pt x="16248" y="415"/>
                    </a:lnTo>
                    <a:lnTo>
                      <a:pt x="16248" y="415"/>
                    </a:lnTo>
                    <a:cubicBezTo>
                      <a:pt x="16227" y="404"/>
                      <a:pt x="16202" y="390"/>
                      <a:pt x="16166" y="372"/>
                    </a:cubicBezTo>
                    <a:close/>
                    <a:moveTo>
                      <a:pt x="16248" y="415"/>
                    </a:moveTo>
                    <a:cubicBezTo>
                      <a:pt x="16248" y="415"/>
                      <a:pt x="16249" y="416"/>
                      <a:pt x="16249" y="416"/>
                    </a:cubicBezTo>
                    <a:lnTo>
                      <a:pt x="16248" y="415"/>
                    </a:lnTo>
                    <a:close/>
                    <a:moveTo>
                      <a:pt x="5664" y="1239"/>
                    </a:moveTo>
                    <a:lnTo>
                      <a:pt x="5711" y="1293"/>
                    </a:lnTo>
                    <a:lnTo>
                      <a:pt x="5758" y="1351"/>
                    </a:lnTo>
                    <a:lnTo>
                      <a:pt x="5802" y="1413"/>
                    </a:lnTo>
                    <a:lnTo>
                      <a:pt x="5842" y="1474"/>
                    </a:lnTo>
                    <a:lnTo>
                      <a:pt x="5882" y="1535"/>
                    </a:lnTo>
                    <a:lnTo>
                      <a:pt x="5915" y="1604"/>
                    </a:lnTo>
                    <a:lnTo>
                      <a:pt x="5947" y="1674"/>
                    </a:lnTo>
                    <a:lnTo>
                      <a:pt x="5976" y="1742"/>
                    </a:lnTo>
                    <a:lnTo>
                      <a:pt x="6002" y="1818"/>
                    </a:lnTo>
                    <a:lnTo>
                      <a:pt x="6023" y="1894"/>
                    </a:lnTo>
                    <a:lnTo>
                      <a:pt x="6041" y="1970"/>
                    </a:lnTo>
                    <a:cubicBezTo>
                      <a:pt x="6045" y="2000"/>
                      <a:pt x="6049" y="2025"/>
                      <a:pt x="6056" y="2054"/>
                    </a:cubicBezTo>
                    <a:cubicBezTo>
                      <a:pt x="6059" y="2079"/>
                      <a:pt x="6063" y="2108"/>
                      <a:pt x="6067" y="2137"/>
                    </a:cubicBezTo>
                    <a:cubicBezTo>
                      <a:pt x="6067" y="2166"/>
                      <a:pt x="6070" y="2195"/>
                      <a:pt x="6074" y="2224"/>
                    </a:cubicBezTo>
                    <a:lnTo>
                      <a:pt x="6074" y="2315"/>
                    </a:lnTo>
                    <a:lnTo>
                      <a:pt x="6074" y="2405"/>
                    </a:lnTo>
                    <a:cubicBezTo>
                      <a:pt x="6070" y="2435"/>
                      <a:pt x="6070" y="2463"/>
                      <a:pt x="6070" y="2492"/>
                    </a:cubicBezTo>
                    <a:cubicBezTo>
                      <a:pt x="6067" y="2522"/>
                      <a:pt x="6063" y="2547"/>
                      <a:pt x="6059" y="2575"/>
                    </a:cubicBezTo>
                    <a:cubicBezTo>
                      <a:pt x="6056" y="2601"/>
                      <a:pt x="6052" y="2626"/>
                      <a:pt x="6049" y="2655"/>
                    </a:cubicBezTo>
                    <a:cubicBezTo>
                      <a:pt x="6045" y="2681"/>
                      <a:pt x="6041" y="2706"/>
                      <a:pt x="6037" y="2731"/>
                    </a:cubicBezTo>
                    <a:cubicBezTo>
                      <a:pt x="6030" y="2756"/>
                      <a:pt x="6023" y="2778"/>
                      <a:pt x="6019" y="2804"/>
                    </a:cubicBezTo>
                    <a:cubicBezTo>
                      <a:pt x="6012" y="2829"/>
                      <a:pt x="6005" y="2851"/>
                      <a:pt x="6002" y="2873"/>
                    </a:cubicBezTo>
                    <a:cubicBezTo>
                      <a:pt x="5994" y="2898"/>
                      <a:pt x="5987" y="2920"/>
                      <a:pt x="5980" y="2942"/>
                    </a:cubicBezTo>
                    <a:lnTo>
                      <a:pt x="5954" y="3007"/>
                    </a:lnTo>
                    <a:lnTo>
                      <a:pt x="5925" y="3069"/>
                    </a:lnTo>
                    <a:lnTo>
                      <a:pt x="5896" y="3126"/>
                    </a:lnTo>
                    <a:lnTo>
                      <a:pt x="5867" y="3181"/>
                    </a:lnTo>
                    <a:lnTo>
                      <a:pt x="5831" y="3235"/>
                    </a:lnTo>
                    <a:lnTo>
                      <a:pt x="5795" y="3286"/>
                    </a:lnTo>
                    <a:lnTo>
                      <a:pt x="5758" y="3333"/>
                    </a:lnTo>
                    <a:lnTo>
                      <a:pt x="5719" y="3380"/>
                    </a:lnTo>
                    <a:lnTo>
                      <a:pt x="5676" y="3423"/>
                    </a:lnTo>
                    <a:lnTo>
                      <a:pt x="5632" y="3463"/>
                    </a:lnTo>
                    <a:lnTo>
                      <a:pt x="5584" y="3500"/>
                    </a:lnTo>
                    <a:lnTo>
                      <a:pt x="5537" y="3536"/>
                    </a:lnTo>
                    <a:lnTo>
                      <a:pt x="5490" y="3569"/>
                    </a:lnTo>
                    <a:lnTo>
                      <a:pt x="5440" y="3597"/>
                    </a:lnTo>
                    <a:lnTo>
                      <a:pt x="5385" y="3626"/>
                    </a:lnTo>
                    <a:lnTo>
                      <a:pt x="5331" y="3652"/>
                    </a:lnTo>
                    <a:lnTo>
                      <a:pt x="5276" y="3674"/>
                    </a:lnTo>
                    <a:lnTo>
                      <a:pt x="5219" y="3696"/>
                    </a:lnTo>
                    <a:lnTo>
                      <a:pt x="5164" y="3717"/>
                    </a:lnTo>
                    <a:lnTo>
                      <a:pt x="5102" y="3731"/>
                    </a:lnTo>
                    <a:lnTo>
                      <a:pt x="5045" y="3746"/>
                    </a:lnTo>
                    <a:lnTo>
                      <a:pt x="4983" y="3761"/>
                    </a:lnTo>
                    <a:lnTo>
                      <a:pt x="4921" y="3771"/>
                    </a:lnTo>
                    <a:lnTo>
                      <a:pt x="4860" y="3783"/>
                    </a:lnTo>
                    <a:lnTo>
                      <a:pt x="4795" y="3790"/>
                    </a:lnTo>
                    <a:lnTo>
                      <a:pt x="4795" y="3790"/>
                    </a:lnTo>
                    <a:lnTo>
                      <a:pt x="4875" y="3750"/>
                    </a:lnTo>
                    <a:lnTo>
                      <a:pt x="4954" y="3710"/>
                    </a:lnTo>
                    <a:lnTo>
                      <a:pt x="5030" y="3663"/>
                    </a:lnTo>
                    <a:lnTo>
                      <a:pt x="5102" y="3616"/>
                    </a:lnTo>
                    <a:lnTo>
                      <a:pt x="5171" y="3561"/>
                    </a:lnTo>
                    <a:lnTo>
                      <a:pt x="5241" y="3507"/>
                    </a:lnTo>
                    <a:lnTo>
                      <a:pt x="5306" y="3449"/>
                    </a:lnTo>
                    <a:lnTo>
                      <a:pt x="5367" y="3387"/>
                    </a:lnTo>
                    <a:lnTo>
                      <a:pt x="5429" y="3326"/>
                    </a:lnTo>
                    <a:lnTo>
                      <a:pt x="5483" y="3261"/>
                    </a:lnTo>
                    <a:lnTo>
                      <a:pt x="5537" y="3191"/>
                    </a:lnTo>
                    <a:lnTo>
                      <a:pt x="5584" y="3119"/>
                    </a:lnTo>
                    <a:lnTo>
                      <a:pt x="5632" y="3047"/>
                    </a:lnTo>
                    <a:lnTo>
                      <a:pt x="5676" y="2970"/>
                    </a:lnTo>
                    <a:lnTo>
                      <a:pt x="5715" y="2895"/>
                    </a:lnTo>
                    <a:lnTo>
                      <a:pt x="5751" y="2815"/>
                    </a:lnTo>
                    <a:lnTo>
                      <a:pt x="5784" y="2735"/>
                    </a:lnTo>
                    <a:lnTo>
                      <a:pt x="5809" y="2652"/>
                    </a:lnTo>
                    <a:lnTo>
                      <a:pt x="5835" y="2569"/>
                    </a:lnTo>
                    <a:lnTo>
                      <a:pt x="5856" y="2485"/>
                    </a:lnTo>
                    <a:lnTo>
                      <a:pt x="5871" y="2398"/>
                    </a:lnTo>
                    <a:lnTo>
                      <a:pt x="5882" y="2311"/>
                    </a:lnTo>
                    <a:lnTo>
                      <a:pt x="5889" y="2224"/>
                    </a:lnTo>
                    <a:lnTo>
                      <a:pt x="5893" y="2134"/>
                    </a:lnTo>
                    <a:lnTo>
                      <a:pt x="5893" y="2047"/>
                    </a:lnTo>
                    <a:lnTo>
                      <a:pt x="5885" y="1956"/>
                    </a:lnTo>
                    <a:lnTo>
                      <a:pt x="5878" y="1865"/>
                    </a:lnTo>
                    <a:lnTo>
                      <a:pt x="5860" y="1774"/>
                    </a:lnTo>
                    <a:lnTo>
                      <a:pt x="5842" y="1687"/>
                    </a:lnTo>
                    <a:lnTo>
                      <a:pt x="5816" y="1597"/>
                    </a:lnTo>
                    <a:lnTo>
                      <a:pt x="5788" y="1507"/>
                    </a:lnTo>
                    <a:lnTo>
                      <a:pt x="5751" y="1416"/>
                    </a:lnTo>
                    <a:lnTo>
                      <a:pt x="5729" y="1373"/>
                    </a:lnTo>
                    <a:lnTo>
                      <a:pt x="5708" y="1326"/>
                    </a:lnTo>
                    <a:lnTo>
                      <a:pt x="5664" y="1239"/>
                    </a:lnTo>
                    <a:close/>
                    <a:moveTo>
                      <a:pt x="11183" y="1851"/>
                    </a:moveTo>
                    <a:lnTo>
                      <a:pt x="11078" y="1956"/>
                    </a:lnTo>
                    <a:lnTo>
                      <a:pt x="10976" y="2061"/>
                    </a:lnTo>
                    <a:lnTo>
                      <a:pt x="10872" y="2169"/>
                    </a:lnTo>
                    <a:lnTo>
                      <a:pt x="10774" y="2282"/>
                    </a:lnTo>
                    <a:lnTo>
                      <a:pt x="10676" y="2398"/>
                    </a:lnTo>
                    <a:lnTo>
                      <a:pt x="10582" y="2517"/>
                    </a:lnTo>
                    <a:lnTo>
                      <a:pt x="10488" y="2637"/>
                    </a:lnTo>
                    <a:lnTo>
                      <a:pt x="10397" y="2761"/>
                    </a:lnTo>
                    <a:lnTo>
                      <a:pt x="10288" y="2916"/>
                    </a:lnTo>
                    <a:lnTo>
                      <a:pt x="10183" y="3076"/>
                    </a:lnTo>
                    <a:lnTo>
                      <a:pt x="10078" y="3235"/>
                    </a:lnTo>
                    <a:lnTo>
                      <a:pt x="9981" y="3398"/>
                    </a:lnTo>
                    <a:lnTo>
                      <a:pt x="9785" y="3728"/>
                    </a:lnTo>
                    <a:lnTo>
                      <a:pt x="9596" y="4061"/>
                    </a:lnTo>
                    <a:cubicBezTo>
                      <a:pt x="9473" y="4286"/>
                      <a:pt x="9350" y="4514"/>
                      <a:pt x="9227" y="4739"/>
                    </a:cubicBezTo>
                    <a:lnTo>
                      <a:pt x="9041" y="5076"/>
                    </a:lnTo>
                    <a:lnTo>
                      <a:pt x="8853" y="5413"/>
                    </a:lnTo>
                    <a:lnTo>
                      <a:pt x="8658" y="5743"/>
                    </a:lnTo>
                    <a:lnTo>
                      <a:pt x="8559" y="5906"/>
                    </a:lnTo>
                    <a:lnTo>
                      <a:pt x="8454" y="6066"/>
                    </a:lnTo>
                    <a:lnTo>
                      <a:pt x="8350" y="6225"/>
                    </a:lnTo>
                    <a:lnTo>
                      <a:pt x="8241" y="6380"/>
                    </a:lnTo>
                    <a:lnTo>
                      <a:pt x="8128" y="6533"/>
                    </a:lnTo>
                    <a:lnTo>
                      <a:pt x="8012" y="6681"/>
                    </a:lnTo>
                    <a:lnTo>
                      <a:pt x="7893" y="6830"/>
                    </a:lnTo>
                    <a:lnTo>
                      <a:pt x="7766" y="6971"/>
                    </a:lnTo>
                    <a:lnTo>
                      <a:pt x="7639" y="7113"/>
                    </a:lnTo>
                    <a:lnTo>
                      <a:pt x="7505" y="7247"/>
                    </a:lnTo>
                    <a:lnTo>
                      <a:pt x="7364" y="7377"/>
                    </a:lnTo>
                    <a:lnTo>
                      <a:pt x="7219" y="7504"/>
                    </a:lnTo>
                    <a:lnTo>
                      <a:pt x="7067" y="7627"/>
                    </a:lnTo>
                    <a:lnTo>
                      <a:pt x="6991" y="7685"/>
                    </a:lnTo>
                    <a:lnTo>
                      <a:pt x="6911" y="7743"/>
                    </a:lnTo>
                    <a:cubicBezTo>
                      <a:pt x="6875" y="7769"/>
                      <a:pt x="6842" y="7794"/>
                      <a:pt x="6806" y="7815"/>
                    </a:cubicBezTo>
                    <a:cubicBezTo>
                      <a:pt x="6770" y="7841"/>
                      <a:pt x="6737" y="7862"/>
                      <a:pt x="6701" y="7884"/>
                    </a:cubicBezTo>
                    <a:lnTo>
                      <a:pt x="6589" y="7939"/>
                    </a:lnTo>
                    <a:lnTo>
                      <a:pt x="6476" y="7989"/>
                    </a:lnTo>
                    <a:lnTo>
                      <a:pt x="6363" y="8040"/>
                    </a:lnTo>
                    <a:lnTo>
                      <a:pt x="6248" y="8083"/>
                    </a:lnTo>
                    <a:lnTo>
                      <a:pt x="6132" y="8127"/>
                    </a:lnTo>
                    <a:lnTo>
                      <a:pt x="6016" y="8167"/>
                    </a:lnTo>
                    <a:lnTo>
                      <a:pt x="5900" y="8203"/>
                    </a:lnTo>
                    <a:lnTo>
                      <a:pt x="5780" y="8236"/>
                    </a:lnTo>
                    <a:lnTo>
                      <a:pt x="5661" y="8265"/>
                    </a:lnTo>
                    <a:lnTo>
                      <a:pt x="5545" y="8290"/>
                    </a:lnTo>
                    <a:lnTo>
                      <a:pt x="5425" y="8312"/>
                    </a:lnTo>
                    <a:lnTo>
                      <a:pt x="5302" y="8334"/>
                    </a:lnTo>
                    <a:lnTo>
                      <a:pt x="5182" y="8349"/>
                    </a:lnTo>
                    <a:lnTo>
                      <a:pt x="5062" y="8359"/>
                    </a:lnTo>
                    <a:lnTo>
                      <a:pt x="4940" y="8370"/>
                    </a:lnTo>
                    <a:lnTo>
                      <a:pt x="4820" y="8374"/>
                    </a:lnTo>
                    <a:lnTo>
                      <a:pt x="4744" y="8370"/>
                    </a:lnTo>
                    <a:lnTo>
                      <a:pt x="4668" y="8363"/>
                    </a:lnTo>
                    <a:lnTo>
                      <a:pt x="4592" y="8352"/>
                    </a:lnTo>
                    <a:lnTo>
                      <a:pt x="4515" y="8341"/>
                    </a:lnTo>
                    <a:lnTo>
                      <a:pt x="4367" y="8312"/>
                    </a:lnTo>
                    <a:lnTo>
                      <a:pt x="4219" y="8279"/>
                    </a:lnTo>
                    <a:lnTo>
                      <a:pt x="4070" y="8240"/>
                    </a:lnTo>
                    <a:lnTo>
                      <a:pt x="3925" y="8192"/>
                    </a:lnTo>
                    <a:lnTo>
                      <a:pt x="3776" y="8142"/>
                    </a:lnTo>
                    <a:lnTo>
                      <a:pt x="3632" y="8083"/>
                    </a:lnTo>
                    <a:lnTo>
                      <a:pt x="3794" y="8098"/>
                    </a:lnTo>
                    <a:lnTo>
                      <a:pt x="3961" y="8109"/>
                    </a:lnTo>
                    <a:lnTo>
                      <a:pt x="4124" y="8109"/>
                    </a:lnTo>
                    <a:lnTo>
                      <a:pt x="4287" y="8105"/>
                    </a:lnTo>
                    <a:lnTo>
                      <a:pt x="4450" y="8095"/>
                    </a:lnTo>
                    <a:lnTo>
                      <a:pt x="4614" y="8073"/>
                    </a:lnTo>
                    <a:lnTo>
                      <a:pt x="4776" y="8048"/>
                    </a:lnTo>
                    <a:lnTo>
                      <a:pt x="4936" y="8015"/>
                    </a:lnTo>
                    <a:lnTo>
                      <a:pt x="5099" y="7975"/>
                    </a:lnTo>
                    <a:lnTo>
                      <a:pt x="5258" y="7931"/>
                    </a:lnTo>
                    <a:lnTo>
                      <a:pt x="5415" y="7877"/>
                    </a:lnTo>
                    <a:lnTo>
                      <a:pt x="5570" y="7815"/>
                    </a:lnTo>
                    <a:lnTo>
                      <a:pt x="5726" y="7750"/>
                    </a:lnTo>
                    <a:lnTo>
                      <a:pt x="5882" y="7678"/>
                    </a:lnTo>
                    <a:lnTo>
                      <a:pt x="6030" y="7598"/>
                    </a:lnTo>
                    <a:lnTo>
                      <a:pt x="6179" y="7511"/>
                    </a:lnTo>
                    <a:lnTo>
                      <a:pt x="6335" y="7414"/>
                    </a:lnTo>
                    <a:lnTo>
                      <a:pt x="6483" y="7312"/>
                    </a:lnTo>
                    <a:lnTo>
                      <a:pt x="6628" y="7207"/>
                    </a:lnTo>
                    <a:lnTo>
                      <a:pt x="6770" y="7098"/>
                    </a:lnTo>
                    <a:lnTo>
                      <a:pt x="6907" y="6986"/>
                    </a:lnTo>
                    <a:lnTo>
                      <a:pt x="7041" y="6866"/>
                    </a:lnTo>
                    <a:lnTo>
                      <a:pt x="7171" y="6747"/>
                    </a:lnTo>
                    <a:lnTo>
                      <a:pt x="7298" y="6623"/>
                    </a:lnTo>
                    <a:lnTo>
                      <a:pt x="7425" y="6496"/>
                    </a:lnTo>
                    <a:lnTo>
                      <a:pt x="7545" y="6370"/>
                    </a:lnTo>
                    <a:lnTo>
                      <a:pt x="7665" y="6240"/>
                    </a:lnTo>
                    <a:lnTo>
                      <a:pt x="7780" y="6105"/>
                    </a:lnTo>
                    <a:lnTo>
                      <a:pt x="7897" y="5967"/>
                    </a:lnTo>
                    <a:lnTo>
                      <a:pt x="8009" y="5830"/>
                    </a:lnTo>
                    <a:lnTo>
                      <a:pt x="8226" y="5547"/>
                    </a:lnTo>
                    <a:lnTo>
                      <a:pt x="8440" y="5261"/>
                    </a:lnTo>
                    <a:lnTo>
                      <a:pt x="8646" y="4967"/>
                    </a:lnTo>
                    <a:lnTo>
                      <a:pt x="9053" y="4380"/>
                    </a:lnTo>
                    <a:cubicBezTo>
                      <a:pt x="9190" y="4181"/>
                      <a:pt x="9324" y="3985"/>
                      <a:pt x="9459" y="3790"/>
                    </a:cubicBezTo>
                    <a:lnTo>
                      <a:pt x="9665" y="3496"/>
                    </a:lnTo>
                    <a:lnTo>
                      <a:pt x="9872" y="3209"/>
                    </a:lnTo>
                    <a:lnTo>
                      <a:pt x="10020" y="3017"/>
                    </a:lnTo>
                    <a:lnTo>
                      <a:pt x="10176" y="2833"/>
                    </a:lnTo>
                    <a:lnTo>
                      <a:pt x="10332" y="2652"/>
                    </a:lnTo>
                    <a:lnTo>
                      <a:pt x="10495" y="2478"/>
                    </a:lnTo>
                    <a:lnTo>
                      <a:pt x="10662" y="2311"/>
                    </a:lnTo>
                    <a:lnTo>
                      <a:pt x="10832" y="2148"/>
                    </a:lnTo>
                    <a:lnTo>
                      <a:pt x="11006" y="1995"/>
                    </a:lnTo>
                    <a:lnTo>
                      <a:pt x="11183" y="1851"/>
                    </a:lnTo>
                    <a:close/>
                    <a:moveTo>
                      <a:pt x="14520" y="3235"/>
                    </a:moveTo>
                    <a:lnTo>
                      <a:pt x="14579" y="3239"/>
                    </a:lnTo>
                    <a:lnTo>
                      <a:pt x="14634" y="3243"/>
                    </a:lnTo>
                    <a:lnTo>
                      <a:pt x="14691" y="3249"/>
                    </a:lnTo>
                    <a:lnTo>
                      <a:pt x="14749" y="3256"/>
                    </a:lnTo>
                    <a:lnTo>
                      <a:pt x="14803" y="3268"/>
                    </a:lnTo>
                    <a:lnTo>
                      <a:pt x="14858" y="3278"/>
                    </a:lnTo>
                    <a:lnTo>
                      <a:pt x="14912" y="3293"/>
                    </a:lnTo>
                    <a:lnTo>
                      <a:pt x="14967" y="3308"/>
                    </a:lnTo>
                    <a:lnTo>
                      <a:pt x="15021" y="3322"/>
                    </a:lnTo>
                    <a:lnTo>
                      <a:pt x="15072" y="3340"/>
                    </a:lnTo>
                    <a:lnTo>
                      <a:pt x="15126" y="3358"/>
                    </a:lnTo>
                    <a:lnTo>
                      <a:pt x="15177" y="3380"/>
                    </a:lnTo>
                    <a:lnTo>
                      <a:pt x="15224" y="3402"/>
                    </a:lnTo>
                    <a:lnTo>
                      <a:pt x="15274" y="3427"/>
                    </a:lnTo>
                    <a:lnTo>
                      <a:pt x="15321" y="3452"/>
                    </a:lnTo>
                    <a:lnTo>
                      <a:pt x="15368" y="3482"/>
                    </a:lnTo>
                    <a:lnTo>
                      <a:pt x="15416" y="3510"/>
                    </a:lnTo>
                    <a:lnTo>
                      <a:pt x="15460" y="3539"/>
                    </a:lnTo>
                    <a:lnTo>
                      <a:pt x="15503" y="3569"/>
                    </a:lnTo>
                    <a:lnTo>
                      <a:pt x="15547" y="3604"/>
                    </a:lnTo>
                    <a:lnTo>
                      <a:pt x="15590" y="3637"/>
                    </a:lnTo>
                    <a:lnTo>
                      <a:pt x="15629" y="3674"/>
                    </a:lnTo>
                    <a:lnTo>
                      <a:pt x="15666" y="3710"/>
                    </a:lnTo>
                    <a:lnTo>
                      <a:pt x="15706" y="3750"/>
                    </a:lnTo>
                    <a:lnTo>
                      <a:pt x="15742" y="3790"/>
                    </a:lnTo>
                    <a:lnTo>
                      <a:pt x="15775" y="3830"/>
                    </a:lnTo>
                    <a:lnTo>
                      <a:pt x="15808" y="3873"/>
                    </a:lnTo>
                    <a:lnTo>
                      <a:pt x="15840" y="3917"/>
                    </a:lnTo>
                    <a:lnTo>
                      <a:pt x="15868" y="3960"/>
                    </a:lnTo>
                    <a:lnTo>
                      <a:pt x="15898" y="4007"/>
                    </a:lnTo>
                    <a:lnTo>
                      <a:pt x="15923" y="4054"/>
                    </a:lnTo>
                    <a:lnTo>
                      <a:pt x="15949" y="4101"/>
                    </a:lnTo>
                    <a:lnTo>
                      <a:pt x="15974" y="4152"/>
                    </a:lnTo>
                    <a:lnTo>
                      <a:pt x="15992" y="4203"/>
                    </a:lnTo>
                    <a:lnTo>
                      <a:pt x="16014" y="4253"/>
                    </a:lnTo>
                    <a:lnTo>
                      <a:pt x="16032" y="4308"/>
                    </a:lnTo>
                    <a:lnTo>
                      <a:pt x="16047" y="4362"/>
                    </a:lnTo>
                    <a:lnTo>
                      <a:pt x="16061" y="4417"/>
                    </a:lnTo>
                    <a:lnTo>
                      <a:pt x="16072" y="4474"/>
                    </a:lnTo>
                    <a:lnTo>
                      <a:pt x="16082" y="4532"/>
                    </a:lnTo>
                    <a:lnTo>
                      <a:pt x="16090" y="4591"/>
                    </a:lnTo>
                    <a:lnTo>
                      <a:pt x="16094" y="4652"/>
                    </a:lnTo>
                    <a:lnTo>
                      <a:pt x="16097" y="4710"/>
                    </a:lnTo>
                    <a:lnTo>
                      <a:pt x="16097" y="4771"/>
                    </a:lnTo>
                    <a:lnTo>
                      <a:pt x="16097" y="4837"/>
                    </a:lnTo>
                    <a:lnTo>
                      <a:pt x="16094" y="4898"/>
                    </a:lnTo>
                    <a:lnTo>
                      <a:pt x="16079" y="4840"/>
                    </a:lnTo>
                    <a:lnTo>
                      <a:pt x="16061" y="4783"/>
                    </a:lnTo>
                    <a:lnTo>
                      <a:pt x="16042" y="4725"/>
                    </a:lnTo>
                    <a:lnTo>
                      <a:pt x="16021" y="4670"/>
                    </a:lnTo>
                    <a:lnTo>
                      <a:pt x="15995" y="4612"/>
                    </a:lnTo>
                    <a:lnTo>
                      <a:pt x="15970" y="4558"/>
                    </a:lnTo>
                    <a:lnTo>
                      <a:pt x="15942" y="4504"/>
                    </a:lnTo>
                    <a:lnTo>
                      <a:pt x="15912" y="4452"/>
                    </a:lnTo>
                    <a:lnTo>
                      <a:pt x="15880" y="4402"/>
                    </a:lnTo>
                    <a:lnTo>
                      <a:pt x="15847" y="4351"/>
                    </a:lnTo>
                    <a:lnTo>
                      <a:pt x="15811" y="4300"/>
                    </a:lnTo>
                    <a:lnTo>
                      <a:pt x="15771" y="4253"/>
                    </a:lnTo>
                    <a:lnTo>
                      <a:pt x="15735" y="4210"/>
                    </a:lnTo>
                    <a:lnTo>
                      <a:pt x="15691" y="4166"/>
                    </a:lnTo>
                    <a:lnTo>
                      <a:pt x="15648" y="4123"/>
                    </a:lnTo>
                    <a:lnTo>
                      <a:pt x="15604" y="4079"/>
                    </a:lnTo>
                    <a:lnTo>
                      <a:pt x="15561" y="4044"/>
                    </a:lnTo>
                    <a:lnTo>
                      <a:pt x="15510" y="4004"/>
                    </a:lnTo>
                    <a:lnTo>
                      <a:pt x="15463" y="3970"/>
                    </a:lnTo>
                    <a:lnTo>
                      <a:pt x="15412" y="3938"/>
                    </a:lnTo>
                    <a:lnTo>
                      <a:pt x="15361" y="3905"/>
                    </a:lnTo>
                    <a:lnTo>
                      <a:pt x="15308" y="3877"/>
                    </a:lnTo>
                    <a:lnTo>
                      <a:pt x="15256" y="3851"/>
                    </a:lnTo>
                    <a:lnTo>
                      <a:pt x="15199" y="3826"/>
                    </a:lnTo>
                    <a:lnTo>
                      <a:pt x="15144" y="3804"/>
                    </a:lnTo>
                    <a:lnTo>
                      <a:pt x="15086" y="3786"/>
                    </a:lnTo>
                    <a:lnTo>
                      <a:pt x="15028" y="3768"/>
                    </a:lnTo>
                    <a:lnTo>
                      <a:pt x="14970" y="3753"/>
                    </a:lnTo>
                    <a:lnTo>
                      <a:pt x="14912" y="3743"/>
                    </a:lnTo>
                    <a:lnTo>
                      <a:pt x="14851" y="3735"/>
                    </a:lnTo>
                    <a:lnTo>
                      <a:pt x="14789" y="3728"/>
                    </a:lnTo>
                    <a:lnTo>
                      <a:pt x="14727" y="3724"/>
                    </a:lnTo>
                    <a:cubicBezTo>
                      <a:pt x="14694" y="3724"/>
                      <a:pt x="14662" y="3728"/>
                      <a:pt x="14629" y="3728"/>
                    </a:cubicBezTo>
                    <a:cubicBezTo>
                      <a:pt x="14597" y="3728"/>
                      <a:pt x="14568" y="3728"/>
                      <a:pt x="14535" y="3731"/>
                    </a:cubicBezTo>
                    <a:cubicBezTo>
                      <a:pt x="14503" y="3735"/>
                      <a:pt x="14473" y="3739"/>
                      <a:pt x="14445" y="3739"/>
                    </a:cubicBezTo>
                    <a:cubicBezTo>
                      <a:pt x="14416" y="3746"/>
                      <a:pt x="14387" y="3750"/>
                      <a:pt x="14358" y="3753"/>
                    </a:cubicBezTo>
                    <a:cubicBezTo>
                      <a:pt x="14329" y="3761"/>
                      <a:pt x="14300" y="3764"/>
                      <a:pt x="14271" y="3771"/>
                    </a:cubicBezTo>
                    <a:cubicBezTo>
                      <a:pt x="14246" y="3778"/>
                      <a:pt x="14216" y="3786"/>
                      <a:pt x="14191" y="3793"/>
                    </a:cubicBezTo>
                    <a:cubicBezTo>
                      <a:pt x="14166" y="3800"/>
                      <a:pt x="14140" y="3808"/>
                      <a:pt x="14115" y="3818"/>
                    </a:cubicBezTo>
                    <a:lnTo>
                      <a:pt x="14039" y="3844"/>
                    </a:lnTo>
                    <a:lnTo>
                      <a:pt x="13966" y="3877"/>
                    </a:lnTo>
                    <a:lnTo>
                      <a:pt x="13901" y="3913"/>
                    </a:lnTo>
                    <a:lnTo>
                      <a:pt x="13836" y="3952"/>
                    </a:lnTo>
                    <a:lnTo>
                      <a:pt x="13774" y="3992"/>
                    </a:lnTo>
                    <a:lnTo>
                      <a:pt x="13716" y="4039"/>
                    </a:lnTo>
                    <a:lnTo>
                      <a:pt x="13659" y="4087"/>
                    </a:lnTo>
                    <a:lnTo>
                      <a:pt x="13607" y="4137"/>
                    </a:lnTo>
                    <a:lnTo>
                      <a:pt x="13557" y="4191"/>
                    </a:lnTo>
                    <a:lnTo>
                      <a:pt x="13513" y="4246"/>
                    </a:lnTo>
                    <a:lnTo>
                      <a:pt x="13470" y="4304"/>
                    </a:lnTo>
                    <a:lnTo>
                      <a:pt x="13426" y="4365"/>
                    </a:lnTo>
                    <a:lnTo>
                      <a:pt x="13390" y="4431"/>
                    </a:lnTo>
                    <a:lnTo>
                      <a:pt x="13354" y="4496"/>
                    </a:lnTo>
                    <a:lnTo>
                      <a:pt x="13321" y="4561"/>
                    </a:lnTo>
                    <a:lnTo>
                      <a:pt x="13292" y="4631"/>
                    </a:lnTo>
                    <a:lnTo>
                      <a:pt x="13267" y="4703"/>
                    </a:lnTo>
                    <a:lnTo>
                      <a:pt x="13242" y="4775"/>
                    </a:lnTo>
                    <a:lnTo>
                      <a:pt x="13224" y="4852"/>
                    </a:lnTo>
                    <a:lnTo>
                      <a:pt x="13205" y="4924"/>
                    </a:lnTo>
                    <a:lnTo>
                      <a:pt x="13187" y="5004"/>
                    </a:lnTo>
                    <a:lnTo>
                      <a:pt x="13172" y="5079"/>
                    </a:lnTo>
                    <a:lnTo>
                      <a:pt x="13162" y="5159"/>
                    </a:lnTo>
                    <a:lnTo>
                      <a:pt x="13155" y="5239"/>
                    </a:lnTo>
                    <a:lnTo>
                      <a:pt x="13147" y="5322"/>
                    </a:lnTo>
                    <a:lnTo>
                      <a:pt x="13147" y="5402"/>
                    </a:lnTo>
                    <a:lnTo>
                      <a:pt x="13144" y="5486"/>
                    </a:lnTo>
                    <a:lnTo>
                      <a:pt x="13147" y="5569"/>
                    </a:lnTo>
                    <a:lnTo>
                      <a:pt x="13151" y="5653"/>
                    </a:lnTo>
                    <a:lnTo>
                      <a:pt x="13155" y="5735"/>
                    </a:lnTo>
                    <a:lnTo>
                      <a:pt x="13162" y="5819"/>
                    </a:lnTo>
                    <a:lnTo>
                      <a:pt x="13172" y="5902"/>
                    </a:lnTo>
                    <a:lnTo>
                      <a:pt x="13187" y="5986"/>
                    </a:lnTo>
                    <a:lnTo>
                      <a:pt x="13202" y="6069"/>
                    </a:lnTo>
                    <a:lnTo>
                      <a:pt x="13216" y="6153"/>
                    </a:lnTo>
                    <a:lnTo>
                      <a:pt x="13238" y="6235"/>
                    </a:lnTo>
                    <a:lnTo>
                      <a:pt x="13256" y="6319"/>
                    </a:lnTo>
                    <a:lnTo>
                      <a:pt x="13281" y="6399"/>
                    </a:lnTo>
                    <a:lnTo>
                      <a:pt x="13307" y="6482"/>
                    </a:lnTo>
                    <a:lnTo>
                      <a:pt x="13332" y="6561"/>
                    </a:lnTo>
                    <a:lnTo>
                      <a:pt x="13361" y="6641"/>
                    </a:lnTo>
                    <a:lnTo>
                      <a:pt x="13390" y="6718"/>
                    </a:lnTo>
                    <a:lnTo>
                      <a:pt x="13423" y="6794"/>
                    </a:lnTo>
                    <a:lnTo>
                      <a:pt x="13459" y="6870"/>
                    </a:lnTo>
                    <a:lnTo>
                      <a:pt x="13495" y="6942"/>
                    </a:lnTo>
                    <a:lnTo>
                      <a:pt x="13532" y="7014"/>
                    </a:lnTo>
                    <a:lnTo>
                      <a:pt x="13572" y="7088"/>
                    </a:lnTo>
                    <a:lnTo>
                      <a:pt x="13612" y="7153"/>
                    </a:lnTo>
                    <a:lnTo>
                      <a:pt x="13655" y="7221"/>
                    </a:lnTo>
                    <a:lnTo>
                      <a:pt x="13699" y="7287"/>
                    </a:lnTo>
                    <a:lnTo>
                      <a:pt x="13746" y="7348"/>
                    </a:lnTo>
                    <a:lnTo>
                      <a:pt x="13793" y="7406"/>
                    </a:lnTo>
                    <a:lnTo>
                      <a:pt x="13843" y="7464"/>
                    </a:lnTo>
                    <a:lnTo>
                      <a:pt x="13894" y="7522"/>
                    </a:lnTo>
                    <a:lnTo>
                      <a:pt x="13945" y="7573"/>
                    </a:lnTo>
                    <a:lnTo>
                      <a:pt x="13999" y="7623"/>
                    </a:lnTo>
                    <a:lnTo>
                      <a:pt x="14053" y="7670"/>
                    </a:lnTo>
                    <a:lnTo>
                      <a:pt x="14151" y="7747"/>
                    </a:lnTo>
                    <a:lnTo>
                      <a:pt x="14253" y="7815"/>
                    </a:lnTo>
                    <a:lnTo>
                      <a:pt x="14354" y="7881"/>
                    </a:lnTo>
                    <a:lnTo>
                      <a:pt x="14455" y="7942"/>
                    </a:lnTo>
                    <a:lnTo>
                      <a:pt x="14560" y="7996"/>
                    </a:lnTo>
                    <a:lnTo>
                      <a:pt x="14666" y="8044"/>
                    </a:lnTo>
                    <a:lnTo>
                      <a:pt x="14771" y="8083"/>
                    </a:lnTo>
                    <a:lnTo>
                      <a:pt x="14880" y="8123"/>
                    </a:lnTo>
                    <a:lnTo>
                      <a:pt x="14988" y="8153"/>
                    </a:lnTo>
                    <a:lnTo>
                      <a:pt x="15097" y="8182"/>
                    </a:lnTo>
                    <a:lnTo>
                      <a:pt x="15206" y="8203"/>
                    </a:lnTo>
                    <a:lnTo>
                      <a:pt x="15318" y="8218"/>
                    </a:lnTo>
                    <a:lnTo>
                      <a:pt x="15427" y="8229"/>
                    </a:lnTo>
                    <a:lnTo>
                      <a:pt x="15539" y="8236"/>
                    </a:lnTo>
                    <a:lnTo>
                      <a:pt x="15648" y="8236"/>
                    </a:lnTo>
                    <a:lnTo>
                      <a:pt x="15760" y="8232"/>
                    </a:lnTo>
                    <a:lnTo>
                      <a:pt x="15868" y="8225"/>
                    </a:lnTo>
                    <a:lnTo>
                      <a:pt x="15982" y="8214"/>
                    </a:lnTo>
                    <a:lnTo>
                      <a:pt x="16090" y="8196"/>
                    </a:lnTo>
                    <a:lnTo>
                      <a:pt x="16199" y="8175"/>
                    </a:lnTo>
                    <a:lnTo>
                      <a:pt x="16308" y="8149"/>
                    </a:lnTo>
                    <a:lnTo>
                      <a:pt x="16412" y="8120"/>
                    </a:lnTo>
                    <a:lnTo>
                      <a:pt x="16521" y="8083"/>
                    </a:lnTo>
                    <a:lnTo>
                      <a:pt x="16626" y="8048"/>
                    </a:lnTo>
                    <a:lnTo>
                      <a:pt x="16731" y="8004"/>
                    </a:lnTo>
                    <a:lnTo>
                      <a:pt x="16833" y="7957"/>
                    </a:lnTo>
                    <a:lnTo>
                      <a:pt x="16934" y="7909"/>
                    </a:lnTo>
                    <a:lnTo>
                      <a:pt x="17032" y="7855"/>
                    </a:lnTo>
                    <a:lnTo>
                      <a:pt x="17130" y="7797"/>
                    </a:lnTo>
                    <a:lnTo>
                      <a:pt x="17228" y="7735"/>
                    </a:lnTo>
                    <a:lnTo>
                      <a:pt x="17322" y="7675"/>
                    </a:lnTo>
                    <a:lnTo>
                      <a:pt x="17412" y="7605"/>
                    </a:lnTo>
                    <a:lnTo>
                      <a:pt x="17311" y="7703"/>
                    </a:lnTo>
                    <a:lnTo>
                      <a:pt x="17203" y="7797"/>
                    </a:lnTo>
                    <a:lnTo>
                      <a:pt x="17090" y="7884"/>
                    </a:lnTo>
                    <a:lnTo>
                      <a:pt x="16977" y="7968"/>
                    </a:lnTo>
                    <a:lnTo>
                      <a:pt x="16858" y="8048"/>
                    </a:lnTo>
                    <a:lnTo>
                      <a:pt x="16738" y="8120"/>
                    </a:lnTo>
                    <a:lnTo>
                      <a:pt x="16616" y="8189"/>
                    </a:lnTo>
                    <a:lnTo>
                      <a:pt x="16489" y="8254"/>
                    </a:lnTo>
                    <a:lnTo>
                      <a:pt x="16362" y="8309"/>
                    </a:lnTo>
                    <a:lnTo>
                      <a:pt x="16231" y="8359"/>
                    </a:lnTo>
                    <a:lnTo>
                      <a:pt x="16162" y="8384"/>
                    </a:lnTo>
                    <a:lnTo>
                      <a:pt x="16097" y="8406"/>
                    </a:lnTo>
                    <a:lnTo>
                      <a:pt x="16029" y="8424"/>
                    </a:lnTo>
                    <a:lnTo>
                      <a:pt x="15960" y="8443"/>
                    </a:lnTo>
                    <a:lnTo>
                      <a:pt x="15890" y="8461"/>
                    </a:lnTo>
                    <a:lnTo>
                      <a:pt x="15822" y="8475"/>
                    </a:lnTo>
                    <a:lnTo>
                      <a:pt x="15753" y="8490"/>
                    </a:lnTo>
                    <a:lnTo>
                      <a:pt x="15681" y="8501"/>
                    </a:lnTo>
                    <a:lnTo>
                      <a:pt x="15612" y="8511"/>
                    </a:lnTo>
                    <a:lnTo>
                      <a:pt x="15539" y="8518"/>
                    </a:lnTo>
                    <a:lnTo>
                      <a:pt x="15470" y="8526"/>
                    </a:lnTo>
                    <a:lnTo>
                      <a:pt x="15398" y="8530"/>
                    </a:lnTo>
                    <a:lnTo>
                      <a:pt x="15278" y="8533"/>
                    </a:lnTo>
                    <a:lnTo>
                      <a:pt x="15162" y="8533"/>
                    </a:lnTo>
                    <a:lnTo>
                      <a:pt x="15047" y="8530"/>
                    </a:lnTo>
                    <a:lnTo>
                      <a:pt x="14927" y="8518"/>
                    </a:lnTo>
                    <a:lnTo>
                      <a:pt x="14811" y="8504"/>
                    </a:lnTo>
                    <a:lnTo>
                      <a:pt x="14694" y="8486"/>
                    </a:lnTo>
                    <a:lnTo>
                      <a:pt x="14579" y="8461"/>
                    </a:lnTo>
                    <a:lnTo>
                      <a:pt x="14467" y="8436"/>
                    </a:lnTo>
                    <a:lnTo>
                      <a:pt x="14351" y="8403"/>
                    </a:lnTo>
                    <a:lnTo>
                      <a:pt x="14238" y="8370"/>
                    </a:lnTo>
                    <a:lnTo>
                      <a:pt x="14129" y="8330"/>
                    </a:lnTo>
                    <a:lnTo>
                      <a:pt x="14020" y="8287"/>
                    </a:lnTo>
                    <a:lnTo>
                      <a:pt x="13912" y="8240"/>
                    </a:lnTo>
                    <a:lnTo>
                      <a:pt x="13807" y="8189"/>
                    </a:lnTo>
                    <a:lnTo>
                      <a:pt x="13702" y="8131"/>
                    </a:lnTo>
                    <a:lnTo>
                      <a:pt x="13600" y="8073"/>
                    </a:lnTo>
                    <a:lnTo>
                      <a:pt x="13503" y="8011"/>
                    </a:lnTo>
                    <a:lnTo>
                      <a:pt x="13405" y="7946"/>
                    </a:lnTo>
                    <a:lnTo>
                      <a:pt x="13314" y="7874"/>
                    </a:lnTo>
                    <a:lnTo>
                      <a:pt x="13224" y="7801"/>
                    </a:lnTo>
                    <a:lnTo>
                      <a:pt x="13133" y="7725"/>
                    </a:lnTo>
                    <a:lnTo>
                      <a:pt x="13050" y="7645"/>
                    </a:lnTo>
                    <a:lnTo>
                      <a:pt x="12970" y="7562"/>
                    </a:lnTo>
                    <a:lnTo>
                      <a:pt x="12894" y="7475"/>
                    </a:lnTo>
                    <a:lnTo>
                      <a:pt x="12818" y="7384"/>
                    </a:lnTo>
                    <a:lnTo>
                      <a:pt x="12749" y="7290"/>
                    </a:lnTo>
                    <a:lnTo>
                      <a:pt x="12684" y="7192"/>
                    </a:lnTo>
                    <a:lnTo>
                      <a:pt x="12622" y="7091"/>
                    </a:lnTo>
                    <a:lnTo>
                      <a:pt x="12564" y="6989"/>
                    </a:lnTo>
                    <a:lnTo>
                      <a:pt x="12513" y="6884"/>
                    </a:lnTo>
                    <a:lnTo>
                      <a:pt x="12466" y="6772"/>
                    </a:lnTo>
                    <a:lnTo>
                      <a:pt x="12423" y="6660"/>
                    </a:lnTo>
                    <a:lnTo>
                      <a:pt x="12390" y="6554"/>
                    </a:lnTo>
                    <a:lnTo>
                      <a:pt x="12357" y="6446"/>
                    </a:lnTo>
                    <a:lnTo>
                      <a:pt x="12332" y="6337"/>
                    </a:lnTo>
                    <a:lnTo>
                      <a:pt x="12311" y="6225"/>
                    </a:lnTo>
                    <a:lnTo>
                      <a:pt x="12292" y="6116"/>
                    </a:lnTo>
                    <a:lnTo>
                      <a:pt x="12281" y="6004"/>
                    </a:lnTo>
                    <a:lnTo>
                      <a:pt x="12274" y="5892"/>
                    </a:lnTo>
                    <a:lnTo>
                      <a:pt x="12271" y="5775"/>
                    </a:lnTo>
                    <a:lnTo>
                      <a:pt x="12271" y="5663"/>
                    </a:lnTo>
                    <a:lnTo>
                      <a:pt x="12274" y="5551"/>
                    </a:lnTo>
                    <a:lnTo>
                      <a:pt x="12285" y="5439"/>
                    </a:lnTo>
                    <a:lnTo>
                      <a:pt x="12296" y="5326"/>
                    </a:lnTo>
                    <a:lnTo>
                      <a:pt x="12314" y="5213"/>
                    </a:lnTo>
                    <a:lnTo>
                      <a:pt x="12336" y="5105"/>
                    </a:lnTo>
                    <a:lnTo>
                      <a:pt x="12364" y="4996"/>
                    </a:lnTo>
                    <a:lnTo>
                      <a:pt x="12394" y="4887"/>
                    </a:lnTo>
                    <a:lnTo>
                      <a:pt x="12430" y="4778"/>
                    </a:lnTo>
                    <a:lnTo>
                      <a:pt x="12470" y="4678"/>
                    </a:lnTo>
                    <a:lnTo>
                      <a:pt x="12513" y="4572"/>
                    </a:lnTo>
                    <a:lnTo>
                      <a:pt x="12560" y="4471"/>
                    </a:lnTo>
                    <a:lnTo>
                      <a:pt x="12615" y="4373"/>
                    </a:lnTo>
                    <a:lnTo>
                      <a:pt x="12669" y="4278"/>
                    </a:lnTo>
                    <a:lnTo>
                      <a:pt x="12731" y="4184"/>
                    </a:lnTo>
                    <a:lnTo>
                      <a:pt x="12796" y="4094"/>
                    </a:lnTo>
                    <a:lnTo>
                      <a:pt x="12865" y="4007"/>
                    </a:lnTo>
                    <a:lnTo>
                      <a:pt x="12941" y="3924"/>
                    </a:lnTo>
                    <a:lnTo>
                      <a:pt x="13017" y="3844"/>
                    </a:lnTo>
                    <a:lnTo>
                      <a:pt x="13100" y="3764"/>
                    </a:lnTo>
                    <a:lnTo>
                      <a:pt x="13184" y="3691"/>
                    </a:lnTo>
                    <a:lnTo>
                      <a:pt x="13231" y="3659"/>
                    </a:lnTo>
                    <a:lnTo>
                      <a:pt x="13274" y="3623"/>
                    </a:lnTo>
                    <a:lnTo>
                      <a:pt x="13321" y="3590"/>
                    </a:lnTo>
                    <a:lnTo>
                      <a:pt x="13368" y="3561"/>
                    </a:lnTo>
                    <a:lnTo>
                      <a:pt x="13419" y="3529"/>
                    </a:lnTo>
                    <a:lnTo>
                      <a:pt x="13470" y="3500"/>
                    </a:lnTo>
                    <a:lnTo>
                      <a:pt x="13525" y="3467"/>
                    </a:lnTo>
                    <a:lnTo>
                      <a:pt x="13582" y="3438"/>
                    </a:lnTo>
                    <a:lnTo>
                      <a:pt x="13640" y="3413"/>
                    </a:lnTo>
                    <a:lnTo>
                      <a:pt x="13699" y="3387"/>
                    </a:lnTo>
                    <a:lnTo>
                      <a:pt x="13756" y="3362"/>
                    </a:lnTo>
                    <a:lnTo>
                      <a:pt x="13814" y="3343"/>
                    </a:lnTo>
                    <a:lnTo>
                      <a:pt x="13876" y="3322"/>
                    </a:lnTo>
                    <a:lnTo>
                      <a:pt x="13933" y="3304"/>
                    </a:lnTo>
                    <a:lnTo>
                      <a:pt x="13992" y="3290"/>
                    </a:lnTo>
                    <a:lnTo>
                      <a:pt x="14050" y="3275"/>
                    </a:lnTo>
                    <a:lnTo>
                      <a:pt x="14112" y="3264"/>
                    </a:lnTo>
                    <a:lnTo>
                      <a:pt x="14169" y="3256"/>
                    </a:lnTo>
                    <a:lnTo>
                      <a:pt x="14227" y="3246"/>
                    </a:lnTo>
                    <a:lnTo>
                      <a:pt x="14286" y="3243"/>
                    </a:lnTo>
                    <a:lnTo>
                      <a:pt x="14347" y="3239"/>
                    </a:lnTo>
                    <a:lnTo>
                      <a:pt x="14405" y="3235"/>
                    </a:lnTo>
                    <a:close/>
                    <a:moveTo>
                      <a:pt x="3860" y="0"/>
                    </a:moveTo>
                    <a:cubicBezTo>
                      <a:pt x="3802" y="0"/>
                      <a:pt x="3744" y="2"/>
                      <a:pt x="3686" y="6"/>
                    </a:cubicBezTo>
                    <a:cubicBezTo>
                      <a:pt x="2620" y="79"/>
                      <a:pt x="1649" y="739"/>
                      <a:pt x="1033" y="1612"/>
                    </a:cubicBezTo>
                    <a:cubicBezTo>
                      <a:pt x="243" y="2739"/>
                      <a:pt x="1" y="4235"/>
                      <a:pt x="399" y="5551"/>
                    </a:cubicBezTo>
                    <a:cubicBezTo>
                      <a:pt x="801" y="6866"/>
                      <a:pt x="1841" y="7975"/>
                      <a:pt x="3132" y="8449"/>
                    </a:cubicBezTo>
                    <a:cubicBezTo>
                      <a:pt x="3616" y="8627"/>
                      <a:pt x="4130" y="8715"/>
                      <a:pt x="4645" y="8715"/>
                    </a:cubicBezTo>
                    <a:cubicBezTo>
                      <a:pt x="5506" y="8715"/>
                      <a:pt x="6368" y="8470"/>
                      <a:pt x="7089" y="7996"/>
                    </a:cubicBezTo>
                    <a:cubicBezTo>
                      <a:pt x="8302" y="7200"/>
                      <a:pt x="9034" y="5862"/>
                      <a:pt x="9748" y="4598"/>
                    </a:cubicBezTo>
                    <a:cubicBezTo>
                      <a:pt x="10466" y="3333"/>
                      <a:pt x="11277" y="2021"/>
                      <a:pt x="12564" y="1343"/>
                    </a:cubicBezTo>
                    <a:cubicBezTo>
                      <a:pt x="13136" y="1041"/>
                      <a:pt x="13783" y="889"/>
                      <a:pt x="14430" y="889"/>
                    </a:cubicBezTo>
                    <a:cubicBezTo>
                      <a:pt x="15009" y="889"/>
                      <a:pt x="15587" y="1010"/>
                      <a:pt x="16112" y="1253"/>
                    </a:cubicBezTo>
                    <a:cubicBezTo>
                      <a:pt x="17224" y="1771"/>
                      <a:pt x="18069" y="2829"/>
                      <a:pt x="18330" y="4025"/>
                    </a:cubicBezTo>
                    <a:cubicBezTo>
                      <a:pt x="18551" y="5044"/>
                      <a:pt x="18337" y="6178"/>
                      <a:pt x="17648" y="6964"/>
                    </a:cubicBezTo>
                    <a:cubicBezTo>
                      <a:pt x="17154" y="7529"/>
                      <a:pt x="16402" y="7873"/>
                      <a:pt x="15658" y="7873"/>
                    </a:cubicBezTo>
                    <a:cubicBezTo>
                      <a:pt x="15372" y="7873"/>
                      <a:pt x="15087" y="7822"/>
                      <a:pt x="14818" y="7714"/>
                    </a:cubicBezTo>
                    <a:cubicBezTo>
                      <a:pt x="13851" y="7322"/>
                      <a:pt x="13245" y="6141"/>
                      <a:pt x="13600" y="5163"/>
                    </a:cubicBezTo>
                    <a:cubicBezTo>
                      <a:pt x="13727" y="4822"/>
                      <a:pt x="13959" y="4514"/>
                      <a:pt x="14281" y="4355"/>
                    </a:cubicBezTo>
                    <a:cubicBezTo>
                      <a:pt x="14431" y="4279"/>
                      <a:pt x="14600" y="4239"/>
                      <a:pt x="14767" y="4239"/>
                    </a:cubicBezTo>
                    <a:cubicBezTo>
                      <a:pt x="14961" y="4239"/>
                      <a:pt x="15153" y="4293"/>
                      <a:pt x="15311" y="4405"/>
                    </a:cubicBezTo>
                    <a:cubicBezTo>
                      <a:pt x="15684" y="4678"/>
                      <a:pt x="15775" y="5228"/>
                      <a:pt x="15619" y="5666"/>
                    </a:cubicBezTo>
                    <a:cubicBezTo>
                      <a:pt x="15460" y="6101"/>
                      <a:pt x="15101" y="6435"/>
                      <a:pt x="14716" y="6696"/>
                    </a:cubicBezTo>
                    <a:cubicBezTo>
                      <a:pt x="14782" y="6704"/>
                      <a:pt x="14849" y="6708"/>
                      <a:pt x="14915" y="6708"/>
                    </a:cubicBezTo>
                    <a:cubicBezTo>
                      <a:pt x="15688" y="6708"/>
                      <a:pt x="16434" y="6162"/>
                      <a:pt x="16688" y="5424"/>
                    </a:cubicBezTo>
                    <a:cubicBezTo>
                      <a:pt x="16967" y="4626"/>
                      <a:pt x="16673" y="3681"/>
                      <a:pt x="16032" y="3126"/>
                    </a:cubicBezTo>
                    <a:cubicBezTo>
                      <a:pt x="15597" y="2750"/>
                      <a:pt x="15020" y="2560"/>
                      <a:pt x="14441" y="2560"/>
                    </a:cubicBezTo>
                    <a:cubicBezTo>
                      <a:pt x="14172" y="2560"/>
                      <a:pt x="13903" y="2601"/>
                      <a:pt x="13647" y="2684"/>
                    </a:cubicBezTo>
                    <a:cubicBezTo>
                      <a:pt x="12843" y="2945"/>
                      <a:pt x="12187" y="3594"/>
                      <a:pt x="11857" y="4373"/>
                    </a:cubicBezTo>
                    <a:cubicBezTo>
                      <a:pt x="11242" y="5837"/>
                      <a:pt x="11857" y="7689"/>
                      <a:pt x="13180" y="8570"/>
                    </a:cubicBezTo>
                    <a:cubicBezTo>
                      <a:pt x="13784" y="8969"/>
                      <a:pt x="14503" y="9162"/>
                      <a:pt x="15226" y="9162"/>
                    </a:cubicBezTo>
                    <a:cubicBezTo>
                      <a:pt x="16090" y="9162"/>
                      <a:pt x="16960" y="8886"/>
                      <a:pt x="17644" y="8359"/>
                    </a:cubicBezTo>
                    <a:cubicBezTo>
                      <a:pt x="18906" y="7388"/>
                      <a:pt x="19504" y="5666"/>
                      <a:pt x="19213" y="4104"/>
                    </a:cubicBezTo>
                    <a:cubicBezTo>
                      <a:pt x="19101" y="3507"/>
                      <a:pt x="18866" y="2938"/>
                      <a:pt x="18539" y="2430"/>
                    </a:cubicBezTo>
                    <a:cubicBezTo>
                      <a:pt x="18257" y="1988"/>
                      <a:pt x="17905" y="1594"/>
                      <a:pt x="17504" y="1256"/>
                    </a:cubicBezTo>
                    <a:cubicBezTo>
                      <a:pt x="17304" y="1090"/>
                      <a:pt x="17090" y="938"/>
                      <a:pt x="16865" y="800"/>
                    </a:cubicBezTo>
                    <a:cubicBezTo>
                      <a:pt x="16753" y="731"/>
                      <a:pt x="16641" y="669"/>
                      <a:pt x="16525" y="612"/>
                    </a:cubicBezTo>
                    <a:cubicBezTo>
                      <a:pt x="16416" y="557"/>
                      <a:pt x="16347" y="478"/>
                      <a:pt x="16249" y="416"/>
                    </a:cubicBezTo>
                    <a:lnTo>
                      <a:pt x="15851" y="234"/>
                    </a:lnTo>
                    <a:cubicBezTo>
                      <a:pt x="15825" y="227"/>
                      <a:pt x="15803" y="220"/>
                      <a:pt x="15778" y="209"/>
                    </a:cubicBezTo>
                    <a:cubicBezTo>
                      <a:pt x="15503" y="119"/>
                      <a:pt x="15188" y="75"/>
                      <a:pt x="14898" y="43"/>
                    </a:cubicBezTo>
                    <a:cubicBezTo>
                      <a:pt x="14701" y="17"/>
                      <a:pt x="14503" y="5"/>
                      <a:pt x="14305" y="5"/>
                    </a:cubicBezTo>
                    <a:cubicBezTo>
                      <a:pt x="14193" y="5"/>
                      <a:pt x="14081" y="9"/>
                      <a:pt x="13970" y="17"/>
                    </a:cubicBezTo>
                    <a:cubicBezTo>
                      <a:pt x="13358" y="60"/>
                      <a:pt x="12752" y="217"/>
                      <a:pt x="12191" y="463"/>
                    </a:cubicBezTo>
                    <a:cubicBezTo>
                      <a:pt x="11158" y="920"/>
                      <a:pt x="10274" y="1669"/>
                      <a:pt x="9578" y="2554"/>
                    </a:cubicBezTo>
                    <a:cubicBezTo>
                      <a:pt x="8922" y="3391"/>
                      <a:pt x="8429" y="4340"/>
                      <a:pt x="7817" y="5210"/>
                    </a:cubicBezTo>
                    <a:cubicBezTo>
                      <a:pt x="7208" y="6080"/>
                      <a:pt x="6440" y="6892"/>
                      <a:pt x="5450" y="7272"/>
                    </a:cubicBezTo>
                    <a:cubicBezTo>
                      <a:pt x="5076" y="7416"/>
                      <a:pt x="4679" y="7485"/>
                      <a:pt x="4280" y="7485"/>
                    </a:cubicBezTo>
                    <a:cubicBezTo>
                      <a:pt x="2991" y="7485"/>
                      <a:pt x="1689" y="6770"/>
                      <a:pt x="1091" y="5616"/>
                    </a:cubicBezTo>
                    <a:cubicBezTo>
                      <a:pt x="312" y="4104"/>
                      <a:pt x="849" y="2043"/>
                      <a:pt x="2265" y="1104"/>
                    </a:cubicBezTo>
                    <a:cubicBezTo>
                      <a:pt x="2677" y="829"/>
                      <a:pt x="3194" y="664"/>
                      <a:pt x="3687" y="664"/>
                    </a:cubicBezTo>
                    <a:cubicBezTo>
                      <a:pt x="4163" y="664"/>
                      <a:pt x="4618" y="818"/>
                      <a:pt x="4936" y="1173"/>
                    </a:cubicBezTo>
                    <a:cubicBezTo>
                      <a:pt x="5440" y="1739"/>
                      <a:pt x="5378" y="2717"/>
                      <a:pt x="4806" y="3217"/>
                    </a:cubicBezTo>
                    <a:cubicBezTo>
                      <a:pt x="4549" y="3442"/>
                      <a:pt x="4211" y="3551"/>
                      <a:pt x="3871" y="3551"/>
                    </a:cubicBezTo>
                    <a:cubicBezTo>
                      <a:pt x="3454" y="3551"/>
                      <a:pt x="3035" y="3386"/>
                      <a:pt x="2762" y="3069"/>
                    </a:cubicBezTo>
                    <a:lnTo>
                      <a:pt x="2762" y="3069"/>
                    </a:lnTo>
                    <a:cubicBezTo>
                      <a:pt x="3126" y="3731"/>
                      <a:pt x="3866" y="4202"/>
                      <a:pt x="4609" y="4202"/>
                    </a:cubicBezTo>
                    <a:cubicBezTo>
                      <a:pt x="4768" y="4202"/>
                      <a:pt x="4928" y="4180"/>
                      <a:pt x="5084" y="4134"/>
                    </a:cubicBezTo>
                    <a:cubicBezTo>
                      <a:pt x="6110" y="3833"/>
                      <a:pt x="6646" y="2532"/>
                      <a:pt x="6263" y="1532"/>
                    </a:cubicBezTo>
                    <a:cubicBezTo>
                      <a:pt x="5899" y="589"/>
                      <a:pt x="4874" y="0"/>
                      <a:pt x="3860" y="0"/>
                    </a:cubicBez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89" name="Google Shape;189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4"/>
          <p:cNvSpPr txBox="1">
            <a:spLocks noGrp="1"/>
          </p:cNvSpPr>
          <p:nvPr>
            <p:ph type="body" idx="1"/>
          </p:nvPr>
        </p:nvSpPr>
        <p:spPr>
          <a:xfrm>
            <a:off x="720000" y="1157525"/>
            <a:ext cx="7704000" cy="73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/>
            </a:lvl1pPr>
            <a:lvl2pPr marL="914400" lvl="1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2pPr>
            <a:lvl3pPr marL="1371600" lvl="2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/>
            </a:lvl3pPr>
            <a:lvl4pPr marL="1828800" lvl="3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4pPr>
            <a:lvl5pPr marL="2286000" lvl="4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5pPr>
            <a:lvl6pPr marL="2743200" lvl="5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/>
            </a:lvl6pPr>
            <a:lvl7pPr marL="3200400" lvl="6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7pPr>
            <a:lvl8pPr marL="3657600" lvl="7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8pPr>
            <a:lvl9pPr marL="4114800" lvl="8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1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3" name="Google Shape;1493;p34"/>
          <p:cNvPicPr preferRelativeResize="0"/>
          <p:nvPr/>
        </p:nvPicPr>
        <p:blipFill rotWithShape="1">
          <a:blip r:embed="rId2">
            <a:alphaModFix/>
          </a:blip>
          <a:srcRect t="15604"/>
          <a:stretch/>
        </p:blipFill>
        <p:spPr>
          <a:xfrm rot="10800000">
            <a:off x="0" y="125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4" name="Google Shape;1494;p34"/>
          <p:cNvPicPr preferRelativeResize="0"/>
          <p:nvPr/>
        </p:nvPicPr>
        <p:blipFill rotWithShape="1">
          <a:blip r:embed="rId2">
            <a:alphaModFix/>
          </a:blip>
          <a:srcRect t="15604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95" name="Google Shape;1495;p34"/>
          <p:cNvSpPr/>
          <p:nvPr/>
        </p:nvSpPr>
        <p:spPr>
          <a:xfrm>
            <a:off x="350" y="125"/>
            <a:ext cx="9144000" cy="5143500"/>
          </a:xfrm>
          <a:prstGeom prst="frame">
            <a:avLst>
              <a:gd name="adj1" fmla="val 1392"/>
            </a:avLst>
          </a:prstGeom>
          <a:solidFill>
            <a:srgbClr val="C7A379">
              <a:alpha val="303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6" name="Google Shape;1496;p34"/>
          <p:cNvSpPr/>
          <p:nvPr/>
        </p:nvSpPr>
        <p:spPr>
          <a:xfrm flipH="1">
            <a:off x="141553" y="141701"/>
            <a:ext cx="8860200" cy="4860600"/>
          </a:xfrm>
          <a:prstGeom prst="roundRect">
            <a:avLst>
              <a:gd name="adj" fmla="val 38160"/>
            </a:avLst>
          </a:prstGeom>
          <a:solidFill>
            <a:srgbClr val="C7A379">
              <a:alpha val="303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97" name="Google Shape;1497;p34"/>
          <p:cNvGrpSpPr/>
          <p:nvPr/>
        </p:nvGrpSpPr>
        <p:grpSpPr>
          <a:xfrm rot="10800000" flipH="1">
            <a:off x="91676" y="4112516"/>
            <a:ext cx="944184" cy="938191"/>
            <a:chOff x="372488" y="407700"/>
            <a:chExt cx="681475" cy="677150"/>
          </a:xfrm>
        </p:grpSpPr>
        <p:sp>
          <p:nvSpPr>
            <p:cNvPr id="1498" name="Google Shape;1498;p34"/>
            <p:cNvSpPr/>
            <p:nvPr/>
          </p:nvSpPr>
          <p:spPr>
            <a:xfrm>
              <a:off x="488638" y="407700"/>
              <a:ext cx="65425" cy="137025"/>
            </a:xfrm>
            <a:custGeom>
              <a:avLst/>
              <a:gdLst/>
              <a:ahLst/>
              <a:cxnLst/>
              <a:rect l="l" t="t" r="r" b="b"/>
              <a:pathLst>
                <a:path w="2617" h="5481" extrusionOk="0">
                  <a:moveTo>
                    <a:pt x="1297" y="838"/>
                  </a:moveTo>
                  <a:lnTo>
                    <a:pt x="1322" y="842"/>
                  </a:lnTo>
                  <a:lnTo>
                    <a:pt x="1344" y="849"/>
                  </a:lnTo>
                  <a:lnTo>
                    <a:pt x="1370" y="856"/>
                  </a:lnTo>
                  <a:lnTo>
                    <a:pt x="1396" y="867"/>
                  </a:lnTo>
                  <a:lnTo>
                    <a:pt x="1424" y="878"/>
                  </a:lnTo>
                  <a:lnTo>
                    <a:pt x="1449" y="889"/>
                  </a:lnTo>
                  <a:lnTo>
                    <a:pt x="1479" y="907"/>
                  </a:lnTo>
                  <a:lnTo>
                    <a:pt x="1504" y="925"/>
                  </a:lnTo>
                  <a:lnTo>
                    <a:pt x="1533" y="943"/>
                  </a:lnTo>
                  <a:lnTo>
                    <a:pt x="1566" y="965"/>
                  </a:lnTo>
                  <a:lnTo>
                    <a:pt x="1595" y="990"/>
                  </a:lnTo>
                  <a:lnTo>
                    <a:pt x="1623" y="1016"/>
                  </a:lnTo>
                  <a:lnTo>
                    <a:pt x="1670" y="1085"/>
                  </a:lnTo>
                  <a:lnTo>
                    <a:pt x="1718" y="1153"/>
                  </a:lnTo>
                  <a:lnTo>
                    <a:pt x="1757" y="1222"/>
                  </a:lnTo>
                  <a:lnTo>
                    <a:pt x="1794" y="1291"/>
                  </a:lnTo>
                  <a:lnTo>
                    <a:pt x="1827" y="1359"/>
                  </a:lnTo>
                  <a:lnTo>
                    <a:pt x="1859" y="1432"/>
                  </a:lnTo>
                  <a:lnTo>
                    <a:pt x="1888" y="1505"/>
                  </a:lnTo>
                  <a:lnTo>
                    <a:pt x="1910" y="1577"/>
                  </a:lnTo>
                  <a:lnTo>
                    <a:pt x="1936" y="1653"/>
                  </a:lnTo>
                  <a:lnTo>
                    <a:pt x="1953" y="1726"/>
                  </a:lnTo>
                  <a:lnTo>
                    <a:pt x="1971" y="1802"/>
                  </a:lnTo>
                  <a:lnTo>
                    <a:pt x="1990" y="1878"/>
                  </a:lnTo>
                  <a:lnTo>
                    <a:pt x="2001" y="1954"/>
                  </a:lnTo>
                  <a:lnTo>
                    <a:pt x="2015" y="2033"/>
                  </a:lnTo>
                  <a:lnTo>
                    <a:pt x="2033" y="2190"/>
                  </a:lnTo>
                  <a:lnTo>
                    <a:pt x="2044" y="2349"/>
                  </a:lnTo>
                  <a:lnTo>
                    <a:pt x="2051" y="2508"/>
                  </a:lnTo>
                  <a:lnTo>
                    <a:pt x="2055" y="2672"/>
                  </a:lnTo>
                  <a:lnTo>
                    <a:pt x="2055" y="2834"/>
                  </a:lnTo>
                  <a:cubicBezTo>
                    <a:pt x="2051" y="3052"/>
                    <a:pt x="2048" y="3273"/>
                    <a:pt x="2044" y="3495"/>
                  </a:cubicBezTo>
                  <a:lnTo>
                    <a:pt x="2033" y="3595"/>
                  </a:lnTo>
                  <a:lnTo>
                    <a:pt x="2023" y="3694"/>
                  </a:lnTo>
                  <a:cubicBezTo>
                    <a:pt x="2018" y="3712"/>
                    <a:pt x="2018" y="3729"/>
                    <a:pt x="2018" y="3748"/>
                  </a:cubicBezTo>
                  <a:lnTo>
                    <a:pt x="1983" y="3570"/>
                  </a:lnTo>
                  <a:cubicBezTo>
                    <a:pt x="1971" y="3512"/>
                    <a:pt x="1961" y="3455"/>
                    <a:pt x="1950" y="3393"/>
                  </a:cubicBezTo>
                  <a:cubicBezTo>
                    <a:pt x="1943" y="3331"/>
                    <a:pt x="1936" y="3273"/>
                    <a:pt x="1924" y="3212"/>
                  </a:cubicBezTo>
                  <a:cubicBezTo>
                    <a:pt x="1917" y="3147"/>
                    <a:pt x="1914" y="3085"/>
                    <a:pt x="1906" y="3020"/>
                  </a:cubicBezTo>
                  <a:lnTo>
                    <a:pt x="1888" y="2856"/>
                  </a:lnTo>
                  <a:lnTo>
                    <a:pt x="1866" y="2697"/>
                  </a:lnTo>
                  <a:lnTo>
                    <a:pt x="1841" y="2538"/>
                  </a:lnTo>
                  <a:lnTo>
                    <a:pt x="1809" y="2378"/>
                  </a:lnTo>
                  <a:lnTo>
                    <a:pt x="1769" y="2222"/>
                  </a:lnTo>
                  <a:lnTo>
                    <a:pt x="1729" y="2066"/>
                  </a:lnTo>
                  <a:lnTo>
                    <a:pt x="1682" y="1911"/>
                  </a:lnTo>
                  <a:lnTo>
                    <a:pt x="1631" y="1755"/>
                  </a:lnTo>
                  <a:lnTo>
                    <a:pt x="1627" y="1751"/>
                  </a:lnTo>
                  <a:lnTo>
                    <a:pt x="1613" y="1751"/>
                  </a:lnTo>
                  <a:lnTo>
                    <a:pt x="1613" y="1755"/>
                  </a:lnTo>
                  <a:lnTo>
                    <a:pt x="1613" y="1759"/>
                  </a:lnTo>
                  <a:lnTo>
                    <a:pt x="1613" y="1762"/>
                  </a:lnTo>
                  <a:lnTo>
                    <a:pt x="1623" y="1820"/>
                  </a:lnTo>
                  <a:lnTo>
                    <a:pt x="1631" y="1881"/>
                  </a:lnTo>
                  <a:lnTo>
                    <a:pt x="1638" y="1943"/>
                  </a:lnTo>
                  <a:lnTo>
                    <a:pt x="1645" y="2008"/>
                  </a:lnTo>
                  <a:lnTo>
                    <a:pt x="1649" y="2070"/>
                  </a:lnTo>
                  <a:lnTo>
                    <a:pt x="1649" y="2135"/>
                  </a:lnTo>
                  <a:lnTo>
                    <a:pt x="1649" y="2269"/>
                  </a:lnTo>
                  <a:cubicBezTo>
                    <a:pt x="1649" y="2313"/>
                    <a:pt x="1649" y="2356"/>
                    <a:pt x="1645" y="2403"/>
                  </a:cubicBezTo>
                  <a:cubicBezTo>
                    <a:pt x="1642" y="2447"/>
                    <a:pt x="1642" y="2494"/>
                    <a:pt x="1638" y="2541"/>
                  </a:cubicBezTo>
                  <a:cubicBezTo>
                    <a:pt x="1631" y="2632"/>
                    <a:pt x="1623" y="2726"/>
                    <a:pt x="1616" y="2816"/>
                  </a:cubicBezTo>
                  <a:lnTo>
                    <a:pt x="1595" y="3099"/>
                  </a:lnTo>
                  <a:lnTo>
                    <a:pt x="1588" y="3237"/>
                  </a:lnTo>
                  <a:lnTo>
                    <a:pt x="1583" y="3375"/>
                  </a:lnTo>
                  <a:lnTo>
                    <a:pt x="1583" y="3512"/>
                  </a:lnTo>
                  <a:lnTo>
                    <a:pt x="1588" y="3582"/>
                  </a:lnTo>
                  <a:lnTo>
                    <a:pt x="1591" y="3650"/>
                  </a:lnTo>
                  <a:lnTo>
                    <a:pt x="1598" y="3715"/>
                  </a:lnTo>
                  <a:lnTo>
                    <a:pt x="1605" y="3781"/>
                  </a:lnTo>
                  <a:lnTo>
                    <a:pt x="1613" y="3846"/>
                  </a:lnTo>
                  <a:lnTo>
                    <a:pt x="1627" y="3911"/>
                  </a:lnTo>
                  <a:cubicBezTo>
                    <a:pt x="1566" y="3802"/>
                    <a:pt x="1504" y="3690"/>
                    <a:pt x="1442" y="3577"/>
                  </a:cubicBezTo>
                  <a:lnTo>
                    <a:pt x="1356" y="3408"/>
                  </a:lnTo>
                  <a:lnTo>
                    <a:pt x="1265" y="3234"/>
                  </a:lnTo>
                  <a:lnTo>
                    <a:pt x="1182" y="3055"/>
                  </a:lnTo>
                  <a:lnTo>
                    <a:pt x="1102" y="2878"/>
                  </a:lnTo>
                  <a:cubicBezTo>
                    <a:pt x="1076" y="2821"/>
                    <a:pt x="1051" y="2762"/>
                    <a:pt x="1026" y="2704"/>
                  </a:cubicBezTo>
                  <a:cubicBezTo>
                    <a:pt x="1004" y="2647"/>
                    <a:pt x="979" y="2585"/>
                    <a:pt x="957" y="2530"/>
                  </a:cubicBezTo>
                  <a:lnTo>
                    <a:pt x="917" y="2367"/>
                  </a:lnTo>
                  <a:lnTo>
                    <a:pt x="877" y="2204"/>
                  </a:lnTo>
                  <a:lnTo>
                    <a:pt x="844" y="2038"/>
                  </a:lnTo>
                  <a:lnTo>
                    <a:pt x="819" y="1874"/>
                  </a:lnTo>
                  <a:cubicBezTo>
                    <a:pt x="819" y="1864"/>
                    <a:pt x="815" y="1849"/>
                    <a:pt x="815" y="1834"/>
                  </a:cubicBezTo>
                  <a:cubicBezTo>
                    <a:pt x="812" y="1820"/>
                    <a:pt x="812" y="1806"/>
                    <a:pt x="812" y="1791"/>
                  </a:cubicBezTo>
                  <a:cubicBezTo>
                    <a:pt x="812" y="1777"/>
                    <a:pt x="812" y="1762"/>
                    <a:pt x="808" y="1744"/>
                  </a:cubicBezTo>
                  <a:lnTo>
                    <a:pt x="808" y="1697"/>
                  </a:lnTo>
                  <a:cubicBezTo>
                    <a:pt x="812" y="1679"/>
                    <a:pt x="812" y="1660"/>
                    <a:pt x="812" y="1642"/>
                  </a:cubicBezTo>
                  <a:lnTo>
                    <a:pt x="815" y="1592"/>
                  </a:lnTo>
                  <a:lnTo>
                    <a:pt x="819" y="1538"/>
                  </a:lnTo>
                  <a:lnTo>
                    <a:pt x="827" y="1483"/>
                  </a:lnTo>
                  <a:lnTo>
                    <a:pt x="837" y="1429"/>
                  </a:lnTo>
                  <a:lnTo>
                    <a:pt x="844" y="1374"/>
                  </a:lnTo>
                  <a:lnTo>
                    <a:pt x="859" y="1320"/>
                  </a:lnTo>
                  <a:lnTo>
                    <a:pt x="874" y="1265"/>
                  </a:lnTo>
                  <a:lnTo>
                    <a:pt x="888" y="1212"/>
                  </a:lnTo>
                  <a:lnTo>
                    <a:pt x="906" y="1160"/>
                  </a:lnTo>
                  <a:lnTo>
                    <a:pt x="928" y="1113"/>
                  </a:lnTo>
                  <a:lnTo>
                    <a:pt x="949" y="1066"/>
                  </a:lnTo>
                  <a:lnTo>
                    <a:pt x="975" y="1023"/>
                  </a:lnTo>
                  <a:lnTo>
                    <a:pt x="989" y="1005"/>
                  </a:lnTo>
                  <a:lnTo>
                    <a:pt x="1001" y="983"/>
                  </a:lnTo>
                  <a:lnTo>
                    <a:pt x="1015" y="965"/>
                  </a:lnTo>
                  <a:lnTo>
                    <a:pt x="1029" y="951"/>
                  </a:lnTo>
                  <a:lnTo>
                    <a:pt x="1048" y="932"/>
                  </a:lnTo>
                  <a:lnTo>
                    <a:pt x="1062" y="918"/>
                  </a:lnTo>
                  <a:lnTo>
                    <a:pt x="1080" y="903"/>
                  </a:lnTo>
                  <a:lnTo>
                    <a:pt x="1095" y="889"/>
                  </a:lnTo>
                  <a:lnTo>
                    <a:pt x="1113" y="878"/>
                  </a:lnTo>
                  <a:lnTo>
                    <a:pt x="1131" y="867"/>
                  </a:lnTo>
                  <a:lnTo>
                    <a:pt x="1149" y="859"/>
                  </a:lnTo>
                  <a:lnTo>
                    <a:pt x="1170" y="852"/>
                  </a:lnTo>
                  <a:lnTo>
                    <a:pt x="1189" y="845"/>
                  </a:lnTo>
                  <a:lnTo>
                    <a:pt x="1210" y="842"/>
                  </a:lnTo>
                  <a:lnTo>
                    <a:pt x="1232" y="838"/>
                  </a:lnTo>
                  <a:close/>
                  <a:moveTo>
                    <a:pt x="2062" y="4636"/>
                  </a:moveTo>
                  <a:lnTo>
                    <a:pt x="2070" y="4639"/>
                  </a:lnTo>
                  <a:lnTo>
                    <a:pt x="2073" y="4639"/>
                  </a:lnTo>
                  <a:lnTo>
                    <a:pt x="2080" y="4669"/>
                  </a:lnTo>
                  <a:cubicBezTo>
                    <a:pt x="2073" y="4657"/>
                    <a:pt x="2066" y="4647"/>
                    <a:pt x="2062" y="4636"/>
                  </a:cubicBezTo>
                  <a:close/>
                  <a:moveTo>
                    <a:pt x="1091" y="1"/>
                  </a:moveTo>
                  <a:lnTo>
                    <a:pt x="1055" y="4"/>
                  </a:lnTo>
                  <a:lnTo>
                    <a:pt x="1015" y="8"/>
                  </a:lnTo>
                  <a:lnTo>
                    <a:pt x="979" y="11"/>
                  </a:lnTo>
                  <a:lnTo>
                    <a:pt x="939" y="19"/>
                  </a:lnTo>
                  <a:lnTo>
                    <a:pt x="902" y="26"/>
                  </a:lnTo>
                  <a:lnTo>
                    <a:pt x="866" y="33"/>
                  </a:lnTo>
                  <a:lnTo>
                    <a:pt x="830" y="44"/>
                  </a:lnTo>
                  <a:lnTo>
                    <a:pt x="790" y="55"/>
                  </a:lnTo>
                  <a:lnTo>
                    <a:pt x="757" y="70"/>
                  </a:lnTo>
                  <a:lnTo>
                    <a:pt x="721" y="84"/>
                  </a:lnTo>
                  <a:lnTo>
                    <a:pt x="685" y="98"/>
                  </a:lnTo>
                  <a:lnTo>
                    <a:pt x="648" y="113"/>
                  </a:lnTo>
                  <a:lnTo>
                    <a:pt x="616" y="131"/>
                  </a:lnTo>
                  <a:lnTo>
                    <a:pt x="583" y="150"/>
                  </a:lnTo>
                  <a:lnTo>
                    <a:pt x="551" y="171"/>
                  </a:lnTo>
                  <a:lnTo>
                    <a:pt x="518" y="193"/>
                  </a:lnTo>
                  <a:lnTo>
                    <a:pt x="486" y="215"/>
                  </a:lnTo>
                  <a:lnTo>
                    <a:pt x="457" y="237"/>
                  </a:lnTo>
                  <a:lnTo>
                    <a:pt x="428" y="262"/>
                  </a:lnTo>
                  <a:lnTo>
                    <a:pt x="399" y="287"/>
                  </a:lnTo>
                  <a:lnTo>
                    <a:pt x="370" y="316"/>
                  </a:lnTo>
                  <a:lnTo>
                    <a:pt x="341" y="345"/>
                  </a:lnTo>
                  <a:lnTo>
                    <a:pt x="312" y="381"/>
                  </a:lnTo>
                  <a:lnTo>
                    <a:pt x="279" y="418"/>
                  </a:lnTo>
                  <a:lnTo>
                    <a:pt x="250" y="458"/>
                  </a:lnTo>
                  <a:lnTo>
                    <a:pt x="225" y="498"/>
                  </a:lnTo>
                  <a:lnTo>
                    <a:pt x="200" y="538"/>
                  </a:lnTo>
                  <a:lnTo>
                    <a:pt x="174" y="581"/>
                  </a:lnTo>
                  <a:lnTo>
                    <a:pt x="153" y="620"/>
                  </a:lnTo>
                  <a:lnTo>
                    <a:pt x="134" y="664"/>
                  </a:lnTo>
                  <a:lnTo>
                    <a:pt x="116" y="711"/>
                  </a:lnTo>
                  <a:lnTo>
                    <a:pt x="98" y="755"/>
                  </a:lnTo>
                  <a:lnTo>
                    <a:pt x="80" y="802"/>
                  </a:lnTo>
                  <a:lnTo>
                    <a:pt x="66" y="849"/>
                  </a:lnTo>
                  <a:lnTo>
                    <a:pt x="54" y="896"/>
                  </a:lnTo>
                  <a:lnTo>
                    <a:pt x="44" y="946"/>
                  </a:lnTo>
                  <a:lnTo>
                    <a:pt x="33" y="994"/>
                  </a:lnTo>
                  <a:lnTo>
                    <a:pt x="26" y="1045"/>
                  </a:lnTo>
                  <a:lnTo>
                    <a:pt x="11" y="1146"/>
                  </a:lnTo>
                  <a:lnTo>
                    <a:pt x="4" y="1247"/>
                  </a:lnTo>
                  <a:lnTo>
                    <a:pt x="0" y="1352"/>
                  </a:lnTo>
                  <a:lnTo>
                    <a:pt x="4" y="1458"/>
                  </a:lnTo>
                  <a:lnTo>
                    <a:pt x="11" y="1563"/>
                  </a:lnTo>
                  <a:lnTo>
                    <a:pt x="22" y="1672"/>
                  </a:lnTo>
                  <a:lnTo>
                    <a:pt x="36" y="1777"/>
                  </a:lnTo>
                  <a:lnTo>
                    <a:pt x="54" y="1881"/>
                  </a:lnTo>
                  <a:lnTo>
                    <a:pt x="80" y="2012"/>
                  </a:lnTo>
                  <a:lnTo>
                    <a:pt x="109" y="2142"/>
                  </a:lnTo>
                  <a:lnTo>
                    <a:pt x="145" y="2273"/>
                  </a:lnTo>
                  <a:lnTo>
                    <a:pt x="185" y="2400"/>
                  </a:lnTo>
                  <a:lnTo>
                    <a:pt x="228" y="2527"/>
                  </a:lnTo>
                  <a:lnTo>
                    <a:pt x="279" y="2650"/>
                  </a:lnTo>
                  <a:lnTo>
                    <a:pt x="334" y="2777"/>
                  </a:lnTo>
                  <a:lnTo>
                    <a:pt x="388" y="2900"/>
                  </a:lnTo>
                  <a:lnTo>
                    <a:pt x="449" y="3023"/>
                  </a:lnTo>
                  <a:lnTo>
                    <a:pt x="514" y="3142"/>
                  </a:lnTo>
                  <a:lnTo>
                    <a:pt x="580" y="3262"/>
                  </a:lnTo>
                  <a:lnTo>
                    <a:pt x="653" y="3381"/>
                  </a:lnTo>
                  <a:lnTo>
                    <a:pt x="725" y="3498"/>
                  </a:lnTo>
                  <a:lnTo>
                    <a:pt x="801" y="3614"/>
                  </a:lnTo>
                  <a:lnTo>
                    <a:pt x="881" y="3726"/>
                  </a:lnTo>
                  <a:lnTo>
                    <a:pt x="964" y="3838"/>
                  </a:lnTo>
                  <a:lnTo>
                    <a:pt x="1048" y="3951"/>
                  </a:lnTo>
                  <a:lnTo>
                    <a:pt x="1135" y="4060"/>
                  </a:lnTo>
                  <a:lnTo>
                    <a:pt x="1222" y="4169"/>
                  </a:lnTo>
                  <a:lnTo>
                    <a:pt x="1312" y="4277"/>
                  </a:lnTo>
                  <a:lnTo>
                    <a:pt x="1493" y="4483"/>
                  </a:lnTo>
                  <a:cubicBezTo>
                    <a:pt x="1558" y="4552"/>
                    <a:pt x="1620" y="4617"/>
                    <a:pt x="1682" y="4686"/>
                  </a:cubicBezTo>
                  <a:cubicBezTo>
                    <a:pt x="1747" y="4751"/>
                    <a:pt x="1809" y="4817"/>
                    <a:pt x="1874" y="4882"/>
                  </a:cubicBezTo>
                  <a:cubicBezTo>
                    <a:pt x="1939" y="4943"/>
                    <a:pt x="2001" y="5005"/>
                    <a:pt x="2066" y="5067"/>
                  </a:cubicBezTo>
                  <a:cubicBezTo>
                    <a:pt x="2131" y="5129"/>
                    <a:pt x="2192" y="5190"/>
                    <a:pt x="2257" y="5248"/>
                  </a:cubicBezTo>
                  <a:cubicBezTo>
                    <a:pt x="2323" y="5306"/>
                    <a:pt x="2384" y="5364"/>
                    <a:pt x="2450" y="5422"/>
                  </a:cubicBezTo>
                  <a:lnTo>
                    <a:pt x="2453" y="5422"/>
                  </a:lnTo>
                  <a:lnTo>
                    <a:pt x="2457" y="5425"/>
                  </a:lnTo>
                  <a:lnTo>
                    <a:pt x="2468" y="5425"/>
                  </a:lnTo>
                  <a:cubicBezTo>
                    <a:pt x="2475" y="5437"/>
                    <a:pt x="2486" y="5447"/>
                    <a:pt x="2493" y="5458"/>
                  </a:cubicBezTo>
                  <a:lnTo>
                    <a:pt x="2501" y="5465"/>
                  </a:lnTo>
                  <a:lnTo>
                    <a:pt x="2504" y="5469"/>
                  </a:lnTo>
                  <a:lnTo>
                    <a:pt x="2508" y="5469"/>
                  </a:lnTo>
                  <a:lnTo>
                    <a:pt x="2515" y="5473"/>
                  </a:lnTo>
                  <a:lnTo>
                    <a:pt x="2518" y="5477"/>
                  </a:lnTo>
                  <a:lnTo>
                    <a:pt x="2526" y="5477"/>
                  </a:lnTo>
                  <a:lnTo>
                    <a:pt x="2537" y="5480"/>
                  </a:lnTo>
                  <a:lnTo>
                    <a:pt x="2548" y="5480"/>
                  </a:lnTo>
                  <a:lnTo>
                    <a:pt x="2558" y="5477"/>
                  </a:lnTo>
                  <a:lnTo>
                    <a:pt x="2570" y="5473"/>
                  </a:lnTo>
                  <a:lnTo>
                    <a:pt x="2580" y="5469"/>
                  </a:lnTo>
                  <a:lnTo>
                    <a:pt x="2591" y="5462"/>
                  </a:lnTo>
                  <a:lnTo>
                    <a:pt x="2598" y="5455"/>
                  </a:lnTo>
                  <a:lnTo>
                    <a:pt x="2605" y="5447"/>
                  </a:lnTo>
                  <a:lnTo>
                    <a:pt x="2610" y="5444"/>
                  </a:lnTo>
                  <a:lnTo>
                    <a:pt x="2613" y="5437"/>
                  </a:lnTo>
                  <a:lnTo>
                    <a:pt x="2617" y="5433"/>
                  </a:lnTo>
                  <a:lnTo>
                    <a:pt x="2617" y="5425"/>
                  </a:lnTo>
                  <a:lnTo>
                    <a:pt x="2617" y="5422"/>
                  </a:lnTo>
                  <a:lnTo>
                    <a:pt x="2617" y="5415"/>
                  </a:lnTo>
                  <a:lnTo>
                    <a:pt x="2617" y="5411"/>
                  </a:lnTo>
                  <a:lnTo>
                    <a:pt x="2617" y="5404"/>
                  </a:lnTo>
                  <a:lnTo>
                    <a:pt x="2617" y="5397"/>
                  </a:lnTo>
                  <a:lnTo>
                    <a:pt x="2613" y="5393"/>
                  </a:lnTo>
                  <a:lnTo>
                    <a:pt x="2584" y="5306"/>
                  </a:lnTo>
                  <a:lnTo>
                    <a:pt x="2555" y="5223"/>
                  </a:lnTo>
                  <a:lnTo>
                    <a:pt x="2530" y="5139"/>
                  </a:lnTo>
                  <a:lnTo>
                    <a:pt x="2508" y="5060"/>
                  </a:lnTo>
                  <a:lnTo>
                    <a:pt x="2486" y="4977"/>
                  </a:lnTo>
                  <a:lnTo>
                    <a:pt x="2464" y="4897"/>
                  </a:lnTo>
                  <a:lnTo>
                    <a:pt x="2450" y="4817"/>
                  </a:lnTo>
                  <a:lnTo>
                    <a:pt x="2436" y="4737"/>
                  </a:lnTo>
                  <a:lnTo>
                    <a:pt x="2421" y="4657"/>
                  </a:lnTo>
                  <a:lnTo>
                    <a:pt x="2410" y="4582"/>
                  </a:lnTo>
                  <a:lnTo>
                    <a:pt x="2392" y="4422"/>
                  </a:lnTo>
                  <a:lnTo>
                    <a:pt x="2381" y="4266"/>
                  </a:lnTo>
                  <a:lnTo>
                    <a:pt x="2377" y="4110"/>
                  </a:lnTo>
                  <a:lnTo>
                    <a:pt x="2381" y="3955"/>
                  </a:lnTo>
                  <a:lnTo>
                    <a:pt x="2384" y="3799"/>
                  </a:lnTo>
                  <a:cubicBezTo>
                    <a:pt x="2388" y="3748"/>
                    <a:pt x="2392" y="3694"/>
                    <a:pt x="2396" y="3639"/>
                  </a:cubicBezTo>
                  <a:cubicBezTo>
                    <a:pt x="2403" y="3588"/>
                    <a:pt x="2406" y="3534"/>
                    <a:pt x="2414" y="3480"/>
                  </a:cubicBezTo>
                  <a:cubicBezTo>
                    <a:pt x="2424" y="3371"/>
                    <a:pt x="2439" y="3262"/>
                    <a:pt x="2450" y="3150"/>
                  </a:cubicBezTo>
                  <a:cubicBezTo>
                    <a:pt x="2468" y="3038"/>
                    <a:pt x="2483" y="2925"/>
                    <a:pt x="2501" y="2809"/>
                  </a:cubicBezTo>
                  <a:cubicBezTo>
                    <a:pt x="2508" y="2737"/>
                    <a:pt x="2518" y="2664"/>
                    <a:pt x="2530" y="2592"/>
                  </a:cubicBezTo>
                  <a:lnTo>
                    <a:pt x="2555" y="2374"/>
                  </a:lnTo>
                  <a:lnTo>
                    <a:pt x="2566" y="2262"/>
                  </a:lnTo>
                  <a:lnTo>
                    <a:pt x="2573" y="2153"/>
                  </a:lnTo>
                  <a:lnTo>
                    <a:pt x="2577" y="2045"/>
                  </a:lnTo>
                  <a:lnTo>
                    <a:pt x="2580" y="1933"/>
                  </a:lnTo>
                  <a:lnTo>
                    <a:pt x="2580" y="1824"/>
                  </a:lnTo>
                  <a:lnTo>
                    <a:pt x="2577" y="1715"/>
                  </a:lnTo>
                  <a:lnTo>
                    <a:pt x="2570" y="1606"/>
                  </a:lnTo>
                  <a:lnTo>
                    <a:pt x="2555" y="1498"/>
                  </a:lnTo>
                  <a:lnTo>
                    <a:pt x="2540" y="1389"/>
                  </a:lnTo>
                  <a:lnTo>
                    <a:pt x="2518" y="1280"/>
                  </a:lnTo>
                  <a:lnTo>
                    <a:pt x="2490" y="1175"/>
                  </a:lnTo>
                  <a:lnTo>
                    <a:pt x="2475" y="1120"/>
                  </a:lnTo>
                  <a:lnTo>
                    <a:pt x="2457" y="1070"/>
                  </a:lnTo>
                  <a:lnTo>
                    <a:pt x="2436" y="1016"/>
                  </a:lnTo>
                  <a:lnTo>
                    <a:pt x="2414" y="958"/>
                  </a:lnTo>
                  <a:lnTo>
                    <a:pt x="2388" y="903"/>
                  </a:lnTo>
                  <a:lnTo>
                    <a:pt x="2363" y="852"/>
                  </a:lnTo>
                  <a:lnTo>
                    <a:pt x="2330" y="798"/>
                  </a:lnTo>
                  <a:lnTo>
                    <a:pt x="2301" y="747"/>
                  </a:lnTo>
                  <a:lnTo>
                    <a:pt x="2269" y="697"/>
                  </a:lnTo>
                  <a:lnTo>
                    <a:pt x="2232" y="646"/>
                  </a:lnTo>
                  <a:lnTo>
                    <a:pt x="2197" y="598"/>
                  </a:lnTo>
                  <a:lnTo>
                    <a:pt x="2156" y="551"/>
                  </a:lnTo>
                  <a:lnTo>
                    <a:pt x="2116" y="508"/>
                  </a:lnTo>
                  <a:lnTo>
                    <a:pt x="2076" y="464"/>
                  </a:lnTo>
                  <a:lnTo>
                    <a:pt x="2033" y="421"/>
                  </a:lnTo>
                  <a:lnTo>
                    <a:pt x="1990" y="381"/>
                  </a:lnTo>
                  <a:lnTo>
                    <a:pt x="1943" y="345"/>
                  </a:lnTo>
                  <a:lnTo>
                    <a:pt x="1899" y="309"/>
                  </a:lnTo>
                  <a:lnTo>
                    <a:pt x="1874" y="287"/>
                  </a:lnTo>
                  <a:lnTo>
                    <a:pt x="1852" y="265"/>
                  </a:lnTo>
                  <a:lnTo>
                    <a:pt x="1827" y="244"/>
                  </a:lnTo>
                  <a:lnTo>
                    <a:pt x="1801" y="225"/>
                  </a:lnTo>
                  <a:lnTo>
                    <a:pt x="1750" y="190"/>
                  </a:lnTo>
                  <a:lnTo>
                    <a:pt x="1696" y="153"/>
                  </a:lnTo>
                  <a:lnTo>
                    <a:pt x="1638" y="124"/>
                  </a:lnTo>
                  <a:lnTo>
                    <a:pt x="1583" y="98"/>
                  </a:lnTo>
                  <a:cubicBezTo>
                    <a:pt x="1562" y="88"/>
                    <a:pt x="1544" y="81"/>
                    <a:pt x="1526" y="73"/>
                  </a:cubicBezTo>
                  <a:cubicBezTo>
                    <a:pt x="1508" y="66"/>
                    <a:pt x="1489" y="59"/>
                    <a:pt x="1471" y="55"/>
                  </a:cubicBezTo>
                  <a:lnTo>
                    <a:pt x="1436" y="41"/>
                  </a:lnTo>
                  <a:lnTo>
                    <a:pt x="1396" y="30"/>
                  </a:lnTo>
                  <a:lnTo>
                    <a:pt x="1359" y="23"/>
                  </a:lnTo>
                  <a:lnTo>
                    <a:pt x="1319" y="16"/>
                  </a:lnTo>
                  <a:lnTo>
                    <a:pt x="1283" y="8"/>
                  </a:lnTo>
                  <a:lnTo>
                    <a:pt x="1243" y="4"/>
                  </a:lnTo>
                  <a:lnTo>
                    <a:pt x="1207" y="1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34"/>
            <p:cNvSpPr/>
            <p:nvPr/>
          </p:nvSpPr>
          <p:spPr>
            <a:xfrm>
              <a:off x="654513" y="545775"/>
              <a:ext cx="39425" cy="41800"/>
            </a:xfrm>
            <a:custGeom>
              <a:avLst/>
              <a:gdLst/>
              <a:ahLst/>
              <a:cxnLst/>
              <a:rect l="l" t="t" r="r" b="b"/>
              <a:pathLst>
                <a:path w="1577" h="1672" extrusionOk="0">
                  <a:moveTo>
                    <a:pt x="815" y="457"/>
                  </a:moveTo>
                  <a:lnTo>
                    <a:pt x="848" y="461"/>
                  </a:lnTo>
                  <a:lnTo>
                    <a:pt x="877" y="464"/>
                  </a:lnTo>
                  <a:lnTo>
                    <a:pt x="910" y="468"/>
                  </a:lnTo>
                  <a:lnTo>
                    <a:pt x="939" y="475"/>
                  </a:lnTo>
                  <a:lnTo>
                    <a:pt x="968" y="486"/>
                  </a:lnTo>
                  <a:lnTo>
                    <a:pt x="989" y="504"/>
                  </a:lnTo>
                  <a:lnTo>
                    <a:pt x="1008" y="519"/>
                  </a:lnTo>
                  <a:lnTo>
                    <a:pt x="1026" y="537"/>
                  </a:lnTo>
                  <a:lnTo>
                    <a:pt x="1044" y="559"/>
                  </a:lnTo>
                  <a:lnTo>
                    <a:pt x="1062" y="576"/>
                  </a:lnTo>
                  <a:lnTo>
                    <a:pt x="1076" y="598"/>
                  </a:lnTo>
                  <a:lnTo>
                    <a:pt x="1091" y="620"/>
                  </a:lnTo>
                  <a:lnTo>
                    <a:pt x="1106" y="642"/>
                  </a:lnTo>
                  <a:lnTo>
                    <a:pt x="1116" y="668"/>
                  </a:lnTo>
                  <a:lnTo>
                    <a:pt x="1128" y="689"/>
                  </a:lnTo>
                  <a:lnTo>
                    <a:pt x="1138" y="715"/>
                  </a:lnTo>
                  <a:lnTo>
                    <a:pt x="1149" y="740"/>
                  </a:lnTo>
                  <a:lnTo>
                    <a:pt x="1156" y="762"/>
                  </a:lnTo>
                  <a:lnTo>
                    <a:pt x="1160" y="787"/>
                  </a:lnTo>
                  <a:lnTo>
                    <a:pt x="1167" y="812"/>
                  </a:lnTo>
                  <a:lnTo>
                    <a:pt x="1171" y="837"/>
                  </a:lnTo>
                  <a:lnTo>
                    <a:pt x="1171" y="867"/>
                  </a:lnTo>
                  <a:lnTo>
                    <a:pt x="1175" y="892"/>
                  </a:lnTo>
                  <a:lnTo>
                    <a:pt x="1175" y="917"/>
                  </a:lnTo>
                  <a:lnTo>
                    <a:pt x="1171" y="942"/>
                  </a:lnTo>
                  <a:lnTo>
                    <a:pt x="1167" y="968"/>
                  </a:lnTo>
                  <a:lnTo>
                    <a:pt x="1163" y="989"/>
                  </a:lnTo>
                  <a:lnTo>
                    <a:pt x="1156" y="1016"/>
                  </a:lnTo>
                  <a:lnTo>
                    <a:pt x="1149" y="1041"/>
                  </a:lnTo>
                  <a:lnTo>
                    <a:pt x="1138" y="1063"/>
                  </a:lnTo>
                  <a:lnTo>
                    <a:pt x="1128" y="1088"/>
                  </a:lnTo>
                  <a:lnTo>
                    <a:pt x="1116" y="1109"/>
                  </a:lnTo>
                  <a:lnTo>
                    <a:pt x="1102" y="1131"/>
                  </a:lnTo>
                  <a:lnTo>
                    <a:pt x="1084" y="1149"/>
                  </a:lnTo>
                  <a:lnTo>
                    <a:pt x="1066" y="1171"/>
                  </a:lnTo>
                  <a:lnTo>
                    <a:pt x="1048" y="1189"/>
                  </a:lnTo>
                  <a:lnTo>
                    <a:pt x="1026" y="1207"/>
                  </a:lnTo>
                  <a:lnTo>
                    <a:pt x="1015" y="1211"/>
                  </a:lnTo>
                  <a:lnTo>
                    <a:pt x="986" y="1222"/>
                  </a:lnTo>
                  <a:lnTo>
                    <a:pt x="957" y="1233"/>
                  </a:lnTo>
                  <a:lnTo>
                    <a:pt x="928" y="1240"/>
                  </a:lnTo>
                  <a:lnTo>
                    <a:pt x="899" y="1243"/>
                  </a:lnTo>
                  <a:lnTo>
                    <a:pt x="870" y="1250"/>
                  </a:lnTo>
                  <a:lnTo>
                    <a:pt x="841" y="1250"/>
                  </a:lnTo>
                  <a:lnTo>
                    <a:pt x="812" y="1255"/>
                  </a:lnTo>
                  <a:lnTo>
                    <a:pt x="783" y="1250"/>
                  </a:lnTo>
                  <a:lnTo>
                    <a:pt x="754" y="1250"/>
                  </a:lnTo>
                  <a:lnTo>
                    <a:pt x="725" y="1247"/>
                  </a:lnTo>
                  <a:lnTo>
                    <a:pt x="696" y="1240"/>
                  </a:lnTo>
                  <a:lnTo>
                    <a:pt x="671" y="1233"/>
                  </a:lnTo>
                  <a:lnTo>
                    <a:pt x="641" y="1225"/>
                  </a:lnTo>
                  <a:lnTo>
                    <a:pt x="616" y="1215"/>
                  </a:lnTo>
                  <a:lnTo>
                    <a:pt x="591" y="1203"/>
                  </a:lnTo>
                  <a:lnTo>
                    <a:pt x="569" y="1193"/>
                  </a:lnTo>
                  <a:lnTo>
                    <a:pt x="548" y="1178"/>
                  </a:lnTo>
                  <a:lnTo>
                    <a:pt x="526" y="1160"/>
                  </a:lnTo>
                  <a:lnTo>
                    <a:pt x="504" y="1146"/>
                  </a:lnTo>
                  <a:lnTo>
                    <a:pt x="486" y="1124"/>
                  </a:lnTo>
                  <a:lnTo>
                    <a:pt x="468" y="1106"/>
                  </a:lnTo>
                  <a:lnTo>
                    <a:pt x="454" y="1084"/>
                  </a:lnTo>
                  <a:lnTo>
                    <a:pt x="439" y="1059"/>
                  </a:lnTo>
                  <a:lnTo>
                    <a:pt x="428" y="1037"/>
                  </a:lnTo>
                  <a:lnTo>
                    <a:pt x="417" y="1008"/>
                  </a:lnTo>
                  <a:lnTo>
                    <a:pt x="410" y="982"/>
                  </a:lnTo>
                  <a:lnTo>
                    <a:pt x="402" y="954"/>
                  </a:lnTo>
                  <a:lnTo>
                    <a:pt x="399" y="924"/>
                  </a:lnTo>
                  <a:lnTo>
                    <a:pt x="399" y="892"/>
                  </a:lnTo>
                  <a:lnTo>
                    <a:pt x="399" y="859"/>
                  </a:lnTo>
                  <a:lnTo>
                    <a:pt x="402" y="823"/>
                  </a:lnTo>
                  <a:lnTo>
                    <a:pt x="406" y="787"/>
                  </a:lnTo>
                  <a:lnTo>
                    <a:pt x="417" y="776"/>
                  </a:lnTo>
                  <a:lnTo>
                    <a:pt x="428" y="765"/>
                  </a:lnTo>
                  <a:lnTo>
                    <a:pt x="442" y="743"/>
                  </a:lnTo>
                  <a:lnTo>
                    <a:pt x="454" y="722"/>
                  </a:lnTo>
                  <a:lnTo>
                    <a:pt x="464" y="696"/>
                  </a:lnTo>
                  <a:lnTo>
                    <a:pt x="475" y="675"/>
                  </a:lnTo>
                  <a:cubicBezTo>
                    <a:pt x="486" y="646"/>
                    <a:pt x="497" y="613"/>
                    <a:pt x="508" y="584"/>
                  </a:cubicBezTo>
                  <a:lnTo>
                    <a:pt x="533" y="562"/>
                  </a:lnTo>
                  <a:lnTo>
                    <a:pt x="554" y="544"/>
                  </a:lnTo>
                  <a:lnTo>
                    <a:pt x="580" y="526"/>
                  </a:lnTo>
                  <a:lnTo>
                    <a:pt x="609" y="508"/>
                  </a:lnTo>
                  <a:lnTo>
                    <a:pt x="635" y="497"/>
                  </a:lnTo>
                  <a:lnTo>
                    <a:pt x="663" y="482"/>
                  </a:lnTo>
                  <a:lnTo>
                    <a:pt x="696" y="475"/>
                  </a:lnTo>
                  <a:lnTo>
                    <a:pt x="725" y="468"/>
                  </a:lnTo>
                  <a:lnTo>
                    <a:pt x="754" y="461"/>
                  </a:lnTo>
                  <a:lnTo>
                    <a:pt x="787" y="461"/>
                  </a:lnTo>
                  <a:lnTo>
                    <a:pt x="815" y="457"/>
                  </a:lnTo>
                  <a:close/>
                  <a:moveTo>
                    <a:pt x="775" y="1"/>
                  </a:moveTo>
                  <a:lnTo>
                    <a:pt x="728" y="4"/>
                  </a:lnTo>
                  <a:lnTo>
                    <a:pt x="681" y="8"/>
                  </a:lnTo>
                  <a:lnTo>
                    <a:pt x="631" y="15"/>
                  </a:lnTo>
                  <a:lnTo>
                    <a:pt x="588" y="26"/>
                  </a:lnTo>
                  <a:lnTo>
                    <a:pt x="541" y="41"/>
                  </a:lnTo>
                  <a:lnTo>
                    <a:pt x="493" y="59"/>
                  </a:lnTo>
                  <a:lnTo>
                    <a:pt x="449" y="81"/>
                  </a:lnTo>
                  <a:lnTo>
                    <a:pt x="406" y="102"/>
                  </a:lnTo>
                  <a:lnTo>
                    <a:pt x="367" y="131"/>
                  </a:lnTo>
                  <a:lnTo>
                    <a:pt x="341" y="146"/>
                  </a:lnTo>
                  <a:lnTo>
                    <a:pt x="319" y="168"/>
                  </a:lnTo>
                  <a:lnTo>
                    <a:pt x="297" y="185"/>
                  </a:lnTo>
                  <a:lnTo>
                    <a:pt x="272" y="207"/>
                  </a:lnTo>
                  <a:lnTo>
                    <a:pt x="250" y="233"/>
                  </a:lnTo>
                  <a:lnTo>
                    <a:pt x="228" y="255"/>
                  </a:lnTo>
                  <a:lnTo>
                    <a:pt x="210" y="280"/>
                  </a:lnTo>
                  <a:lnTo>
                    <a:pt x="188" y="308"/>
                  </a:lnTo>
                  <a:lnTo>
                    <a:pt x="171" y="334"/>
                  </a:lnTo>
                  <a:lnTo>
                    <a:pt x="153" y="363"/>
                  </a:lnTo>
                  <a:lnTo>
                    <a:pt x="138" y="392"/>
                  </a:lnTo>
                  <a:lnTo>
                    <a:pt x="123" y="421"/>
                  </a:lnTo>
                  <a:lnTo>
                    <a:pt x="113" y="450"/>
                  </a:lnTo>
                  <a:lnTo>
                    <a:pt x="101" y="482"/>
                  </a:lnTo>
                  <a:lnTo>
                    <a:pt x="94" y="511"/>
                  </a:lnTo>
                  <a:lnTo>
                    <a:pt x="87" y="541"/>
                  </a:lnTo>
                  <a:lnTo>
                    <a:pt x="76" y="559"/>
                  </a:lnTo>
                  <a:lnTo>
                    <a:pt x="66" y="573"/>
                  </a:lnTo>
                  <a:lnTo>
                    <a:pt x="54" y="591"/>
                  </a:lnTo>
                  <a:lnTo>
                    <a:pt x="47" y="609"/>
                  </a:lnTo>
                  <a:lnTo>
                    <a:pt x="36" y="628"/>
                  </a:lnTo>
                  <a:lnTo>
                    <a:pt x="29" y="646"/>
                  </a:lnTo>
                  <a:lnTo>
                    <a:pt x="19" y="685"/>
                  </a:lnTo>
                  <a:lnTo>
                    <a:pt x="11" y="722"/>
                  </a:lnTo>
                  <a:lnTo>
                    <a:pt x="4" y="762"/>
                  </a:lnTo>
                  <a:lnTo>
                    <a:pt x="0" y="805"/>
                  </a:lnTo>
                  <a:lnTo>
                    <a:pt x="0" y="845"/>
                  </a:lnTo>
                  <a:lnTo>
                    <a:pt x="4" y="889"/>
                  </a:lnTo>
                  <a:lnTo>
                    <a:pt x="7" y="929"/>
                  </a:lnTo>
                  <a:lnTo>
                    <a:pt x="14" y="968"/>
                  </a:lnTo>
                  <a:lnTo>
                    <a:pt x="22" y="1008"/>
                  </a:lnTo>
                  <a:lnTo>
                    <a:pt x="33" y="1048"/>
                  </a:lnTo>
                  <a:lnTo>
                    <a:pt x="44" y="1088"/>
                  </a:lnTo>
                  <a:lnTo>
                    <a:pt x="58" y="1124"/>
                  </a:lnTo>
                  <a:lnTo>
                    <a:pt x="73" y="1160"/>
                  </a:lnTo>
                  <a:lnTo>
                    <a:pt x="84" y="1178"/>
                  </a:lnTo>
                  <a:lnTo>
                    <a:pt x="87" y="1185"/>
                  </a:lnTo>
                  <a:lnTo>
                    <a:pt x="106" y="1233"/>
                  </a:lnTo>
                  <a:lnTo>
                    <a:pt x="127" y="1276"/>
                  </a:lnTo>
                  <a:lnTo>
                    <a:pt x="153" y="1320"/>
                  </a:lnTo>
                  <a:lnTo>
                    <a:pt x="178" y="1359"/>
                  </a:lnTo>
                  <a:lnTo>
                    <a:pt x="207" y="1396"/>
                  </a:lnTo>
                  <a:lnTo>
                    <a:pt x="236" y="1432"/>
                  </a:lnTo>
                  <a:lnTo>
                    <a:pt x="268" y="1464"/>
                  </a:lnTo>
                  <a:lnTo>
                    <a:pt x="305" y="1497"/>
                  </a:lnTo>
                  <a:lnTo>
                    <a:pt x="341" y="1523"/>
                  </a:lnTo>
                  <a:lnTo>
                    <a:pt x="377" y="1548"/>
                  </a:lnTo>
                  <a:lnTo>
                    <a:pt x="417" y="1573"/>
                  </a:lnTo>
                  <a:lnTo>
                    <a:pt x="457" y="1595"/>
                  </a:lnTo>
                  <a:lnTo>
                    <a:pt x="501" y="1613"/>
                  </a:lnTo>
                  <a:lnTo>
                    <a:pt x="544" y="1628"/>
                  </a:lnTo>
                  <a:lnTo>
                    <a:pt x="588" y="1642"/>
                  </a:lnTo>
                  <a:lnTo>
                    <a:pt x="631" y="1653"/>
                  </a:lnTo>
                  <a:lnTo>
                    <a:pt x="675" y="1660"/>
                  </a:lnTo>
                  <a:lnTo>
                    <a:pt x="721" y="1668"/>
                  </a:lnTo>
                  <a:lnTo>
                    <a:pt x="765" y="1668"/>
                  </a:lnTo>
                  <a:lnTo>
                    <a:pt x="812" y="1671"/>
                  </a:lnTo>
                  <a:lnTo>
                    <a:pt x="855" y="1668"/>
                  </a:lnTo>
                  <a:lnTo>
                    <a:pt x="902" y="1663"/>
                  </a:lnTo>
                  <a:lnTo>
                    <a:pt x="949" y="1657"/>
                  </a:lnTo>
                  <a:lnTo>
                    <a:pt x="993" y="1646"/>
                  </a:lnTo>
                  <a:lnTo>
                    <a:pt x="1036" y="1631"/>
                  </a:lnTo>
                  <a:lnTo>
                    <a:pt x="1084" y="1617"/>
                  </a:lnTo>
                  <a:lnTo>
                    <a:pt x="1128" y="1598"/>
                  </a:lnTo>
                  <a:lnTo>
                    <a:pt x="1167" y="1576"/>
                  </a:lnTo>
                  <a:lnTo>
                    <a:pt x="1210" y="1555"/>
                  </a:lnTo>
                  <a:lnTo>
                    <a:pt x="1250" y="1530"/>
                  </a:lnTo>
                  <a:lnTo>
                    <a:pt x="1290" y="1501"/>
                  </a:lnTo>
                  <a:lnTo>
                    <a:pt x="1327" y="1468"/>
                  </a:lnTo>
                  <a:lnTo>
                    <a:pt x="1367" y="1429"/>
                  </a:lnTo>
                  <a:lnTo>
                    <a:pt x="1402" y="1392"/>
                  </a:lnTo>
                  <a:lnTo>
                    <a:pt x="1432" y="1349"/>
                  </a:lnTo>
                  <a:lnTo>
                    <a:pt x="1461" y="1305"/>
                  </a:lnTo>
                  <a:lnTo>
                    <a:pt x="1486" y="1262"/>
                  </a:lnTo>
                  <a:lnTo>
                    <a:pt x="1508" y="1218"/>
                  </a:lnTo>
                  <a:lnTo>
                    <a:pt x="1529" y="1171"/>
                  </a:lnTo>
                  <a:lnTo>
                    <a:pt x="1544" y="1124"/>
                  </a:lnTo>
                  <a:lnTo>
                    <a:pt x="1558" y="1073"/>
                  </a:lnTo>
                  <a:lnTo>
                    <a:pt x="1566" y="1026"/>
                  </a:lnTo>
                  <a:lnTo>
                    <a:pt x="1573" y="976"/>
                  </a:lnTo>
                  <a:lnTo>
                    <a:pt x="1576" y="924"/>
                  </a:lnTo>
                  <a:lnTo>
                    <a:pt x="1576" y="874"/>
                  </a:lnTo>
                  <a:lnTo>
                    <a:pt x="1576" y="823"/>
                  </a:lnTo>
                  <a:lnTo>
                    <a:pt x="1573" y="776"/>
                  </a:lnTo>
                  <a:lnTo>
                    <a:pt x="1566" y="725"/>
                  </a:lnTo>
                  <a:lnTo>
                    <a:pt x="1555" y="675"/>
                  </a:lnTo>
                  <a:lnTo>
                    <a:pt x="1541" y="628"/>
                  </a:lnTo>
                  <a:lnTo>
                    <a:pt x="1526" y="576"/>
                  </a:lnTo>
                  <a:lnTo>
                    <a:pt x="1508" y="529"/>
                  </a:lnTo>
                  <a:lnTo>
                    <a:pt x="1486" y="482"/>
                  </a:lnTo>
                  <a:lnTo>
                    <a:pt x="1464" y="439"/>
                  </a:lnTo>
                  <a:lnTo>
                    <a:pt x="1439" y="395"/>
                  </a:lnTo>
                  <a:lnTo>
                    <a:pt x="1410" y="352"/>
                  </a:lnTo>
                  <a:lnTo>
                    <a:pt x="1381" y="312"/>
                  </a:lnTo>
                  <a:lnTo>
                    <a:pt x="1349" y="272"/>
                  </a:lnTo>
                  <a:lnTo>
                    <a:pt x="1312" y="236"/>
                  </a:lnTo>
                  <a:lnTo>
                    <a:pt x="1275" y="200"/>
                  </a:lnTo>
                  <a:lnTo>
                    <a:pt x="1236" y="168"/>
                  </a:lnTo>
                  <a:lnTo>
                    <a:pt x="1193" y="135"/>
                  </a:lnTo>
                  <a:lnTo>
                    <a:pt x="1149" y="109"/>
                  </a:lnTo>
                  <a:lnTo>
                    <a:pt x="1106" y="84"/>
                  </a:lnTo>
                  <a:lnTo>
                    <a:pt x="1058" y="62"/>
                  </a:lnTo>
                  <a:lnTo>
                    <a:pt x="1011" y="44"/>
                  </a:lnTo>
                  <a:lnTo>
                    <a:pt x="968" y="29"/>
                  </a:lnTo>
                  <a:lnTo>
                    <a:pt x="921" y="15"/>
                  </a:lnTo>
                  <a:lnTo>
                    <a:pt x="870" y="8"/>
                  </a:lnTo>
                  <a:lnTo>
                    <a:pt x="823" y="4"/>
                  </a:lnTo>
                  <a:lnTo>
                    <a:pt x="775" y="1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34"/>
            <p:cNvSpPr/>
            <p:nvPr/>
          </p:nvSpPr>
          <p:spPr>
            <a:xfrm>
              <a:off x="728888" y="447400"/>
              <a:ext cx="45575" cy="91700"/>
            </a:xfrm>
            <a:custGeom>
              <a:avLst/>
              <a:gdLst/>
              <a:ahLst/>
              <a:cxnLst/>
              <a:rect l="l" t="t" r="r" b="b"/>
              <a:pathLst>
                <a:path w="1823" h="3668" extrusionOk="0">
                  <a:moveTo>
                    <a:pt x="1410" y="0"/>
                  </a:moveTo>
                  <a:lnTo>
                    <a:pt x="1396" y="4"/>
                  </a:lnTo>
                  <a:lnTo>
                    <a:pt x="1381" y="7"/>
                  </a:lnTo>
                  <a:lnTo>
                    <a:pt x="1366" y="11"/>
                  </a:lnTo>
                  <a:lnTo>
                    <a:pt x="1352" y="15"/>
                  </a:lnTo>
                  <a:lnTo>
                    <a:pt x="1337" y="22"/>
                  </a:lnTo>
                  <a:lnTo>
                    <a:pt x="1323" y="29"/>
                  </a:lnTo>
                  <a:lnTo>
                    <a:pt x="1312" y="37"/>
                  </a:lnTo>
                  <a:lnTo>
                    <a:pt x="1301" y="47"/>
                  </a:lnTo>
                  <a:lnTo>
                    <a:pt x="1287" y="54"/>
                  </a:lnTo>
                  <a:lnTo>
                    <a:pt x="1279" y="69"/>
                  </a:lnTo>
                  <a:lnTo>
                    <a:pt x="1269" y="80"/>
                  </a:lnTo>
                  <a:lnTo>
                    <a:pt x="1262" y="94"/>
                  </a:lnTo>
                  <a:lnTo>
                    <a:pt x="1254" y="105"/>
                  </a:lnTo>
                  <a:lnTo>
                    <a:pt x="1247" y="124"/>
                  </a:lnTo>
                  <a:lnTo>
                    <a:pt x="1244" y="138"/>
                  </a:lnTo>
                  <a:lnTo>
                    <a:pt x="1240" y="156"/>
                  </a:lnTo>
                  <a:lnTo>
                    <a:pt x="1236" y="171"/>
                  </a:lnTo>
                  <a:lnTo>
                    <a:pt x="1236" y="192"/>
                  </a:lnTo>
                  <a:lnTo>
                    <a:pt x="1236" y="293"/>
                  </a:lnTo>
                  <a:lnTo>
                    <a:pt x="1240" y="398"/>
                  </a:lnTo>
                  <a:lnTo>
                    <a:pt x="1247" y="500"/>
                  </a:lnTo>
                  <a:lnTo>
                    <a:pt x="1257" y="602"/>
                  </a:lnTo>
                  <a:cubicBezTo>
                    <a:pt x="1272" y="732"/>
                    <a:pt x="1287" y="866"/>
                    <a:pt x="1301" y="997"/>
                  </a:cubicBezTo>
                  <a:lnTo>
                    <a:pt x="1309" y="1094"/>
                  </a:lnTo>
                  <a:lnTo>
                    <a:pt x="1316" y="1196"/>
                  </a:lnTo>
                  <a:lnTo>
                    <a:pt x="1319" y="1293"/>
                  </a:lnTo>
                  <a:lnTo>
                    <a:pt x="1316" y="1395"/>
                  </a:lnTo>
                  <a:lnTo>
                    <a:pt x="1312" y="1497"/>
                  </a:lnTo>
                  <a:cubicBezTo>
                    <a:pt x="1309" y="1529"/>
                    <a:pt x="1305" y="1566"/>
                    <a:pt x="1301" y="1598"/>
                  </a:cubicBezTo>
                  <a:lnTo>
                    <a:pt x="1294" y="1653"/>
                  </a:lnTo>
                  <a:lnTo>
                    <a:pt x="1287" y="1703"/>
                  </a:lnTo>
                  <a:lnTo>
                    <a:pt x="1276" y="1758"/>
                  </a:lnTo>
                  <a:lnTo>
                    <a:pt x="1265" y="1808"/>
                  </a:lnTo>
                  <a:lnTo>
                    <a:pt x="1247" y="1873"/>
                  </a:lnTo>
                  <a:lnTo>
                    <a:pt x="1229" y="1939"/>
                  </a:lnTo>
                  <a:lnTo>
                    <a:pt x="1207" y="2004"/>
                  </a:lnTo>
                  <a:lnTo>
                    <a:pt x="1185" y="2066"/>
                  </a:lnTo>
                  <a:lnTo>
                    <a:pt x="1164" y="2131"/>
                  </a:lnTo>
                  <a:lnTo>
                    <a:pt x="1138" y="2193"/>
                  </a:lnTo>
                  <a:lnTo>
                    <a:pt x="1113" y="2254"/>
                  </a:lnTo>
                  <a:lnTo>
                    <a:pt x="1084" y="2315"/>
                  </a:lnTo>
                  <a:lnTo>
                    <a:pt x="1023" y="2439"/>
                  </a:lnTo>
                  <a:lnTo>
                    <a:pt x="953" y="2559"/>
                  </a:lnTo>
                  <a:lnTo>
                    <a:pt x="881" y="2675"/>
                  </a:lnTo>
                  <a:lnTo>
                    <a:pt x="805" y="2787"/>
                  </a:lnTo>
                  <a:lnTo>
                    <a:pt x="722" y="2895"/>
                  </a:lnTo>
                  <a:lnTo>
                    <a:pt x="635" y="3001"/>
                  </a:lnTo>
                  <a:lnTo>
                    <a:pt x="544" y="3102"/>
                  </a:lnTo>
                  <a:lnTo>
                    <a:pt x="446" y="3200"/>
                  </a:lnTo>
                  <a:lnTo>
                    <a:pt x="349" y="3294"/>
                  </a:lnTo>
                  <a:lnTo>
                    <a:pt x="247" y="3381"/>
                  </a:lnTo>
                  <a:lnTo>
                    <a:pt x="138" y="3464"/>
                  </a:lnTo>
                  <a:lnTo>
                    <a:pt x="33" y="3544"/>
                  </a:lnTo>
                  <a:lnTo>
                    <a:pt x="26" y="3548"/>
                  </a:lnTo>
                  <a:lnTo>
                    <a:pt x="18" y="3551"/>
                  </a:lnTo>
                  <a:lnTo>
                    <a:pt x="15" y="3559"/>
                  </a:lnTo>
                  <a:lnTo>
                    <a:pt x="11" y="3562"/>
                  </a:lnTo>
                  <a:lnTo>
                    <a:pt x="8" y="3569"/>
                  </a:lnTo>
                  <a:lnTo>
                    <a:pt x="4" y="3576"/>
                  </a:lnTo>
                  <a:lnTo>
                    <a:pt x="4" y="3581"/>
                  </a:lnTo>
                  <a:lnTo>
                    <a:pt x="1" y="3588"/>
                  </a:lnTo>
                  <a:lnTo>
                    <a:pt x="1" y="3595"/>
                  </a:lnTo>
                  <a:lnTo>
                    <a:pt x="1" y="3598"/>
                  </a:lnTo>
                  <a:lnTo>
                    <a:pt x="1" y="3606"/>
                  </a:lnTo>
                  <a:lnTo>
                    <a:pt x="1" y="3613"/>
                  </a:lnTo>
                  <a:lnTo>
                    <a:pt x="1" y="3616"/>
                  </a:lnTo>
                  <a:lnTo>
                    <a:pt x="4" y="3624"/>
                  </a:lnTo>
                  <a:lnTo>
                    <a:pt x="8" y="3628"/>
                  </a:lnTo>
                  <a:lnTo>
                    <a:pt x="8" y="3635"/>
                  </a:lnTo>
                  <a:lnTo>
                    <a:pt x="11" y="3638"/>
                  </a:lnTo>
                  <a:lnTo>
                    <a:pt x="15" y="3642"/>
                  </a:lnTo>
                  <a:lnTo>
                    <a:pt x="18" y="3649"/>
                  </a:lnTo>
                  <a:lnTo>
                    <a:pt x="22" y="3653"/>
                  </a:lnTo>
                  <a:lnTo>
                    <a:pt x="29" y="3656"/>
                  </a:lnTo>
                  <a:lnTo>
                    <a:pt x="33" y="3660"/>
                  </a:lnTo>
                  <a:lnTo>
                    <a:pt x="40" y="3660"/>
                  </a:lnTo>
                  <a:lnTo>
                    <a:pt x="44" y="3663"/>
                  </a:lnTo>
                  <a:lnTo>
                    <a:pt x="51" y="3668"/>
                  </a:lnTo>
                  <a:lnTo>
                    <a:pt x="76" y="3668"/>
                  </a:lnTo>
                  <a:lnTo>
                    <a:pt x="83" y="3663"/>
                  </a:lnTo>
                  <a:lnTo>
                    <a:pt x="91" y="3663"/>
                  </a:lnTo>
                  <a:lnTo>
                    <a:pt x="98" y="3660"/>
                  </a:lnTo>
                  <a:cubicBezTo>
                    <a:pt x="142" y="3638"/>
                    <a:pt x="185" y="3616"/>
                    <a:pt x="229" y="3591"/>
                  </a:cubicBezTo>
                  <a:cubicBezTo>
                    <a:pt x="269" y="3569"/>
                    <a:pt x="312" y="3548"/>
                    <a:pt x="352" y="3522"/>
                  </a:cubicBezTo>
                  <a:cubicBezTo>
                    <a:pt x="392" y="3501"/>
                    <a:pt x="431" y="3476"/>
                    <a:pt x="471" y="3450"/>
                  </a:cubicBezTo>
                  <a:lnTo>
                    <a:pt x="588" y="3374"/>
                  </a:lnTo>
                  <a:lnTo>
                    <a:pt x="700" y="3294"/>
                  </a:lnTo>
                  <a:lnTo>
                    <a:pt x="805" y="3211"/>
                  </a:lnTo>
                  <a:lnTo>
                    <a:pt x="856" y="3168"/>
                  </a:lnTo>
                  <a:lnTo>
                    <a:pt x="906" y="3124"/>
                  </a:lnTo>
                  <a:lnTo>
                    <a:pt x="953" y="3076"/>
                  </a:lnTo>
                  <a:lnTo>
                    <a:pt x="1004" y="3029"/>
                  </a:lnTo>
                  <a:lnTo>
                    <a:pt x="1048" y="2982"/>
                  </a:lnTo>
                  <a:lnTo>
                    <a:pt x="1095" y="2935"/>
                  </a:lnTo>
                  <a:lnTo>
                    <a:pt x="1138" y="2885"/>
                  </a:lnTo>
                  <a:lnTo>
                    <a:pt x="1182" y="2830"/>
                  </a:lnTo>
                  <a:lnTo>
                    <a:pt x="1222" y="2780"/>
                  </a:lnTo>
                  <a:lnTo>
                    <a:pt x="1262" y="2725"/>
                  </a:lnTo>
                  <a:lnTo>
                    <a:pt x="1301" y="2671"/>
                  </a:lnTo>
                  <a:lnTo>
                    <a:pt x="1341" y="2613"/>
                  </a:lnTo>
                  <a:lnTo>
                    <a:pt x="1377" y="2554"/>
                  </a:lnTo>
                  <a:lnTo>
                    <a:pt x="1410" y="2494"/>
                  </a:lnTo>
                  <a:lnTo>
                    <a:pt x="1446" y="2432"/>
                  </a:lnTo>
                  <a:lnTo>
                    <a:pt x="1479" y="2370"/>
                  </a:lnTo>
                  <a:lnTo>
                    <a:pt x="1511" y="2305"/>
                  </a:lnTo>
                  <a:lnTo>
                    <a:pt x="1540" y="2240"/>
                  </a:lnTo>
                  <a:lnTo>
                    <a:pt x="1570" y="2171"/>
                  </a:lnTo>
                  <a:lnTo>
                    <a:pt x="1598" y="2102"/>
                  </a:lnTo>
                  <a:cubicBezTo>
                    <a:pt x="1613" y="2066"/>
                    <a:pt x="1627" y="2026"/>
                    <a:pt x="1642" y="1989"/>
                  </a:cubicBezTo>
                  <a:cubicBezTo>
                    <a:pt x="1653" y="1950"/>
                    <a:pt x="1667" y="1910"/>
                    <a:pt x="1678" y="1870"/>
                  </a:cubicBezTo>
                  <a:cubicBezTo>
                    <a:pt x="1692" y="1830"/>
                    <a:pt x="1704" y="1787"/>
                    <a:pt x="1714" y="1747"/>
                  </a:cubicBezTo>
                  <a:lnTo>
                    <a:pt x="1747" y="1616"/>
                  </a:lnTo>
                  <a:lnTo>
                    <a:pt x="1776" y="1486"/>
                  </a:lnTo>
                  <a:lnTo>
                    <a:pt x="1798" y="1355"/>
                  </a:lnTo>
                  <a:lnTo>
                    <a:pt x="1812" y="1221"/>
                  </a:lnTo>
                  <a:lnTo>
                    <a:pt x="1819" y="1153"/>
                  </a:lnTo>
                  <a:lnTo>
                    <a:pt x="1823" y="1087"/>
                  </a:lnTo>
                  <a:lnTo>
                    <a:pt x="1823" y="1019"/>
                  </a:lnTo>
                  <a:lnTo>
                    <a:pt x="1823" y="953"/>
                  </a:lnTo>
                  <a:lnTo>
                    <a:pt x="1823" y="888"/>
                  </a:lnTo>
                  <a:lnTo>
                    <a:pt x="1819" y="819"/>
                  </a:lnTo>
                  <a:lnTo>
                    <a:pt x="1816" y="754"/>
                  </a:lnTo>
                  <a:lnTo>
                    <a:pt x="1809" y="689"/>
                  </a:lnTo>
                  <a:lnTo>
                    <a:pt x="1798" y="624"/>
                  </a:lnTo>
                  <a:lnTo>
                    <a:pt x="1787" y="562"/>
                  </a:lnTo>
                  <a:lnTo>
                    <a:pt x="1772" y="500"/>
                  </a:lnTo>
                  <a:lnTo>
                    <a:pt x="1754" y="438"/>
                  </a:lnTo>
                  <a:lnTo>
                    <a:pt x="1736" y="377"/>
                  </a:lnTo>
                  <a:lnTo>
                    <a:pt x="1714" y="319"/>
                  </a:lnTo>
                  <a:lnTo>
                    <a:pt x="1689" y="258"/>
                  </a:lnTo>
                  <a:lnTo>
                    <a:pt x="1664" y="203"/>
                  </a:lnTo>
                  <a:lnTo>
                    <a:pt x="1635" y="149"/>
                  </a:lnTo>
                  <a:lnTo>
                    <a:pt x="1602" y="94"/>
                  </a:lnTo>
                  <a:lnTo>
                    <a:pt x="1591" y="80"/>
                  </a:lnTo>
                  <a:lnTo>
                    <a:pt x="1580" y="65"/>
                  </a:lnTo>
                  <a:lnTo>
                    <a:pt x="1570" y="54"/>
                  </a:lnTo>
                  <a:lnTo>
                    <a:pt x="1555" y="44"/>
                  </a:lnTo>
                  <a:lnTo>
                    <a:pt x="1544" y="32"/>
                  </a:lnTo>
                  <a:lnTo>
                    <a:pt x="1530" y="25"/>
                  </a:lnTo>
                  <a:lnTo>
                    <a:pt x="1515" y="18"/>
                  </a:lnTo>
                  <a:lnTo>
                    <a:pt x="1501" y="15"/>
                  </a:lnTo>
                  <a:lnTo>
                    <a:pt x="1486" y="7"/>
                  </a:lnTo>
                  <a:lnTo>
                    <a:pt x="1471" y="4"/>
                  </a:lnTo>
                  <a:lnTo>
                    <a:pt x="1453" y="4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34"/>
            <p:cNvSpPr/>
            <p:nvPr/>
          </p:nvSpPr>
          <p:spPr>
            <a:xfrm>
              <a:off x="809138" y="572050"/>
              <a:ext cx="147000" cy="135550"/>
            </a:xfrm>
            <a:custGeom>
              <a:avLst/>
              <a:gdLst/>
              <a:ahLst/>
              <a:cxnLst/>
              <a:rect l="l" t="t" r="r" b="b"/>
              <a:pathLst>
                <a:path w="5880" h="5422" extrusionOk="0">
                  <a:moveTo>
                    <a:pt x="1896" y="4718"/>
                  </a:moveTo>
                  <a:lnTo>
                    <a:pt x="2001" y="4780"/>
                  </a:lnTo>
                  <a:lnTo>
                    <a:pt x="2110" y="4835"/>
                  </a:lnTo>
                  <a:lnTo>
                    <a:pt x="1998" y="4784"/>
                  </a:lnTo>
                  <a:lnTo>
                    <a:pt x="1889" y="4726"/>
                  </a:lnTo>
                  <a:lnTo>
                    <a:pt x="1892" y="4722"/>
                  </a:lnTo>
                  <a:lnTo>
                    <a:pt x="1896" y="4718"/>
                  </a:lnTo>
                  <a:close/>
                  <a:moveTo>
                    <a:pt x="556" y="533"/>
                  </a:moveTo>
                  <a:lnTo>
                    <a:pt x="556" y="642"/>
                  </a:lnTo>
                  <a:lnTo>
                    <a:pt x="556" y="747"/>
                  </a:lnTo>
                  <a:lnTo>
                    <a:pt x="559" y="856"/>
                  </a:lnTo>
                  <a:lnTo>
                    <a:pt x="566" y="965"/>
                  </a:lnTo>
                  <a:lnTo>
                    <a:pt x="577" y="1069"/>
                  </a:lnTo>
                  <a:lnTo>
                    <a:pt x="588" y="1174"/>
                  </a:lnTo>
                  <a:lnTo>
                    <a:pt x="606" y="1283"/>
                  </a:lnTo>
                  <a:lnTo>
                    <a:pt x="621" y="1388"/>
                  </a:lnTo>
                  <a:lnTo>
                    <a:pt x="643" y="1490"/>
                  </a:lnTo>
                  <a:lnTo>
                    <a:pt x="664" y="1595"/>
                  </a:lnTo>
                  <a:lnTo>
                    <a:pt x="690" y="1700"/>
                  </a:lnTo>
                  <a:lnTo>
                    <a:pt x="715" y="1801"/>
                  </a:lnTo>
                  <a:lnTo>
                    <a:pt x="748" y="1903"/>
                  </a:lnTo>
                  <a:lnTo>
                    <a:pt x="777" y="2004"/>
                  </a:lnTo>
                  <a:lnTo>
                    <a:pt x="813" y="2106"/>
                  </a:lnTo>
                  <a:lnTo>
                    <a:pt x="849" y="2204"/>
                  </a:lnTo>
                  <a:lnTo>
                    <a:pt x="885" y="2301"/>
                  </a:lnTo>
                  <a:lnTo>
                    <a:pt x="929" y="2400"/>
                  </a:lnTo>
                  <a:lnTo>
                    <a:pt x="969" y="2494"/>
                  </a:lnTo>
                  <a:lnTo>
                    <a:pt x="1016" y="2588"/>
                  </a:lnTo>
                  <a:lnTo>
                    <a:pt x="1063" y="2682"/>
                  </a:lnTo>
                  <a:lnTo>
                    <a:pt x="1110" y="2773"/>
                  </a:lnTo>
                  <a:lnTo>
                    <a:pt x="1165" y="2867"/>
                  </a:lnTo>
                  <a:lnTo>
                    <a:pt x="1215" y="2954"/>
                  </a:lnTo>
                  <a:lnTo>
                    <a:pt x="1270" y="3044"/>
                  </a:lnTo>
                  <a:lnTo>
                    <a:pt x="1327" y="3131"/>
                  </a:lnTo>
                  <a:lnTo>
                    <a:pt x="1389" y="3215"/>
                  </a:lnTo>
                  <a:lnTo>
                    <a:pt x="1447" y="3298"/>
                  </a:lnTo>
                  <a:lnTo>
                    <a:pt x="1512" y="3382"/>
                  </a:lnTo>
                  <a:lnTo>
                    <a:pt x="1574" y="3461"/>
                  </a:lnTo>
                  <a:lnTo>
                    <a:pt x="1643" y="3541"/>
                  </a:lnTo>
                  <a:lnTo>
                    <a:pt x="1708" y="3617"/>
                  </a:lnTo>
                  <a:lnTo>
                    <a:pt x="1780" y="3693"/>
                  </a:lnTo>
                  <a:lnTo>
                    <a:pt x="1849" y="3765"/>
                  </a:lnTo>
                  <a:lnTo>
                    <a:pt x="1922" y="3835"/>
                  </a:lnTo>
                  <a:lnTo>
                    <a:pt x="1998" y="3907"/>
                  </a:lnTo>
                  <a:lnTo>
                    <a:pt x="2074" y="3972"/>
                  </a:lnTo>
                  <a:lnTo>
                    <a:pt x="2153" y="4037"/>
                  </a:lnTo>
                  <a:lnTo>
                    <a:pt x="2230" y="4099"/>
                  </a:lnTo>
                  <a:lnTo>
                    <a:pt x="2313" y="4161"/>
                  </a:lnTo>
                  <a:lnTo>
                    <a:pt x="2393" y="4222"/>
                  </a:lnTo>
                  <a:lnTo>
                    <a:pt x="2476" y="4277"/>
                  </a:lnTo>
                  <a:lnTo>
                    <a:pt x="2563" y="4330"/>
                  </a:lnTo>
                  <a:lnTo>
                    <a:pt x="2650" y="4382"/>
                  </a:lnTo>
                  <a:lnTo>
                    <a:pt x="2737" y="4432"/>
                  </a:lnTo>
                  <a:lnTo>
                    <a:pt x="2824" y="4479"/>
                  </a:lnTo>
                  <a:lnTo>
                    <a:pt x="2914" y="4523"/>
                  </a:lnTo>
                  <a:lnTo>
                    <a:pt x="3005" y="4566"/>
                  </a:lnTo>
                  <a:lnTo>
                    <a:pt x="3100" y="4603"/>
                  </a:lnTo>
                  <a:lnTo>
                    <a:pt x="3194" y="4639"/>
                  </a:lnTo>
                  <a:lnTo>
                    <a:pt x="3287" y="4675"/>
                  </a:lnTo>
                  <a:lnTo>
                    <a:pt x="3382" y="4704"/>
                  </a:lnTo>
                  <a:lnTo>
                    <a:pt x="3480" y="4733"/>
                  </a:lnTo>
                  <a:lnTo>
                    <a:pt x="3578" y="4758"/>
                  </a:lnTo>
                  <a:lnTo>
                    <a:pt x="3675" y="4780"/>
                  </a:lnTo>
                  <a:lnTo>
                    <a:pt x="3777" y="4798"/>
                  </a:lnTo>
                  <a:lnTo>
                    <a:pt x="3879" y="4817"/>
                  </a:lnTo>
                  <a:lnTo>
                    <a:pt x="3980" y="4827"/>
                  </a:lnTo>
                  <a:lnTo>
                    <a:pt x="4082" y="4838"/>
                  </a:lnTo>
                  <a:lnTo>
                    <a:pt x="4183" y="4845"/>
                  </a:lnTo>
                  <a:lnTo>
                    <a:pt x="4288" y="4849"/>
                  </a:lnTo>
                  <a:lnTo>
                    <a:pt x="4393" y="4849"/>
                  </a:lnTo>
                  <a:lnTo>
                    <a:pt x="4498" y="4845"/>
                  </a:lnTo>
                  <a:lnTo>
                    <a:pt x="4603" y="4842"/>
                  </a:lnTo>
                  <a:lnTo>
                    <a:pt x="4455" y="4882"/>
                  </a:lnTo>
                  <a:lnTo>
                    <a:pt x="4270" y="4911"/>
                  </a:lnTo>
                  <a:lnTo>
                    <a:pt x="4179" y="4922"/>
                  </a:lnTo>
                  <a:lnTo>
                    <a:pt x="4088" y="4932"/>
                  </a:lnTo>
                  <a:lnTo>
                    <a:pt x="3998" y="4939"/>
                  </a:lnTo>
                  <a:lnTo>
                    <a:pt x="3908" y="4944"/>
                  </a:lnTo>
                  <a:lnTo>
                    <a:pt x="3814" y="4947"/>
                  </a:lnTo>
                  <a:lnTo>
                    <a:pt x="3632" y="4947"/>
                  </a:lnTo>
                  <a:lnTo>
                    <a:pt x="3541" y="4944"/>
                  </a:lnTo>
                  <a:lnTo>
                    <a:pt x="3451" y="4936"/>
                  </a:lnTo>
                  <a:lnTo>
                    <a:pt x="3361" y="4929"/>
                  </a:lnTo>
                  <a:lnTo>
                    <a:pt x="3274" y="4918"/>
                  </a:lnTo>
                  <a:lnTo>
                    <a:pt x="3183" y="4904"/>
                  </a:lnTo>
                  <a:lnTo>
                    <a:pt x="3092" y="4889"/>
                  </a:lnTo>
                  <a:lnTo>
                    <a:pt x="3005" y="4871"/>
                  </a:lnTo>
                  <a:lnTo>
                    <a:pt x="2914" y="4849"/>
                  </a:lnTo>
                  <a:lnTo>
                    <a:pt x="2827" y="4827"/>
                  </a:lnTo>
                  <a:lnTo>
                    <a:pt x="2740" y="4798"/>
                  </a:lnTo>
                  <a:lnTo>
                    <a:pt x="2653" y="4773"/>
                  </a:lnTo>
                  <a:lnTo>
                    <a:pt x="2566" y="4740"/>
                  </a:lnTo>
                  <a:lnTo>
                    <a:pt x="2480" y="4704"/>
                  </a:lnTo>
                  <a:lnTo>
                    <a:pt x="2393" y="4668"/>
                  </a:lnTo>
                  <a:lnTo>
                    <a:pt x="2309" y="4628"/>
                  </a:lnTo>
                  <a:lnTo>
                    <a:pt x="2222" y="4584"/>
                  </a:lnTo>
                  <a:lnTo>
                    <a:pt x="2139" y="4537"/>
                  </a:lnTo>
                  <a:lnTo>
                    <a:pt x="2056" y="4487"/>
                  </a:lnTo>
                  <a:lnTo>
                    <a:pt x="1972" y="4436"/>
                  </a:lnTo>
                  <a:lnTo>
                    <a:pt x="1892" y="4382"/>
                  </a:lnTo>
                  <a:lnTo>
                    <a:pt x="1809" y="4320"/>
                  </a:lnTo>
                  <a:lnTo>
                    <a:pt x="1730" y="4258"/>
                  </a:lnTo>
                  <a:lnTo>
                    <a:pt x="1650" y="4193"/>
                  </a:lnTo>
                  <a:lnTo>
                    <a:pt x="1556" y="4110"/>
                  </a:lnTo>
                  <a:lnTo>
                    <a:pt x="1465" y="4026"/>
                  </a:lnTo>
                  <a:lnTo>
                    <a:pt x="1382" y="3936"/>
                  </a:lnTo>
                  <a:lnTo>
                    <a:pt x="1298" y="3845"/>
                  </a:lnTo>
                  <a:lnTo>
                    <a:pt x="1218" y="3755"/>
                  </a:lnTo>
                  <a:lnTo>
                    <a:pt x="1143" y="3656"/>
                  </a:lnTo>
                  <a:lnTo>
                    <a:pt x="1074" y="3559"/>
                  </a:lnTo>
                  <a:lnTo>
                    <a:pt x="1004" y="3461"/>
                  </a:lnTo>
                  <a:lnTo>
                    <a:pt x="944" y="3360"/>
                  </a:lnTo>
                  <a:lnTo>
                    <a:pt x="882" y="3255"/>
                  </a:lnTo>
                  <a:lnTo>
                    <a:pt x="827" y="3149"/>
                  </a:lnTo>
                  <a:lnTo>
                    <a:pt x="773" y="3041"/>
                  </a:lnTo>
                  <a:lnTo>
                    <a:pt x="726" y="2932"/>
                  </a:lnTo>
                  <a:lnTo>
                    <a:pt x="678" y="2823"/>
                  </a:lnTo>
                  <a:lnTo>
                    <a:pt x="639" y="2711"/>
                  </a:lnTo>
                  <a:lnTo>
                    <a:pt x="603" y="2599"/>
                  </a:lnTo>
                  <a:lnTo>
                    <a:pt x="566" y="2482"/>
                  </a:lnTo>
                  <a:lnTo>
                    <a:pt x="537" y="2367"/>
                  </a:lnTo>
                  <a:lnTo>
                    <a:pt x="512" y="2251"/>
                  </a:lnTo>
                  <a:lnTo>
                    <a:pt x="490" y="2134"/>
                  </a:lnTo>
                  <a:lnTo>
                    <a:pt x="469" y="2015"/>
                  </a:lnTo>
                  <a:lnTo>
                    <a:pt x="454" y="1895"/>
                  </a:lnTo>
                  <a:lnTo>
                    <a:pt x="444" y="1780"/>
                  </a:lnTo>
                  <a:lnTo>
                    <a:pt x="436" y="1660"/>
                  </a:lnTo>
                  <a:lnTo>
                    <a:pt x="432" y="1540"/>
                  </a:lnTo>
                  <a:lnTo>
                    <a:pt x="432" y="1417"/>
                  </a:lnTo>
                  <a:lnTo>
                    <a:pt x="436" y="1298"/>
                  </a:lnTo>
                  <a:lnTo>
                    <a:pt x="444" y="1178"/>
                  </a:lnTo>
                  <a:lnTo>
                    <a:pt x="454" y="1059"/>
                  </a:lnTo>
                  <a:lnTo>
                    <a:pt x="469" y="939"/>
                  </a:lnTo>
                  <a:lnTo>
                    <a:pt x="487" y="819"/>
                  </a:lnTo>
                  <a:lnTo>
                    <a:pt x="509" y="699"/>
                  </a:lnTo>
                  <a:lnTo>
                    <a:pt x="556" y="533"/>
                  </a:lnTo>
                  <a:close/>
                  <a:moveTo>
                    <a:pt x="624" y="0"/>
                  </a:moveTo>
                  <a:lnTo>
                    <a:pt x="617" y="4"/>
                  </a:lnTo>
                  <a:lnTo>
                    <a:pt x="610" y="8"/>
                  </a:lnTo>
                  <a:lnTo>
                    <a:pt x="606" y="12"/>
                  </a:lnTo>
                  <a:lnTo>
                    <a:pt x="603" y="15"/>
                  </a:lnTo>
                  <a:lnTo>
                    <a:pt x="599" y="18"/>
                  </a:lnTo>
                  <a:lnTo>
                    <a:pt x="599" y="22"/>
                  </a:lnTo>
                  <a:lnTo>
                    <a:pt x="596" y="25"/>
                  </a:lnTo>
                  <a:lnTo>
                    <a:pt x="596" y="30"/>
                  </a:lnTo>
                  <a:lnTo>
                    <a:pt x="596" y="33"/>
                  </a:lnTo>
                  <a:lnTo>
                    <a:pt x="591" y="55"/>
                  </a:lnTo>
                  <a:lnTo>
                    <a:pt x="584" y="58"/>
                  </a:lnTo>
                  <a:lnTo>
                    <a:pt x="577" y="62"/>
                  </a:lnTo>
                  <a:lnTo>
                    <a:pt x="577" y="65"/>
                  </a:lnTo>
                  <a:lnTo>
                    <a:pt x="574" y="69"/>
                  </a:lnTo>
                  <a:lnTo>
                    <a:pt x="570" y="73"/>
                  </a:lnTo>
                  <a:lnTo>
                    <a:pt x="570" y="77"/>
                  </a:lnTo>
                  <a:lnTo>
                    <a:pt x="523" y="182"/>
                  </a:lnTo>
                  <a:lnTo>
                    <a:pt x="483" y="291"/>
                  </a:lnTo>
                  <a:lnTo>
                    <a:pt x="444" y="395"/>
                  </a:lnTo>
                  <a:lnTo>
                    <a:pt x="410" y="504"/>
                  </a:lnTo>
                  <a:lnTo>
                    <a:pt x="374" y="562"/>
                  </a:lnTo>
                  <a:lnTo>
                    <a:pt x="338" y="620"/>
                  </a:lnTo>
                  <a:lnTo>
                    <a:pt x="305" y="682"/>
                  </a:lnTo>
                  <a:lnTo>
                    <a:pt x="277" y="743"/>
                  </a:lnTo>
                  <a:lnTo>
                    <a:pt x="248" y="805"/>
                  </a:lnTo>
                  <a:lnTo>
                    <a:pt x="218" y="866"/>
                  </a:lnTo>
                  <a:lnTo>
                    <a:pt x="193" y="928"/>
                  </a:lnTo>
                  <a:lnTo>
                    <a:pt x="171" y="993"/>
                  </a:lnTo>
                  <a:lnTo>
                    <a:pt x="146" y="1055"/>
                  </a:lnTo>
                  <a:lnTo>
                    <a:pt x="128" y="1120"/>
                  </a:lnTo>
                  <a:lnTo>
                    <a:pt x="106" y="1186"/>
                  </a:lnTo>
                  <a:lnTo>
                    <a:pt x="91" y="1251"/>
                  </a:lnTo>
                  <a:lnTo>
                    <a:pt x="74" y="1316"/>
                  </a:lnTo>
                  <a:lnTo>
                    <a:pt x="59" y="1385"/>
                  </a:lnTo>
                  <a:lnTo>
                    <a:pt x="37" y="1519"/>
                  </a:lnTo>
                  <a:lnTo>
                    <a:pt x="19" y="1653"/>
                  </a:lnTo>
                  <a:lnTo>
                    <a:pt x="9" y="1791"/>
                  </a:lnTo>
                  <a:lnTo>
                    <a:pt x="1" y="1928"/>
                  </a:lnTo>
                  <a:lnTo>
                    <a:pt x="4" y="2066"/>
                  </a:lnTo>
                  <a:lnTo>
                    <a:pt x="9" y="2204"/>
                  </a:lnTo>
                  <a:lnTo>
                    <a:pt x="23" y="2341"/>
                  </a:lnTo>
                  <a:lnTo>
                    <a:pt x="37" y="2482"/>
                  </a:lnTo>
                  <a:lnTo>
                    <a:pt x="63" y="2621"/>
                  </a:lnTo>
                  <a:lnTo>
                    <a:pt x="91" y="2755"/>
                  </a:lnTo>
                  <a:lnTo>
                    <a:pt x="124" y="2892"/>
                  </a:lnTo>
                  <a:lnTo>
                    <a:pt x="161" y="3026"/>
                  </a:lnTo>
                  <a:lnTo>
                    <a:pt x="204" y="3161"/>
                  </a:lnTo>
                  <a:lnTo>
                    <a:pt x="255" y="3291"/>
                  </a:lnTo>
                  <a:lnTo>
                    <a:pt x="305" y="3417"/>
                  </a:lnTo>
                  <a:lnTo>
                    <a:pt x="364" y="3544"/>
                  </a:lnTo>
                  <a:lnTo>
                    <a:pt x="429" y="3668"/>
                  </a:lnTo>
                  <a:lnTo>
                    <a:pt x="494" y="3791"/>
                  </a:lnTo>
                  <a:lnTo>
                    <a:pt x="566" y="3907"/>
                  </a:lnTo>
                  <a:lnTo>
                    <a:pt x="643" y="4023"/>
                  </a:lnTo>
                  <a:lnTo>
                    <a:pt x="718" y="4131"/>
                  </a:lnTo>
                  <a:lnTo>
                    <a:pt x="805" y="4240"/>
                  </a:lnTo>
                  <a:lnTo>
                    <a:pt x="892" y="4342"/>
                  </a:lnTo>
                  <a:lnTo>
                    <a:pt x="983" y="4439"/>
                  </a:lnTo>
                  <a:lnTo>
                    <a:pt x="1078" y="4534"/>
                  </a:lnTo>
                  <a:lnTo>
                    <a:pt x="1168" y="4610"/>
                  </a:lnTo>
                  <a:lnTo>
                    <a:pt x="1262" y="4690"/>
                  </a:lnTo>
                  <a:lnTo>
                    <a:pt x="1357" y="4762"/>
                  </a:lnTo>
                  <a:lnTo>
                    <a:pt x="1461" y="4831"/>
                  </a:lnTo>
                  <a:lnTo>
                    <a:pt x="1566" y="4896"/>
                  </a:lnTo>
                  <a:lnTo>
                    <a:pt x="1675" y="4961"/>
                  </a:lnTo>
                  <a:lnTo>
                    <a:pt x="1787" y="5019"/>
                  </a:lnTo>
                  <a:lnTo>
                    <a:pt x="1900" y="5074"/>
                  </a:lnTo>
                  <a:lnTo>
                    <a:pt x="2019" y="5125"/>
                  </a:lnTo>
                  <a:lnTo>
                    <a:pt x="2139" y="5175"/>
                  </a:lnTo>
                  <a:lnTo>
                    <a:pt x="2262" y="5218"/>
                  </a:lnTo>
                  <a:lnTo>
                    <a:pt x="2386" y="5258"/>
                  </a:lnTo>
                  <a:lnTo>
                    <a:pt x="2513" y="5295"/>
                  </a:lnTo>
                  <a:lnTo>
                    <a:pt x="2640" y="5324"/>
                  </a:lnTo>
                  <a:lnTo>
                    <a:pt x="2766" y="5352"/>
                  </a:lnTo>
                  <a:lnTo>
                    <a:pt x="2896" y="5374"/>
                  </a:lnTo>
                  <a:lnTo>
                    <a:pt x="3027" y="5392"/>
                  </a:lnTo>
                  <a:lnTo>
                    <a:pt x="3157" y="5407"/>
                  </a:lnTo>
                  <a:lnTo>
                    <a:pt x="3287" y="5418"/>
                  </a:lnTo>
                  <a:lnTo>
                    <a:pt x="3418" y="5422"/>
                  </a:lnTo>
                  <a:lnTo>
                    <a:pt x="3548" y="5422"/>
                  </a:lnTo>
                  <a:lnTo>
                    <a:pt x="3679" y="5418"/>
                  </a:lnTo>
                  <a:lnTo>
                    <a:pt x="3806" y="5407"/>
                  </a:lnTo>
                  <a:lnTo>
                    <a:pt x="3936" y="5392"/>
                  </a:lnTo>
                  <a:lnTo>
                    <a:pt x="4060" y="5374"/>
                  </a:lnTo>
                  <a:lnTo>
                    <a:pt x="4187" y="5349"/>
                  </a:lnTo>
                  <a:lnTo>
                    <a:pt x="4309" y="5317"/>
                  </a:lnTo>
                  <a:lnTo>
                    <a:pt x="4429" y="5284"/>
                  </a:lnTo>
                  <a:lnTo>
                    <a:pt x="4549" y="5240"/>
                  </a:lnTo>
                  <a:lnTo>
                    <a:pt x="4665" y="5193"/>
                  </a:lnTo>
                  <a:lnTo>
                    <a:pt x="4722" y="5168"/>
                  </a:lnTo>
                  <a:lnTo>
                    <a:pt x="4777" y="5143"/>
                  </a:lnTo>
                  <a:lnTo>
                    <a:pt x="4836" y="5113"/>
                  </a:lnTo>
                  <a:lnTo>
                    <a:pt x="4889" y="5085"/>
                  </a:lnTo>
                  <a:lnTo>
                    <a:pt x="4955" y="5063"/>
                  </a:lnTo>
                  <a:lnTo>
                    <a:pt x="5020" y="5038"/>
                  </a:lnTo>
                  <a:lnTo>
                    <a:pt x="5089" y="5012"/>
                  </a:lnTo>
                  <a:lnTo>
                    <a:pt x="5154" y="4987"/>
                  </a:lnTo>
                  <a:lnTo>
                    <a:pt x="5216" y="4958"/>
                  </a:lnTo>
                  <a:lnTo>
                    <a:pt x="5281" y="4929"/>
                  </a:lnTo>
                  <a:lnTo>
                    <a:pt x="5343" y="4896"/>
                  </a:lnTo>
                  <a:lnTo>
                    <a:pt x="5404" y="4864"/>
                  </a:lnTo>
                  <a:lnTo>
                    <a:pt x="5466" y="4827"/>
                  </a:lnTo>
                  <a:lnTo>
                    <a:pt x="5523" y="4791"/>
                  </a:lnTo>
                  <a:lnTo>
                    <a:pt x="5585" y="4755"/>
                  </a:lnTo>
                  <a:lnTo>
                    <a:pt x="5643" y="4715"/>
                  </a:lnTo>
                  <a:lnTo>
                    <a:pt x="5701" y="4675"/>
                  </a:lnTo>
                  <a:lnTo>
                    <a:pt x="5756" y="4631"/>
                  </a:lnTo>
                  <a:lnTo>
                    <a:pt x="5810" y="4588"/>
                  </a:lnTo>
                  <a:lnTo>
                    <a:pt x="5864" y="4541"/>
                  </a:lnTo>
                  <a:lnTo>
                    <a:pt x="5871" y="4534"/>
                  </a:lnTo>
                  <a:lnTo>
                    <a:pt x="5875" y="4526"/>
                  </a:lnTo>
                  <a:lnTo>
                    <a:pt x="5875" y="4523"/>
                  </a:lnTo>
                  <a:lnTo>
                    <a:pt x="5879" y="4516"/>
                  </a:lnTo>
                  <a:lnTo>
                    <a:pt x="5879" y="4509"/>
                  </a:lnTo>
                  <a:lnTo>
                    <a:pt x="5875" y="4501"/>
                  </a:lnTo>
                  <a:lnTo>
                    <a:pt x="5875" y="4497"/>
                  </a:lnTo>
                  <a:lnTo>
                    <a:pt x="5871" y="4491"/>
                  </a:lnTo>
                  <a:lnTo>
                    <a:pt x="5871" y="4487"/>
                  </a:lnTo>
                  <a:lnTo>
                    <a:pt x="5871" y="4479"/>
                  </a:lnTo>
                  <a:lnTo>
                    <a:pt x="5871" y="4476"/>
                  </a:lnTo>
                  <a:lnTo>
                    <a:pt x="5871" y="4469"/>
                  </a:lnTo>
                  <a:lnTo>
                    <a:pt x="5871" y="4465"/>
                  </a:lnTo>
                  <a:lnTo>
                    <a:pt x="5868" y="4457"/>
                  </a:lnTo>
                  <a:lnTo>
                    <a:pt x="5868" y="4454"/>
                  </a:lnTo>
                  <a:lnTo>
                    <a:pt x="5864" y="4451"/>
                  </a:lnTo>
                  <a:lnTo>
                    <a:pt x="5861" y="4447"/>
                  </a:lnTo>
                  <a:lnTo>
                    <a:pt x="5857" y="4444"/>
                  </a:lnTo>
                  <a:lnTo>
                    <a:pt x="5853" y="4439"/>
                  </a:lnTo>
                  <a:lnTo>
                    <a:pt x="5850" y="4436"/>
                  </a:lnTo>
                  <a:lnTo>
                    <a:pt x="5846" y="4432"/>
                  </a:lnTo>
                  <a:lnTo>
                    <a:pt x="5828" y="4432"/>
                  </a:lnTo>
                  <a:cubicBezTo>
                    <a:pt x="5752" y="4439"/>
                    <a:pt x="5672" y="4451"/>
                    <a:pt x="5597" y="4457"/>
                  </a:cubicBezTo>
                  <a:cubicBezTo>
                    <a:pt x="5517" y="4465"/>
                    <a:pt x="5440" y="4469"/>
                    <a:pt x="5361" y="4476"/>
                  </a:cubicBezTo>
                  <a:lnTo>
                    <a:pt x="5132" y="4487"/>
                  </a:lnTo>
                  <a:lnTo>
                    <a:pt x="4788" y="4487"/>
                  </a:lnTo>
                  <a:lnTo>
                    <a:pt x="4672" y="4483"/>
                  </a:lnTo>
                  <a:lnTo>
                    <a:pt x="4560" y="4476"/>
                  </a:lnTo>
                  <a:lnTo>
                    <a:pt x="4448" y="4465"/>
                  </a:lnTo>
                  <a:lnTo>
                    <a:pt x="4335" y="4454"/>
                  </a:lnTo>
                  <a:lnTo>
                    <a:pt x="4222" y="4439"/>
                  </a:lnTo>
                  <a:lnTo>
                    <a:pt x="4110" y="4422"/>
                  </a:lnTo>
                  <a:lnTo>
                    <a:pt x="3998" y="4404"/>
                  </a:lnTo>
                  <a:lnTo>
                    <a:pt x="3889" y="4382"/>
                  </a:lnTo>
                  <a:lnTo>
                    <a:pt x="3781" y="4357"/>
                  </a:lnTo>
                  <a:lnTo>
                    <a:pt x="3668" y="4330"/>
                  </a:lnTo>
                  <a:lnTo>
                    <a:pt x="3560" y="4302"/>
                  </a:lnTo>
                  <a:lnTo>
                    <a:pt x="3454" y="4265"/>
                  </a:lnTo>
                  <a:lnTo>
                    <a:pt x="3346" y="4230"/>
                  </a:lnTo>
                  <a:lnTo>
                    <a:pt x="3240" y="4193"/>
                  </a:lnTo>
                  <a:lnTo>
                    <a:pt x="3132" y="4150"/>
                  </a:lnTo>
                  <a:lnTo>
                    <a:pt x="3027" y="4106"/>
                  </a:lnTo>
                  <a:lnTo>
                    <a:pt x="2922" y="4056"/>
                  </a:lnTo>
                  <a:lnTo>
                    <a:pt x="2820" y="4004"/>
                  </a:lnTo>
                  <a:lnTo>
                    <a:pt x="2715" y="3950"/>
                  </a:lnTo>
                  <a:lnTo>
                    <a:pt x="2613" y="3892"/>
                  </a:lnTo>
                  <a:lnTo>
                    <a:pt x="2513" y="3830"/>
                  </a:lnTo>
                  <a:lnTo>
                    <a:pt x="2411" y="3765"/>
                  </a:lnTo>
                  <a:lnTo>
                    <a:pt x="2313" y="3696"/>
                  </a:lnTo>
                  <a:lnTo>
                    <a:pt x="2205" y="3621"/>
                  </a:lnTo>
                  <a:lnTo>
                    <a:pt x="2103" y="3537"/>
                  </a:lnTo>
                  <a:lnTo>
                    <a:pt x="2001" y="3450"/>
                  </a:lnTo>
                  <a:lnTo>
                    <a:pt x="1904" y="3363"/>
                  </a:lnTo>
                  <a:lnTo>
                    <a:pt x="1809" y="3273"/>
                  </a:lnTo>
                  <a:lnTo>
                    <a:pt x="1719" y="3175"/>
                  </a:lnTo>
                  <a:lnTo>
                    <a:pt x="1632" y="3077"/>
                  </a:lnTo>
                  <a:lnTo>
                    <a:pt x="1548" y="2979"/>
                  </a:lnTo>
                  <a:lnTo>
                    <a:pt x="1469" y="2874"/>
                  </a:lnTo>
                  <a:lnTo>
                    <a:pt x="1392" y="2769"/>
                  </a:lnTo>
                  <a:lnTo>
                    <a:pt x="1320" y="2661"/>
                  </a:lnTo>
                  <a:lnTo>
                    <a:pt x="1251" y="2548"/>
                  </a:lnTo>
                  <a:lnTo>
                    <a:pt x="1186" y="2435"/>
                  </a:lnTo>
                  <a:lnTo>
                    <a:pt x="1125" y="2323"/>
                  </a:lnTo>
                  <a:lnTo>
                    <a:pt x="1066" y="2204"/>
                  </a:lnTo>
                  <a:lnTo>
                    <a:pt x="1012" y="2088"/>
                  </a:lnTo>
                  <a:lnTo>
                    <a:pt x="961" y="1965"/>
                  </a:lnTo>
                  <a:lnTo>
                    <a:pt x="918" y="1845"/>
                  </a:lnTo>
                  <a:lnTo>
                    <a:pt x="874" y="1721"/>
                  </a:lnTo>
                  <a:lnTo>
                    <a:pt x="835" y="1595"/>
                  </a:lnTo>
                  <a:lnTo>
                    <a:pt x="798" y="1472"/>
                  </a:lnTo>
                  <a:lnTo>
                    <a:pt x="770" y="1345"/>
                  </a:lnTo>
                  <a:lnTo>
                    <a:pt x="740" y="1214"/>
                  </a:lnTo>
                  <a:lnTo>
                    <a:pt x="718" y="1087"/>
                  </a:lnTo>
                  <a:lnTo>
                    <a:pt x="700" y="957"/>
                  </a:lnTo>
                  <a:lnTo>
                    <a:pt x="686" y="826"/>
                  </a:lnTo>
                  <a:lnTo>
                    <a:pt x="675" y="699"/>
                  </a:lnTo>
                  <a:lnTo>
                    <a:pt x="668" y="569"/>
                  </a:lnTo>
                  <a:lnTo>
                    <a:pt x="664" y="435"/>
                  </a:lnTo>
                  <a:lnTo>
                    <a:pt x="664" y="305"/>
                  </a:lnTo>
                  <a:lnTo>
                    <a:pt x="671" y="174"/>
                  </a:lnTo>
                  <a:lnTo>
                    <a:pt x="683" y="44"/>
                  </a:lnTo>
                  <a:lnTo>
                    <a:pt x="683" y="40"/>
                  </a:lnTo>
                  <a:lnTo>
                    <a:pt x="683" y="37"/>
                  </a:lnTo>
                  <a:lnTo>
                    <a:pt x="683" y="33"/>
                  </a:lnTo>
                  <a:lnTo>
                    <a:pt x="678" y="30"/>
                  </a:lnTo>
                  <a:lnTo>
                    <a:pt x="678" y="25"/>
                  </a:lnTo>
                  <a:lnTo>
                    <a:pt x="675" y="22"/>
                  </a:lnTo>
                  <a:lnTo>
                    <a:pt x="675" y="18"/>
                  </a:lnTo>
                  <a:lnTo>
                    <a:pt x="671" y="15"/>
                  </a:lnTo>
                  <a:lnTo>
                    <a:pt x="664" y="12"/>
                  </a:lnTo>
                  <a:lnTo>
                    <a:pt x="657" y="8"/>
                  </a:lnTo>
                  <a:lnTo>
                    <a:pt x="650" y="4"/>
                  </a:lnTo>
                  <a:lnTo>
                    <a:pt x="643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34"/>
            <p:cNvSpPr/>
            <p:nvPr/>
          </p:nvSpPr>
          <p:spPr>
            <a:xfrm>
              <a:off x="372488" y="523750"/>
              <a:ext cx="137100" cy="65450"/>
            </a:xfrm>
            <a:custGeom>
              <a:avLst/>
              <a:gdLst/>
              <a:ahLst/>
              <a:cxnLst/>
              <a:rect l="l" t="t" r="r" b="b"/>
              <a:pathLst>
                <a:path w="5484" h="2618" extrusionOk="0">
                  <a:moveTo>
                    <a:pt x="1642" y="795"/>
                  </a:moveTo>
                  <a:lnTo>
                    <a:pt x="1703" y="798"/>
                  </a:lnTo>
                  <a:lnTo>
                    <a:pt x="1765" y="802"/>
                  </a:lnTo>
                  <a:lnTo>
                    <a:pt x="1859" y="813"/>
                  </a:lnTo>
                  <a:lnTo>
                    <a:pt x="1957" y="823"/>
                  </a:lnTo>
                  <a:lnTo>
                    <a:pt x="2055" y="842"/>
                  </a:lnTo>
                  <a:lnTo>
                    <a:pt x="2150" y="860"/>
                  </a:lnTo>
                  <a:lnTo>
                    <a:pt x="2345" y="907"/>
                  </a:lnTo>
                  <a:lnTo>
                    <a:pt x="2537" y="954"/>
                  </a:lnTo>
                  <a:cubicBezTo>
                    <a:pt x="2606" y="983"/>
                    <a:pt x="2678" y="1012"/>
                    <a:pt x="2755" y="1041"/>
                  </a:cubicBezTo>
                  <a:cubicBezTo>
                    <a:pt x="2827" y="1074"/>
                    <a:pt x="2899" y="1106"/>
                    <a:pt x="2972" y="1139"/>
                  </a:cubicBezTo>
                  <a:lnTo>
                    <a:pt x="3193" y="1244"/>
                  </a:lnTo>
                  <a:lnTo>
                    <a:pt x="3411" y="1349"/>
                  </a:lnTo>
                  <a:cubicBezTo>
                    <a:pt x="3479" y="1389"/>
                    <a:pt x="3552" y="1425"/>
                    <a:pt x="3620" y="1462"/>
                  </a:cubicBezTo>
                  <a:cubicBezTo>
                    <a:pt x="3693" y="1501"/>
                    <a:pt x="3762" y="1537"/>
                    <a:pt x="3831" y="1577"/>
                  </a:cubicBezTo>
                  <a:cubicBezTo>
                    <a:pt x="3899" y="1614"/>
                    <a:pt x="3965" y="1653"/>
                    <a:pt x="4030" y="1690"/>
                  </a:cubicBezTo>
                  <a:cubicBezTo>
                    <a:pt x="4095" y="1730"/>
                    <a:pt x="4160" y="1766"/>
                    <a:pt x="4222" y="1802"/>
                  </a:cubicBezTo>
                  <a:lnTo>
                    <a:pt x="4113" y="1777"/>
                  </a:lnTo>
                  <a:lnTo>
                    <a:pt x="4001" y="1755"/>
                  </a:lnTo>
                  <a:lnTo>
                    <a:pt x="3889" y="1740"/>
                  </a:lnTo>
                  <a:lnTo>
                    <a:pt x="3777" y="1726"/>
                  </a:lnTo>
                  <a:lnTo>
                    <a:pt x="3664" y="1718"/>
                  </a:lnTo>
                  <a:cubicBezTo>
                    <a:pt x="3628" y="1715"/>
                    <a:pt x="3592" y="1715"/>
                    <a:pt x="3555" y="1711"/>
                  </a:cubicBezTo>
                  <a:cubicBezTo>
                    <a:pt x="3483" y="1708"/>
                    <a:pt x="3411" y="1708"/>
                    <a:pt x="3345" y="1704"/>
                  </a:cubicBezTo>
                  <a:lnTo>
                    <a:pt x="3178" y="1704"/>
                  </a:lnTo>
                  <a:lnTo>
                    <a:pt x="3011" y="1708"/>
                  </a:lnTo>
                  <a:lnTo>
                    <a:pt x="2845" y="1711"/>
                  </a:lnTo>
                  <a:lnTo>
                    <a:pt x="2678" y="1723"/>
                  </a:lnTo>
                  <a:lnTo>
                    <a:pt x="2516" y="1733"/>
                  </a:lnTo>
                  <a:lnTo>
                    <a:pt x="2349" y="1748"/>
                  </a:lnTo>
                  <a:lnTo>
                    <a:pt x="2019" y="1788"/>
                  </a:lnTo>
                  <a:lnTo>
                    <a:pt x="2016" y="1788"/>
                  </a:lnTo>
                  <a:lnTo>
                    <a:pt x="2011" y="1791"/>
                  </a:lnTo>
                  <a:lnTo>
                    <a:pt x="2008" y="1791"/>
                  </a:lnTo>
                  <a:lnTo>
                    <a:pt x="2004" y="1795"/>
                  </a:lnTo>
                  <a:lnTo>
                    <a:pt x="2004" y="1798"/>
                  </a:lnTo>
                  <a:lnTo>
                    <a:pt x="2001" y="1802"/>
                  </a:lnTo>
                  <a:lnTo>
                    <a:pt x="2001" y="1805"/>
                  </a:lnTo>
                  <a:lnTo>
                    <a:pt x="2001" y="1810"/>
                  </a:lnTo>
                  <a:lnTo>
                    <a:pt x="2004" y="1813"/>
                  </a:lnTo>
                  <a:lnTo>
                    <a:pt x="2004" y="1817"/>
                  </a:lnTo>
                  <a:lnTo>
                    <a:pt x="2008" y="1820"/>
                  </a:lnTo>
                  <a:lnTo>
                    <a:pt x="2008" y="1823"/>
                  </a:lnTo>
                  <a:lnTo>
                    <a:pt x="2011" y="1827"/>
                  </a:lnTo>
                  <a:lnTo>
                    <a:pt x="2016" y="1827"/>
                  </a:lnTo>
                  <a:lnTo>
                    <a:pt x="2019" y="1831"/>
                  </a:lnTo>
                  <a:lnTo>
                    <a:pt x="2023" y="1831"/>
                  </a:lnTo>
                  <a:lnTo>
                    <a:pt x="2193" y="1845"/>
                  </a:lnTo>
                  <a:lnTo>
                    <a:pt x="2364" y="1863"/>
                  </a:lnTo>
                  <a:lnTo>
                    <a:pt x="2533" y="1885"/>
                  </a:lnTo>
                  <a:lnTo>
                    <a:pt x="2700" y="1907"/>
                  </a:lnTo>
                  <a:lnTo>
                    <a:pt x="2867" y="1936"/>
                  </a:lnTo>
                  <a:lnTo>
                    <a:pt x="3033" y="1965"/>
                  </a:lnTo>
                  <a:lnTo>
                    <a:pt x="3200" y="1997"/>
                  </a:lnTo>
                  <a:lnTo>
                    <a:pt x="3367" y="2034"/>
                  </a:lnTo>
                  <a:cubicBezTo>
                    <a:pt x="3381" y="2037"/>
                    <a:pt x="3399" y="2041"/>
                    <a:pt x="3414" y="2044"/>
                  </a:cubicBezTo>
                  <a:cubicBezTo>
                    <a:pt x="3200" y="2049"/>
                    <a:pt x="2986" y="2052"/>
                    <a:pt x="2777" y="2056"/>
                  </a:cubicBezTo>
                  <a:lnTo>
                    <a:pt x="2617" y="2052"/>
                  </a:lnTo>
                  <a:lnTo>
                    <a:pt x="2461" y="2049"/>
                  </a:lnTo>
                  <a:lnTo>
                    <a:pt x="2309" y="2041"/>
                  </a:lnTo>
                  <a:lnTo>
                    <a:pt x="2153" y="2027"/>
                  </a:lnTo>
                  <a:lnTo>
                    <a:pt x="2004" y="2009"/>
                  </a:lnTo>
                  <a:lnTo>
                    <a:pt x="1929" y="1997"/>
                  </a:lnTo>
                  <a:lnTo>
                    <a:pt x="1856" y="1984"/>
                  </a:lnTo>
                  <a:lnTo>
                    <a:pt x="1783" y="1965"/>
                  </a:lnTo>
                  <a:lnTo>
                    <a:pt x="1711" y="1947"/>
                  </a:lnTo>
                  <a:lnTo>
                    <a:pt x="1638" y="1929"/>
                  </a:lnTo>
                  <a:lnTo>
                    <a:pt x="1566" y="1903"/>
                  </a:lnTo>
                  <a:lnTo>
                    <a:pt x="1497" y="1882"/>
                  </a:lnTo>
                  <a:lnTo>
                    <a:pt x="1424" y="1853"/>
                  </a:lnTo>
                  <a:lnTo>
                    <a:pt x="1356" y="1823"/>
                  </a:lnTo>
                  <a:lnTo>
                    <a:pt x="1287" y="1788"/>
                  </a:lnTo>
                  <a:lnTo>
                    <a:pt x="1222" y="1755"/>
                  </a:lnTo>
                  <a:lnTo>
                    <a:pt x="1156" y="1715"/>
                  </a:lnTo>
                  <a:lnTo>
                    <a:pt x="1088" y="1671"/>
                  </a:lnTo>
                  <a:lnTo>
                    <a:pt x="1026" y="1628"/>
                  </a:lnTo>
                  <a:lnTo>
                    <a:pt x="1004" y="1603"/>
                  </a:lnTo>
                  <a:lnTo>
                    <a:pt x="989" y="1577"/>
                  </a:lnTo>
                  <a:lnTo>
                    <a:pt x="975" y="1552"/>
                  </a:lnTo>
                  <a:lnTo>
                    <a:pt x="961" y="1527"/>
                  </a:lnTo>
                  <a:lnTo>
                    <a:pt x="950" y="1497"/>
                  </a:lnTo>
                  <a:lnTo>
                    <a:pt x="942" y="1469"/>
                  </a:lnTo>
                  <a:lnTo>
                    <a:pt x="935" y="1440"/>
                  </a:lnTo>
                  <a:lnTo>
                    <a:pt x="932" y="1410"/>
                  </a:lnTo>
                  <a:lnTo>
                    <a:pt x="929" y="1382"/>
                  </a:lnTo>
                  <a:lnTo>
                    <a:pt x="924" y="1353"/>
                  </a:lnTo>
                  <a:lnTo>
                    <a:pt x="924" y="1320"/>
                  </a:lnTo>
                  <a:lnTo>
                    <a:pt x="929" y="1291"/>
                  </a:lnTo>
                  <a:lnTo>
                    <a:pt x="932" y="1262"/>
                  </a:lnTo>
                  <a:lnTo>
                    <a:pt x="935" y="1229"/>
                  </a:lnTo>
                  <a:lnTo>
                    <a:pt x="942" y="1201"/>
                  </a:lnTo>
                  <a:lnTo>
                    <a:pt x="954" y="1171"/>
                  </a:lnTo>
                  <a:lnTo>
                    <a:pt x="961" y="1142"/>
                  </a:lnTo>
                  <a:lnTo>
                    <a:pt x="972" y="1114"/>
                  </a:lnTo>
                  <a:lnTo>
                    <a:pt x="986" y="1084"/>
                  </a:lnTo>
                  <a:lnTo>
                    <a:pt x="1001" y="1059"/>
                  </a:lnTo>
                  <a:lnTo>
                    <a:pt x="1015" y="1034"/>
                  </a:lnTo>
                  <a:lnTo>
                    <a:pt x="1033" y="1009"/>
                  </a:lnTo>
                  <a:lnTo>
                    <a:pt x="1051" y="983"/>
                  </a:lnTo>
                  <a:lnTo>
                    <a:pt x="1073" y="962"/>
                  </a:lnTo>
                  <a:lnTo>
                    <a:pt x="1091" y="940"/>
                  </a:lnTo>
                  <a:lnTo>
                    <a:pt x="1116" y="918"/>
                  </a:lnTo>
                  <a:lnTo>
                    <a:pt x="1138" y="900"/>
                  </a:lnTo>
                  <a:lnTo>
                    <a:pt x="1163" y="882"/>
                  </a:lnTo>
                  <a:lnTo>
                    <a:pt x="1189" y="867"/>
                  </a:lnTo>
                  <a:lnTo>
                    <a:pt x="1215" y="853"/>
                  </a:lnTo>
                  <a:lnTo>
                    <a:pt x="1243" y="842"/>
                  </a:lnTo>
                  <a:lnTo>
                    <a:pt x="1272" y="835"/>
                  </a:lnTo>
                  <a:lnTo>
                    <a:pt x="1334" y="820"/>
                  </a:lnTo>
                  <a:lnTo>
                    <a:pt x="1392" y="809"/>
                  </a:lnTo>
                  <a:lnTo>
                    <a:pt x="1454" y="798"/>
                  </a:lnTo>
                  <a:lnTo>
                    <a:pt x="1516" y="795"/>
                  </a:lnTo>
                  <a:close/>
                  <a:moveTo>
                    <a:pt x="1255" y="1"/>
                  </a:moveTo>
                  <a:lnTo>
                    <a:pt x="1149" y="12"/>
                  </a:lnTo>
                  <a:lnTo>
                    <a:pt x="1048" y="22"/>
                  </a:lnTo>
                  <a:lnTo>
                    <a:pt x="1001" y="34"/>
                  </a:lnTo>
                  <a:lnTo>
                    <a:pt x="950" y="41"/>
                  </a:lnTo>
                  <a:lnTo>
                    <a:pt x="902" y="55"/>
                  </a:lnTo>
                  <a:lnTo>
                    <a:pt x="855" y="66"/>
                  </a:lnTo>
                  <a:lnTo>
                    <a:pt x="808" y="81"/>
                  </a:lnTo>
                  <a:lnTo>
                    <a:pt x="762" y="95"/>
                  </a:lnTo>
                  <a:lnTo>
                    <a:pt x="715" y="114"/>
                  </a:lnTo>
                  <a:lnTo>
                    <a:pt x="671" y="131"/>
                  </a:lnTo>
                  <a:lnTo>
                    <a:pt x="628" y="153"/>
                  </a:lnTo>
                  <a:lnTo>
                    <a:pt x="584" y="175"/>
                  </a:lnTo>
                  <a:lnTo>
                    <a:pt x="541" y="201"/>
                  </a:lnTo>
                  <a:lnTo>
                    <a:pt x="501" y="222"/>
                  </a:lnTo>
                  <a:lnTo>
                    <a:pt x="461" y="251"/>
                  </a:lnTo>
                  <a:lnTo>
                    <a:pt x="421" y="280"/>
                  </a:lnTo>
                  <a:lnTo>
                    <a:pt x="385" y="309"/>
                  </a:lnTo>
                  <a:lnTo>
                    <a:pt x="348" y="341"/>
                  </a:lnTo>
                  <a:lnTo>
                    <a:pt x="323" y="367"/>
                  </a:lnTo>
                  <a:lnTo>
                    <a:pt x="298" y="392"/>
                  </a:lnTo>
                  <a:lnTo>
                    <a:pt x="272" y="422"/>
                  </a:lnTo>
                  <a:lnTo>
                    <a:pt x="250" y="447"/>
                  </a:lnTo>
                  <a:lnTo>
                    <a:pt x="228" y="475"/>
                  </a:lnTo>
                  <a:lnTo>
                    <a:pt x="207" y="505"/>
                  </a:lnTo>
                  <a:lnTo>
                    <a:pt x="185" y="534"/>
                  </a:lnTo>
                  <a:lnTo>
                    <a:pt x="168" y="566"/>
                  </a:lnTo>
                  <a:lnTo>
                    <a:pt x="149" y="595"/>
                  </a:lnTo>
                  <a:lnTo>
                    <a:pt x="131" y="628"/>
                  </a:lnTo>
                  <a:lnTo>
                    <a:pt x="113" y="661"/>
                  </a:lnTo>
                  <a:lnTo>
                    <a:pt x="98" y="693"/>
                  </a:lnTo>
                  <a:lnTo>
                    <a:pt x="69" y="762"/>
                  </a:lnTo>
                  <a:lnTo>
                    <a:pt x="47" y="831"/>
                  </a:lnTo>
                  <a:lnTo>
                    <a:pt x="29" y="900"/>
                  </a:lnTo>
                  <a:lnTo>
                    <a:pt x="22" y="936"/>
                  </a:lnTo>
                  <a:lnTo>
                    <a:pt x="15" y="972"/>
                  </a:lnTo>
                  <a:lnTo>
                    <a:pt x="11" y="1009"/>
                  </a:lnTo>
                  <a:lnTo>
                    <a:pt x="7" y="1044"/>
                  </a:lnTo>
                  <a:lnTo>
                    <a:pt x="4" y="1077"/>
                  </a:lnTo>
                  <a:lnTo>
                    <a:pt x="1" y="1114"/>
                  </a:lnTo>
                  <a:lnTo>
                    <a:pt x="1" y="1149"/>
                  </a:lnTo>
                  <a:lnTo>
                    <a:pt x="4" y="1186"/>
                  </a:lnTo>
                  <a:lnTo>
                    <a:pt x="4" y="1223"/>
                  </a:lnTo>
                  <a:lnTo>
                    <a:pt x="7" y="1258"/>
                  </a:lnTo>
                  <a:lnTo>
                    <a:pt x="11" y="1295"/>
                  </a:lnTo>
                  <a:lnTo>
                    <a:pt x="19" y="1331"/>
                  </a:lnTo>
                  <a:lnTo>
                    <a:pt x="26" y="1367"/>
                  </a:lnTo>
                  <a:lnTo>
                    <a:pt x="33" y="1403"/>
                  </a:lnTo>
                  <a:cubicBezTo>
                    <a:pt x="41" y="1422"/>
                    <a:pt x="47" y="1443"/>
                    <a:pt x="54" y="1465"/>
                  </a:cubicBezTo>
                  <a:lnTo>
                    <a:pt x="76" y="1530"/>
                  </a:lnTo>
                  <a:cubicBezTo>
                    <a:pt x="87" y="1552"/>
                    <a:pt x="94" y="1574"/>
                    <a:pt x="106" y="1596"/>
                  </a:cubicBezTo>
                  <a:lnTo>
                    <a:pt x="138" y="1661"/>
                  </a:lnTo>
                  <a:lnTo>
                    <a:pt x="174" y="1723"/>
                  </a:lnTo>
                  <a:lnTo>
                    <a:pt x="196" y="1755"/>
                  </a:lnTo>
                  <a:lnTo>
                    <a:pt x="218" y="1783"/>
                  </a:lnTo>
                  <a:lnTo>
                    <a:pt x="240" y="1813"/>
                  </a:lnTo>
                  <a:lnTo>
                    <a:pt x="261" y="1842"/>
                  </a:lnTo>
                  <a:lnTo>
                    <a:pt x="287" y="1867"/>
                  </a:lnTo>
                  <a:lnTo>
                    <a:pt x="312" y="1892"/>
                  </a:lnTo>
                  <a:lnTo>
                    <a:pt x="345" y="1940"/>
                  </a:lnTo>
                  <a:lnTo>
                    <a:pt x="385" y="1987"/>
                  </a:lnTo>
                  <a:lnTo>
                    <a:pt x="424" y="2030"/>
                  </a:lnTo>
                  <a:lnTo>
                    <a:pt x="464" y="2074"/>
                  </a:lnTo>
                  <a:lnTo>
                    <a:pt x="508" y="2114"/>
                  </a:lnTo>
                  <a:lnTo>
                    <a:pt x="555" y="2153"/>
                  </a:lnTo>
                  <a:lnTo>
                    <a:pt x="602" y="2193"/>
                  </a:lnTo>
                  <a:lnTo>
                    <a:pt x="649" y="2230"/>
                  </a:lnTo>
                  <a:lnTo>
                    <a:pt x="700" y="2266"/>
                  </a:lnTo>
                  <a:lnTo>
                    <a:pt x="750" y="2298"/>
                  </a:lnTo>
                  <a:lnTo>
                    <a:pt x="802" y="2331"/>
                  </a:lnTo>
                  <a:lnTo>
                    <a:pt x="855" y="2360"/>
                  </a:lnTo>
                  <a:lnTo>
                    <a:pt x="910" y="2389"/>
                  </a:lnTo>
                  <a:lnTo>
                    <a:pt x="964" y="2411"/>
                  </a:lnTo>
                  <a:lnTo>
                    <a:pt x="1019" y="2436"/>
                  </a:lnTo>
                  <a:lnTo>
                    <a:pt x="1073" y="2454"/>
                  </a:lnTo>
                  <a:lnTo>
                    <a:pt x="1171" y="2487"/>
                  </a:lnTo>
                  <a:lnTo>
                    <a:pt x="1269" y="2512"/>
                  </a:lnTo>
                  <a:lnTo>
                    <a:pt x="1367" y="2534"/>
                  </a:lnTo>
                  <a:lnTo>
                    <a:pt x="1468" y="2549"/>
                  </a:lnTo>
                  <a:lnTo>
                    <a:pt x="1566" y="2563"/>
                  </a:lnTo>
                  <a:lnTo>
                    <a:pt x="1668" y="2571"/>
                  </a:lnTo>
                  <a:lnTo>
                    <a:pt x="1769" y="2578"/>
                  </a:lnTo>
                  <a:lnTo>
                    <a:pt x="1870" y="2581"/>
                  </a:lnTo>
                  <a:lnTo>
                    <a:pt x="1972" y="2578"/>
                  </a:lnTo>
                  <a:lnTo>
                    <a:pt x="2073" y="2578"/>
                  </a:lnTo>
                  <a:lnTo>
                    <a:pt x="2171" y="2571"/>
                  </a:lnTo>
                  <a:lnTo>
                    <a:pt x="2272" y="2563"/>
                  </a:lnTo>
                  <a:lnTo>
                    <a:pt x="2476" y="2541"/>
                  </a:lnTo>
                  <a:cubicBezTo>
                    <a:pt x="2541" y="2534"/>
                    <a:pt x="2610" y="2527"/>
                    <a:pt x="2675" y="2516"/>
                  </a:cubicBezTo>
                  <a:cubicBezTo>
                    <a:pt x="2798" y="2501"/>
                    <a:pt x="2918" y="2484"/>
                    <a:pt x="3033" y="2469"/>
                  </a:cubicBezTo>
                  <a:cubicBezTo>
                    <a:pt x="3153" y="2454"/>
                    <a:pt x="3269" y="2440"/>
                    <a:pt x="3381" y="2425"/>
                  </a:cubicBezTo>
                  <a:cubicBezTo>
                    <a:pt x="3436" y="2422"/>
                    <a:pt x="3494" y="2414"/>
                    <a:pt x="3548" y="2407"/>
                  </a:cubicBezTo>
                  <a:cubicBezTo>
                    <a:pt x="3606" y="2404"/>
                    <a:pt x="3660" y="2400"/>
                    <a:pt x="3715" y="2397"/>
                  </a:cubicBezTo>
                  <a:lnTo>
                    <a:pt x="3881" y="2385"/>
                  </a:lnTo>
                  <a:lnTo>
                    <a:pt x="4045" y="2382"/>
                  </a:lnTo>
                  <a:lnTo>
                    <a:pt x="4212" y="2382"/>
                  </a:lnTo>
                  <a:lnTo>
                    <a:pt x="4374" y="2392"/>
                  </a:lnTo>
                  <a:lnTo>
                    <a:pt x="4458" y="2397"/>
                  </a:lnTo>
                  <a:lnTo>
                    <a:pt x="4541" y="2407"/>
                  </a:lnTo>
                  <a:lnTo>
                    <a:pt x="4625" y="2418"/>
                  </a:lnTo>
                  <a:lnTo>
                    <a:pt x="4707" y="2429"/>
                  </a:lnTo>
                  <a:lnTo>
                    <a:pt x="4791" y="2444"/>
                  </a:lnTo>
                  <a:lnTo>
                    <a:pt x="4874" y="2462"/>
                  </a:lnTo>
                  <a:lnTo>
                    <a:pt x="4961" y="2479"/>
                  </a:lnTo>
                  <a:lnTo>
                    <a:pt x="5045" y="2501"/>
                  </a:lnTo>
                  <a:lnTo>
                    <a:pt x="5132" y="2527"/>
                  </a:lnTo>
                  <a:lnTo>
                    <a:pt x="5219" y="2552"/>
                  </a:lnTo>
                  <a:lnTo>
                    <a:pt x="5306" y="2581"/>
                  </a:lnTo>
                  <a:lnTo>
                    <a:pt x="5396" y="2614"/>
                  </a:lnTo>
                  <a:lnTo>
                    <a:pt x="5403" y="2614"/>
                  </a:lnTo>
                  <a:lnTo>
                    <a:pt x="5407" y="2618"/>
                  </a:lnTo>
                  <a:lnTo>
                    <a:pt x="5433" y="2618"/>
                  </a:lnTo>
                  <a:lnTo>
                    <a:pt x="5436" y="2614"/>
                  </a:lnTo>
                  <a:lnTo>
                    <a:pt x="5443" y="2610"/>
                  </a:lnTo>
                  <a:lnTo>
                    <a:pt x="5447" y="2610"/>
                  </a:lnTo>
                  <a:lnTo>
                    <a:pt x="5451" y="2606"/>
                  </a:lnTo>
                  <a:lnTo>
                    <a:pt x="5461" y="2599"/>
                  </a:lnTo>
                  <a:lnTo>
                    <a:pt x="5468" y="2592"/>
                  </a:lnTo>
                  <a:lnTo>
                    <a:pt x="5473" y="2581"/>
                  </a:lnTo>
                  <a:lnTo>
                    <a:pt x="5480" y="2571"/>
                  </a:lnTo>
                  <a:lnTo>
                    <a:pt x="5483" y="2559"/>
                  </a:lnTo>
                  <a:lnTo>
                    <a:pt x="5483" y="2549"/>
                  </a:lnTo>
                  <a:lnTo>
                    <a:pt x="5483" y="2538"/>
                  </a:lnTo>
                  <a:lnTo>
                    <a:pt x="5483" y="2523"/>
                  </a:lnTo>
                  <a:lnTo>
                    <a:pt x="5480" y="2519"/>
                  </a:lnTo>
                  <a:lnTo>
                    <a:pt x="5480" y="2512"/>
                  </a:lnTo>
                  <a:lnTo>
                    <a:pt x="5476" y="2509"/>
                  </a:lnTo>
                  <a:lnTo>
                    <a:pt x="5473" y="2505"/>
                  </a:lnTo>
                  <a:lnTo>
                    <a:pt x="5468" y="2498"/>
                  </a:lnTo>
                  <a:lnTo>
                    <a:pt x="5465" y="2494"/>
                  </a:lnTo>
                  <a:lnTo>
                    <a:pt x="5447" y="2479"/>
                  </a:lnTo>
                  <a:lnTo>
                    <a:pt x="5433" y="2465"/>
                  </a:lnTo>
                  <a:lnTo>
                    <a:pt x="5433" y="2462"/>
                  </a:lnTo>
                  <a:lnTo>
                    <a:pt x="5429" y="2457"/>
                  </a:lnTo>
                  <a:lnTo>
                    <a:pt x="5429" y="2451"/>
                  </a:lnTo>
                  <a:lnTo>
                    <a:pt x="5425" y="2447"/>
                  </a:lnTo>
                  <a:cubicBezTo>
                    <a:pt x="5367" y="2385"/>
                    <a:pt x="5313" y="2320"/>
                    <a:pt x="5255" y="2258"/>
                  </a:cubicBezTo>
                  <a:cubicBezTo>
                    <a:pt x="5194" y="2193"/>
                    <a:pt x="5135" y="2128"/>
                    <a:pt x="5074" y="2063"/>
                  </a:cubicBezTo>
                  <a:cubicBezTo>
                    <a:pt x="5012" y="2001"/>
                    <a:pt x="4947" y="1936"/>
                    <a:pt x="4886" y="1870"/>
                  </a:cubicBezTo>
                  <a:cubicBezTo>
                    <a:pt x="4820" y="1810"/>
                    <a:pt x="4755" y="1744"/>
                    <a:pt x="4690" y="1679"/>
                  </a:cubicBezTo>
                  <a:lnTo>
                    <a:pt x="4490" y="1494"/>
                  </a:lnTo>
                  <a:lnTo>
                    <a:pt x="4280" y="1309"/>
                  </a:lnTo>
                  <a:lnTo>
                    <a:pt x="4175" y="1218"/>
                  </a:lnTo>
                  <a:lnTo>
                    <a:pt x="4066" y="1131"/>
                  </a:lnTo>
                  <a:lnTo>
                    <a:pt x="3954" y="1044"/>
                  </a:lnTo>
                  <a:lnTo>
                    <a:pt x="3845" y="962"/>
                  </a:lnTo>
                  <a:lnTo>
                    <a:pt x="3733" y="882"/>
                  </a:lnTo>
                  <a:lnTo>
                    <a:pt x="3617" y="802"/>
                  </a:lnTo>
                  <a:lnTo>
                    <a:pt x="3501" y="726"/>
                  </a:lnTo>
                  <a:lnTo>
                    <a:pt x="3385" y="649"/>
                  </a:lnTo>
                  <a:lnTo>
                    <a:pt x="3265" y="581"/>
                  </a:lnTo>
                  <a:lnTo>
                    <a:pt x="3146" y="512"/>
                  </a:lnTo>
                  <a:lnTo>
                    <a:pt x="3026" y="447"/>
                  </a:lnTo>
                  <a:lnTo>
                    <a:pt x="2903" y="388"/>
                  </a:lnTo>
                  <a:lnTo>
                    <a:pt x="2780" y="331"/>
                  </a:lnTo>
                  <a:lnTo>
                    <a:pt x="2657" y="276"/>
                  </a:lnTo>
                  <a:lnTo>
                    <a:pt x="2530" y="229"/>
                  </a:lnTo>
                  <a:lnTo>
                    <a:pt x="2403" y="186"/>
                  </a:lnTo>
                  <a:lnTo>
                    <a:pt x="2277" y="146"/>
                  </a:lnTo>
                  <a:lnTo>
                    <a:pt x="2146" y="109"/>
                  </a:lnTo>
                  <a:lnTo>
                    <a:pt x="2016" y="81"/>
                  </a:lnTo>
                  <a:lnTo>
                    <a:pt x="1885" y="55"/>
                  </a:lnTo>
                  <a:lnTo>
                    <a:pt x="1780" y="34"/>
                  </a:lnTo>
                  <a:lnTo>
                    <a:pt x="1675" y="19"/>
                  </a:lnTo>
                  <a:lnTo>
                    <a:pt x="1566" y="8"/>
                  </a:lnTo>
                  <a:lnTo>
                    <a:pt x="1461" y="1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34"/>
            <p:cNvSpPr/>
            <p:nvPr/>
          </p:nvSpPr>
          <p:spPr>
            <a:xfrm>
              <a:off x="382363" y="606275"/>
              <a:ext cx="234475" cy="478575"/>
            </a:xfrm>
            <a:custGeom>
              <a:avLst/>
              <a:gdLst/>
              <a:ahLst/>
              <a:cxnLst/>
              <a:rect l="l" t="t" r="r" b="b"/>
              <a:pathLst>
                <a:path w="9379" h="19143" extrusionOk="0">
                  <a:moveTo>
                    <a:pt x="3964" y="4614"/>
                  </a:moveTo>
                  <a:lnTo>
                    <a:pt x="3958" y="4676"/>
                  </a:lnTo>
                  <a:lnTo>
                    <a:pt x="3947" y="4741"/>
                  </a:lnTo>
                  <a:lnTo>
                    <a:pt x="3936" y="4803"/>
                  </a:lnTo>
                  <a:lnTo>
                    <a:pt x="3921" y="4861"/>
                  </a:lnTo>
                  <a:lnTo>
                    <a:pt x="3907" y="4923"/>
                  </a:lnTo>
                  <a:lnTo>
                    <a:pt x="3889" y="4980"/>
                  </a:lnTo>
                  <a:lnTo>
                    <a:pt x="3871" y="5038"/>
                  </a:lnTo>
                  <a:lnTo>
                    <a:pt x="3849" y="5097"/>
                  </a:lnTo>
                  <a:lnTo>
                    <a:pt x="3827" y="5151"/>
                  </a:lnTo>
                  <a:lnTo>
                    <a:pt x="3802" y="5205"/>
                  </a:lnTo>
                  <a:lnTo>
                    <a:pt x="3773" y="5256"/>
                  </a:lnTo>
                  <a:lnTo>
                    <a:pt x="3740" y="5306"/>
                  </a:lnTo>
                  <a:lnTo>
                    <a:pt x="3708" y="5358"/>
                  </a:lnTo>
                  <a:lnTo>
                    <a:pt x="3675" y="5405"/>
                  </a:lnTo>
                  <a:lnTo>
                    <a:pt x="3635" y="5448"/>
                  </a:lnTo>
                  <a:lnTo>
                    <a:pt x="3595" y="5491"/>
                  </a:lnTo>
                  <a:lnTo>
                    <a:pt x="3556" y="5535"/>
                  </a:lnTo>
                  <a:lnTo>
                    <a:pt x="3508" y="5575"/>
                  </a:lnTo>
                  <a:lnTo>
                    <a:pt x="3461" y="5614"/>
                  </a:lnTo>
                  <a:lnTo>
                    <a:pt x="3410" y="5647"/>
                  </a:lnTo>
                  <a:lnTo>
                    <a:pt x="3356" y="5684"/>
                  </a:lnTo>
                  <a:lnTo>
                    <a:pt x="3302" y="5712"/>
                  </a:lnTo>
                  <a:lnTo>
                    <a:pt x="3244" y="5745"/>
                  </a:lnTo>
                  <a:lnTo>
                    <a:pt x="3182" y="5771"/>
                  </a:lnTo>
                  <a:lnTo>
                    <a:pt x="3117" y="5796"/>
                  </a:lnTo>
                  <a:cubicBezTo>
                    <a:pt x="3095" y="5803"/>
                    <a:pt x="3073" y="5810"/>
                    <a:pt x="3051" y="5818"/>
                  </a:cubicBezTo>
                  <a:cubicBezTo>
                    <a:pt x="3026" y="5821"/>
                    <a:pt x="3004" y="5828"/>
                    <a:pt x="2979" y="5836"/>
                  </a:cubicBezTo>
                  <a:cubicBezTo>
                    <a:pt x="2957" y="5839"/>
                    <a:pt x="2932" y="5846"/>
                    <a:pt x="2907" y="5850"/>
                  </a:cubicBezTo>
                  <a:cubicBezTo>
                    <a:pt x="2882" y="5858"/>
                    <a:pt x="2856" y="5861"/>
                    <a:pt x="2830" y="5865"/>
                  </a:cubicBezTo>
                  <a:cubicBezTo>
                    <a:pt x="2805" y="5868"/>
                    <a:pt x="2780" y="5872"/>
                    <a:pt x="2751" y="5875"/>
                  </a:cubicBezTo>
                  <a:cubicBezTo>
                    <a:pt x="2725" y="5879"/>
                    <a:pt x="2696" y="5883"/>
                    <a:pt x="2668" y="5883"/>
                  </a:cubicBezTo>
                  <a:cubicBezTo>
                    <a:pt x="2643" y="5886"/>
                    <a:pt x="2613" y="5886"/>
                    <a:pt x="2584" y="5890"/>
                  </a:cubicBezTo>
                  <a:lnTo>
                    <a:pt x="2490" y="5890"/>
                  </a:lnTo>
                  <a:cubicBezTo>
                    <a:pt x="2457" y="5890"/>
                    <a:pt x="2429" y="5890"/>
                    <a:pt x="2399" y="5886"/>
                  </a:cubicBezTo>
                  <a:cubicBezTo>
                    <a:pt x="2367" y="5886"/>
                    <a:pt x="2338" y="5883"/>
                    <a:pt x="2309" y="5883"/>
                  </a:cubicBezTo>
                  <a:cubicBezTo>
                    <a:pt x="2280" y="5879"/>
                    <a:pt x="2255" y="5875"/>
                    <a:pt x="2225" y="5872"/>
                  </a:cubicBezTo>
                  <a:cubicBezTo>
                    <a:pt x="2196" y="5865"/>
                    <a:pt x="2168" y="5861"/>
                    <a:pt x="2142" y="5853"/>
                  </a:cubicBezTo>
                  <a:lnTo>
                    <a:pt x="2062" y="5836"/>
                  </a:lnTo>
                  <a:lnTo>
                    <a:pt x="1982" y="5814"/>
                  </a:lnTo>
                  <a:lnTo>
                    <a:pt x="1910" y="5788"/>
                  </a:lnTo>
                  <a:lnTo>
                    <a:pt x="1838" y="5759"/>
                  </a:lnTo>
                  <a:lnTo>
                    <a:pt x="1765" y="5727"/>
                  </a:lnTo>
                  <a:lnTo>
                    <a:pt x="1700" y="5691"/>
                  </a:lnTo>
                  <a:lnTo>
                    <a:pt x="1635" y="5651"/>
                  </a:lnTo>
                  <a:lnTo>
                    <a:pt x="1573" y="5611"/>
                  </a:lnTo>
                  <a:lnTo>
                    <a:pt x="1512" y="5567"/>
                  </a:lnTo>
                  <a:lnTo>
                    <a:pt x="1454" y="5517"/>
                  </a:lnTo>
                  <a:lnTo>
                    <a:pt x="1399" y="5470"/>
                  </a:lnTo>
                  <a:lnTo>
                    <a:pt x="1447" y="5491"/>
                  </a:lnTo>
                  <a:lnTo>
                    <a:pt x="1490" y="5517"/>
                  </a:lnTo>
                  <a:lnTo>
                    <a:pt x="1537" y="5538"/>
                  </a:lnTo>
                  <a:lnTo>
                    <a:pt x="1584" y="5557"/>
                  </a:lnTo>
                  <a:lnTo>
                    <a:pt x="1678" y="5592"/>
                  </a:lnTo>
                  <a:lnTo>
                    <a:pt x="1768" y="5625"/>
                  </a:lnTo>
                  <a:lnTo>
                    <a:pt x="1867" y="5651"/>
                  </a:lnTo>
                  <a:lnTo>
                    <a:pt x="1961" y="5669"/>
                  </a:lnTo>
                  <a:lnTo>
                    <a:pt x="2055" y="5687"/>
                  </a:lnTo>
                  <a:lnTo>
                    <a:pt x="2149" y="5694"/>
                  </a:lnTo>
                  <a:lnTo>
                    <a:pt x="2243" y="5698"/>
                  </a:lnTo>
                  <a:lnTo>
                    <a:pt x="2338" y="5698"/>
                  </a:lnTo>
                  <a:lnTo>
                    <a:pt x="2432" y="5694"/>
                  </a:lnTo>
                  <a:lnTo>
                    <a:pt x="2526" y="5684"/>
                  </a:lnTo>
                  <a:lnTo>
                    <a:pt x="2616" y="5669"/>
                  </a:lnTo>
                  <a:lnTo>
                    <a:pt x="2708" y="5651"/>
                  </a:lnTo>
                  <a:lnTo>
                    <a:pt x="2798" y="5625"/>
                  </a:lnTo>
                  <a:lnTo>
                    <a:pt x="2889" y="5597"/>
                  </a:lnTo>
                  <a:lnTo>
                    <a:pt x="2972" y="5564"/>
                  </a:lnTo>
                  <a:lnTo>
                    <a:pt x="3059" y="5527"/>
                  </a:lnTo>
                  <a:lnTo>
                    <a:pt x="3143" y="5484"/>
                  </a:lnTo>
                  <a:lnTo>
                    <a:pt x="3222" y="5440"/>
                  </a:lnTo>
                  <a:lnTo>
                    <a:pt x="3302" y="5390"/>
                  </a:lnTo>
                  <a:lnTo>
                    <a:pt x="3377" y="5339"/>
                  </a:lnTo>
                  <a:lnTo>
                    <a:pt x="3450" y="5281"/>
                  </a:lnTo>
                  <a:lnTo>
                    <a:pt x="3523" y="5219"/>
                  </a:lnTo>
                  <a:lnTo>
                    <a:pt x="3588" y="5158"/>
                  </a:lnTo>
                  <a:lnTo>
                    <a:pt x="3653" y="5089"/>
                  </a:lnTo>
                  <a:lnTo>
                    <a:pt x="3715" y="5017"/>
                  </a:lnTo>
                  <a:lnTo>
                    <a:pt x="3773" y="4944"/>
                  </a:lnTo>
                  <a:lnTo>
                    <a:pt x="3827" y="4864"/>
                  </a:lnTo>
                  <a:lnTo>
                    <a:pt x="3878" y="4784"/>
                  </a:lnTo>
                  <a:lnTo>
                    <a:pt x="3921" y="4701"/>
                  </a:lnTo>
                  <a:lnTo>
                    <a:pt x="3964" y="4614"/>
                  </a:lnTo>
                  <a:close/>
                  <a:moveTo>
                    <a:pt x="8291" y="3495"/>
                  </a:moveTo>
                  <a:lnTo>
                    <a:pt x="8324" y="3582"/>
                  </a:lnTo>
                  <a:lnTo>
                    <a:pt x="8357" y="3672"/>
                  </a:lnTo>
                  <a:lnTo>
                    <a:pt x="8390" y="3762"/>
                  </a:lnTo>
                  <a:lnTo>
                    <a:pt x="8418" y="3853"/>
                  </a:lnTo>
                  <a:lnTo>
                    <a:pt x="8443" y="3944"/>
                  </a:lnTo>
                  <a:lnTo>
                    <a:pt x="8465" y="4035"/>
                  </a:lnTo>
                  <a:lnTo>
                    <a:pt x="8487" y="4125"/>
                  </a:lnTo>
                  <a:lnTo>
                    <a:pt x="8505" y="4219"/>
                  </a:lnTo>
                  <a:lnTo>
                    <a:pt x="8523" y="4310"/>
                  </a:lnTo>
                  <a:lnTo>
                    <a:pt x="8538" y="4404"/>
                  </a:lnTo>
                  <a:lnTo>
                    <a:pt x="8549" y="4498"/>
                  </a:lnTo>
                  <a:lnTo>
                    <a:pt x="8557" y="4589"/>
                  </a:lnTo>
                  <a:lnTo>
                    <a:pt x="8564" y="4684"/>
                  </a:lnTo>
                  <a:lnTo>
                    <a:pt x="8567" y="4777"/>
                  </a:lnTo>
                  <a:lnTo>
                    <a:pt x="8567" y="4871"/>
                  </a:lnTo>
                  <a:lnTo>
                    <a:pt x="8564" y="4966"/>
                  </a:lnTo>
                  <a:lnTo>
                    <a:pt x="8557" y="5064"/>
                  </a:lnTo>
                  <a:lnTo>
                    <a:pt x="8549" y="5158"/>
                  </a:lnTo>
                  <a:lnTo>
                    <a:pt x="8538" y="5252"/>
                  </a:lnTo>
                  <a:lnTo>
                    <a:pt x="8523" y="5350"/>
                  </a:lnTo>
                  <a:lnTo>
                    <a:pt x="8502" y="5445"/>
                  </a:lnTo>
                  <a:lnTo>
                    <a:pt x="8483" y="5542"/>
                  </a:lnTo>
                  <a:lnTo>
                    <a:pt x="8458" y="5640"/>
                  </a:lnTo>
                  <a:lnTo>
                    <a:pt x="8430" y="5734"/>
                  </a:lnTo>
                  <a:lnTo>
                    <a:pt x="8397" y="5832"/>
                  </a:lnTo>
                  <a:lnTo>
                    <a:pt x="8361" y="5930"/>
                  </a:lnTo>
                  <a:lnTo>
                    <a:pt x="8324" y="6027"/>
                  </a:lnTo>
                  <a:lnTo>
                    <a:pt x="8281" y="6125"/>
                  </a:lnTo>
                  <a:lnTo>
                    <a:pt x="8234" y="6223"/>
                  </a:lnTo>
                  <a:lnTo>
                    <a:pt x="8183" y="6321"/>
                  </a:lnTo>
                  <a:lnTo>
                    <a:pt x="8129" y="6419"/>
                  </a:lnTo>
                  <a:lnTo>
                    <a:pt x="8074" y="6517"/>
                  </a:lnTo>
                  <a:lnTo>
                    <a:pt x="8020" y="6604"/>
                  </a:lnTo>
                  <a:lnTo>
                    <a:pt x="7962" y="6687"/>
                  </a:lnTo>
                  <a:lnTo>
                    <a:pt x="7904" y="6771"/>
                  </a:lnTo>
                  <a:lnTo>
                    <a:pt x="7846" y="6850"/>
                  </a:lnTo>
                  <a:lnTo>
                    <a:pt x="7788" y="6930"/>
                  </a:lnTo>
                  <a:lnTo>
                    <a:pt x="7722" y="7010"/>
                  </a:lnTo>
                  <a:lnTo>
                    <a:pt x="7661" y="7086"/>
                  </a:lnTo>
                  <a:lnTo>
                    <a:pt x="7596" y="7162"/>
                  </a:lnTo>
                  <a:lnTo>
                    <a:pt x="7530" y="7234"/>
                  </a:lnTo>
                  <a:lnTo>
                    <a:pt x="7462" y="7307"/>
                  </a:lnTo>
                  <a:lnTo>
                    <a:pt x="7324" y="7448"/>
                  </a:lnTo>
                  <a:lnTo>
                    <a:pt x="7179" y="7582"/>
                  </a:lnTo>
                  <a:lnTo>
                    <a:pt x="7030" y="7713"/>
                  </a:lnTo>
                  <a:lnTo>
                    <a:pt x="6875" y="7836"/>
                  </a:lnTo>
                  <a:lnTo>
                    <a:pt x="6719" y="7955"/>
                  </a:lnTo>
                  <a:lnTo>
                    <a:pt x="6560" y="8075"/>
                  </a:lnTo>
                  <a:lnTo>
                    <a:pt x="6393" y="8188"/>
                  </a:lnTo>
                  <a:lnTo>
                    <a:pt x="6226" y="8296"/>
                  </a:lnTo>
                  <a:lnTo>
                    <a:pt x="6060" y="8405"/>
                  </a:lnTo>
                  <a:lnTo>
                    <a:pt x="5886" y="8510"/>
                  </a:lnTo>
                  <a:lnTo>
                    <a:pt x="5712" y="8611"/>
                  </a:lnTo>
                  <a:lnTo>
                    <a:pt x="5360" y="8810"/>
                  </a:lnTo>
                  <a:lnTo>
                    <a:pt x="5005" y="9003"/>
                  </a:lnTo>
                  <a:cubicBezTo>
                    <a:pt x="4765" y="9133"/>
                    <a:pt x="4530" y="9260"/>
                    <a:pt x="4291" y="9387"/>
                  </a:cubicBezTo>
                  <a:cubicBezTo>
                    <a:pt x="4175" y="9452"/>
                    <a:pt x="4059" y="9517"/>
                    <a:pt x="3939" y="9583"/>
                  </a:cubicBezTo>
                  <a:cubicBezTo>
                    <a:pt x="3827" y="9651"/>
                    <a:pt x="3711" y="9717"/>
                    <a:pt x="3595" y="9782"/>
                  </a:cubicBezTo>
                  <a:lnTo>
                    <a:pt x="3429" y="9887"/>
                  </a:lnTo>
                  <a:lnTo>
                    <a:pt x="3262" y="9992"/>
                  </a:lnTo>
                  <a:lnTo>
                    <a:pt x="3099" y="10101"/>
                  </a:lnTo>
                  <a:lnTo>
                    <a:pt x="2939" y="10213"/>
                  </a:lnTo>
                  <a:lnTo>
                    <a:pt x="2740" y="10362"/>
                  </a:lnTo>
                  <a:lnTo>
                    <a:pt x="2643" y="10438"/>
                  </a:lnTo>
                  <a:lnTo>
                    <a:pt x="2548" y="10514"/>
                  </a:lnTo>
                  <a:lnTo>
                    <a:pt x="2457" y="10593"/>
                  </a:lnTo>
                  <a:lnTo>
                    <a:pt x="2363" y="10673"/>
                  </a:lnTo>
                  <a:lnTo>
                    <a:pt x="2276" y="10753"/>
                  </a:lnTo>
                  <a:lnTo>
                    <a:pt x="2189" y="10837"/>
                  </a:lnTo>
                  <a:lnTo>
                    <a:pt x="2102" y="10924"/>
                  </a:lnTo>
                  <a:lnTo>
                    <a:pt x="2019" y="11006"/>
                  </a:lnTo>
                  <a:lnTo>
                    <a:pt x="1939" y="11093"/>
                  </a:lnTo>
                  <a:lnTo>
                    <a:pt x="1860" y="11185"/>
                  </a:lnTo>
                  <a:lnTo>
                    <a:pt x="1780" y="11275"/>
                  </a:lnTo>
                  <a:lnTo>
                    <a:pt x="1708" y="11366"/>
                  </a:lnTo>
                  <a:lnTo>
                    <a:pt x="1635" y="11459"/>
                  </a:lnTo>
                  <a:lnTo>
                    <a:pt x="1562" y="11554"/>
                  </a:lnTo>
                  <a:lnTo>
                    <a:pt x="1642" y="11419"/>
                  </a:lnTo>
                  <a:lnTo>
                    <a:pt x="1686" y="11354"/>
                  </a:lnTo>
                  <a:lnTo>
                    <a:pt x="1729" y="11293"/>
                  </a:lnTo>
                  <a:lnTo>
                    <a:pt x="1816" y="11173"/>
                  </a:lnTo>
                  <a:lnTo>
                    <a:pt x="1907" y="11054"/>
                  </a:lnTo>
                  <a:lnTo>
                    <a:pt x="2001" y="10938"/>
                  </a:lnTo>
                  <a:lnTo>
                    <a:pt x="2102" y="10822"/>
                  </a:lnTo>
                  <a:lnTo>
                    <a:pt x="2208" y="10710"/>
                  </a:lnTo>
                  <a:lnTo>
                    <a:pt x="2316" y="10598"/>
                  </a:lnTo>
                  <a:lnTo>
                    <a:pt x="2429" y="10484"/>
                  </a:lnTo>
                  <a:lnTo>
                    <a:pt x="2544" y="10376"/>
                  </a:lnTo>
                  <a:lnTo>
                    <a:pt x="2668" y="10267"/>
                  </a:lnTo>
                  <a:lnTo>
                    <a:pt x="2790" y="10158"/>
                  </a:lnTo>
                  <a:cubicBezTo>
                    <a:pt x="2874" y="10086"/>
                    <a:pt x="2957" y="10017"/>
                    <a:pt x="3044" y="9945"/>
                  </a:cubicBezTo>
                  <a:cubicBezTo>
                    <a:pt x="3131" y="9876"/>
                    <a:pt x="3222" y="9804"/>
                    <a:pt x="3309" y="9735"/>
                  </a:cubicBezTo>
                  <a:cubicBezTo>
                    <a:pt x="3399" y="9666"/>
                    <a:pt x="3494" y="9597"/>
                    <a:pt x="3584" y="9524"/>
                  </a:cubicBezTo>
                  <a:cubicBezTo>
                    <a:pt x="3678" y="9456"/>
                    <a:pt x="3773" y="9387"/>
                    <a:pt x="3867" y="9318"/>
                  </a:cubicBezTo>
                  <a:cubicBezTo>
                    <a:pt x="3961" y="9250"/>
                    <a:pt x="4056" y="9180"/>
                    <a:pt x="4153" y="9111"/>
                  </a:cubicBezTo>
                  <a:cubicBezTo>
                    <a:pt x="4345" y="8977"/>
                    <a:pt x="4541" y="8840"/>
                    <a:pt x="4733" y="8702"/>
                  </a:cubicBezTo>
                  <a:cubicBezTo>
                    <a:pt x="4929" y="8564"/>
                    <a:pt x="5125" y="8423"/>
                    <a:pt x="5317" y="8285"/>
                  </a:cubicBezTo>
                  <a:lnTo>
                    <a:pt x="5603" y="8075"/>
                  </a:lnTo>
                  <a:cubicBezTo>
                    <a:pt x="5697" y="8002"/>
                    <a:pt x="5791" y="7930"/>
                    <a:pt x="5886" y="7861"/>
                  </a:cubicBezTo>
                  <a:cubicBezTo>
                    <a:pt x="5976" y="7788"/>
                    <a:pt x="6070" y="7716"/>
                    <a:pt x="6161" y="7644"/>
                  </a:cubicBezTo>
                  <a:cubicBezTo>
                    <a:pt x="6247" y="7567"/>
                    <a:pt x="6339" y="7495"/>
                    <a:pt x="6426" y="7419"/>
                  </a:cubicBezTo>
                  <a:lnTo>
                    <a:pt x="6556" y="7307"/>
                  </a:lnTo>
                  <a:lnTo>
                    <a:pt x="6682" y="7194"/>
                  </a:lnTo>
                  <a:lnTo>
                    <a:pt x="6806" y="7079"/>
                  </a:lnTo>
                  <a:lnTo>
                    <a:pt x="6926" y="6959"/>
                  </a:lnTo>
                  <a:lnTo>
                    <a:pt x="7042" y="6843"/>
                  </a:lnTo>
                  <a:lnTo>
                    <a:pt x="7157" y="6723"/>
                  </a:lnTo>
                  <a:lnTo>
                    <a:pt x="7266" y="6600"/>
                  </a:lnTo>
                  <a:lnTo>
                    <a:pt x="7371" y="6477"/>
                  </a:lnTo>
                  <a:lnTo>
                    <a:pt x="7473" y="6350"/>
                  </a:lnTo>
                  <a:lnTo>
                    <a:pt x="7570" y="6223"/>
                  </a:lnTo>
                  <a:lnTo>
                    <a:pt x="7661" y="6092"/>
                  </a:lnTo>
                  <a:lnTo>
                    <a:pt x="7748" y="5962"/>
                  </a:lnTo>
                  <a:lnTo>
                    <a:pt x="7828" y="5828"/>
                  </a:lnTo>
                  <a:lnTo>
                    <a:pt x="7904" y="5691"/>
                  </a:lnTo>
                  <a:lnTo>
                    <a:pt x="7976" y="5553"/>
                  </a:lnTo>
                  <a:lnTo>
                    <a:pt x="8042" y="5411"/>
                  </a:lnTo>
                  <a:lnTo>
                    <a:pt x="8100" y="5266"/>
                  </a:lnTo>
                  <a:lnTo>
                    <a:pt x="8154" y="5122"/>
                  </a:lnTo>
                  <a:lnTo>
                    <a:pt x="8176" y="5045"/>
                  </a:lnTo>
                  <a:lnTo>
                    <a:pt x="8201" y="4970"/>
                  </a:lnTo>
                  <a:lnTo>
                    <a:pt x="8219" y="4897"/>
                  </a:lnTo>
                  <a:lnTo>
                    <a:pt x="8237" y="4821"/>
                  </a:lnTo>
                  <a:lnTo>
                    <a:pt x="8256" y="4741"/>
                  </a:lnTo>
                  <a:lnTo>
                    <a:pt x="8270" y="4665"/>
                  </a:lnTo>
                  <a:lnTo>
                    <a:pt x="8284" y="4585"/>
                  </a:lnTo>
                  <a:lnTo>
                    <a:pt x="8299" y="4505"/>
                  </a:lnTo>
                  <a:lnTo>
                    <a:pt x="8306" y="4426"/>
                  </a:lnTo>
                  <a:lnTo>
                    <a:pt x="8317" y="4346"/>
                  </a:lnTo>
                  <a:lnTo>
                    <a:pt x="8321" y="4263"/>
                  </a:lnTo>
                  <a:lnTo>
                    <a:pt x="8328" y="4183"/>
                  </a:lnTo>
                  <a:lnTo>
                    <a:pt x="8328" y="4100"/>
                  </a:lnTo>
                  <a:lnTo>
                    <a:pt x="8328" y="4016"/>
                  </a:lnTo>
                  <a:lnTo>
                    <a:pt x="8328" y="3929"/>
                  </a:lnTo>
                  <a:lnTo>
                    <a:pt x="8324" y="3846"/>
                  </a:lnTo>
                  <a:lnTo>
                    <a:pt x="8321" y="3759"/>
                  </a:lnTo>
                  <a:lnTo>
                    <a:pt x="8313" y="3672"/>
                  </a:lnTo>
                  <a:lnTo>
                    <a:pt x="8303" y="3582"/>
                  </a:lnTo>
                  <a:lnTo>
                    <a:pt x="8291" y="3495"/>
                  </a:lnTo>
                  <a:close/>
                  <a:moveTo>
                    <a:pt x="5936" y="12083"/>
                  </a:moveTo>
                  <a:lnTo>
                    <a:pt x="6045" y="12087"/>
                  </a:lnTo>
                  <a:lnTo>
                    <a:pt x="6154" y="12093"/>
                  </a:lnTo>
                  <a:cubicBezTo>
                    <a:pt x="6190" y="12098"/>
                    <a:pt x="6230" y="12101"/>
                    <a:pt x="6269" y="12105"/>
                  </a:cubicBezTo>
                  <a:cubicBezTo>
                    <a:pt x="6306" y="12112"/>
                    <a:pt x="6346" y="12115"/>
                    <a:pt x="6382" y="12123"/>
                  </a:cubicBezTo>
                  <a:lnTo>
                    <a:pt x="6494" y="12145"/>
                  </a:lnTo>
                  <a:lnTo>
                    <a:pt x="6603" y="12170"/>
                  </a:lnTo>
                  <a:lnTo>
                    <a:pt x="6708" y="12195"/>
                  </a:lnTo>
                  <a:lnTo>
                    <a:pt x="6809" y="12228"/>
                  </a:lnTo>
                  <a:lnTo>
                    <a:pt x="6911" y="12264"/>
                  </a:lnTo>
                  <a:lnTo>
                    <a:pt x="7008" y="12304"/>
                  </a:lnTo>
                  <a:lnTo>
                    <a:pt x="7103" y="12347"/>
                  </a:lnTo>
                  <a:lnTo>
                    <a:pt x="7197" y="12394"/>
                  </a:lnTo>
                  <a:lnTo>
                    <a:pt x="7288" y="12446"/>
                  </a:lnTo>
                  <a:lnTo>
                    <a:pt x="7375" y="12500"/>
                  </a:lnTo>
                  <a:lnTo>
                    <a:pt x="7458" y="12554"/>
                  </a:lnTo>
                  <a:lnTo>
                    <a:pt x="7542" y="12615"/>
                  </a:lnTo>
                  <a:lnTo>
                    <a:pt x="7622" y="12677"/>
                  </a:lnTo>
                  <a:lnTo>
                    <a:pt x="7697" y="12742"/>
                  </a:lnTo>
                  <a:lnTo>
                    <a:pt x="7769" y="12807"/>
                  </a:lnTo>
                  <a:lnTo>
                    <a:pt x="7843" y="12881"/>
                  </a:lnTo>
                  <a:lnTo>
                    <a:pt x="7908" y="12953"/>
                  </a:lnTo>
                  <a:lnTo>
                    <a:pt x="7973" y="13028"/>
                  </a:lnTo>
                  <a:lnTo>
                    <a:pt x="8035" y="13105"/>
                  </a:lnTo>
                  <a:lnTo>
                    <a:pt x="8096" y="13185"/>
                  </a:lnTo>
                  <a:lnTo>
                    <a:pt x="8154" y="13264"/>
                  </a:lnTo>
                  <a:lnTo>
                    <a:pt x="8204" y="13351"/>
                  </a:lnTo>
                  <a:lnTo>
                    <a:pt x="8256" y="13435"/>
                  </a:lnTo>
                  <a:lnTo>
                    <a:pt x="8306" y="13522"/>
                  </a:lnTo>
                  <a:lnTo>
                    <a:pt x="8350" y="13612"/>
                  </a:lnTo>
                  <a:lnTo>
                    <a:pt x="8393" y="13702"/>
                  </a:lnTo>
                  <a:lnTo>
                    <a:pt x="8433" y="13794"/>
                  </a:lnTo>
                  <a:lnTo>
                    <a:pt x="8470" y="13888"/>
                  </a:lnTo>
                  <a:lnTo>
                    <a:pt x="8502" y="13982"/>
                  </a:lnTo>
                  <a:lnTo>
                    <a:pt x="8530" y="14080"/>
                  </a:lnTo>
                  <a:lnTo>
                    <a:pt x="8560" y="14177"/>
                  </a:lnTo>
                  <a:lnTo>
                    <a:pt x="8585" y="14276"/>
                  </a:lnTo>
                  <a:lnTo>
                    <a:pt x="8604" y="14373"/>
                  </a:lnTo>
                  <a:lnTo>
                    <a:pt x="8622" y="14475"/>
                  </a:lnTo>
                  <a:lnTo>
                    <a:pt x="8639" y="14572"/>
                  </a:lnTo>
                  <a:lnTo>
                    <a:pt x="8650" y="14674"/>
                  </a:lnTo>
                  <a:lnTo>
                    <a:pt x="8657" y="14776"/>
                  </a:lnTo>
                  <a:lnTo>
                    <a:pt x="8665" y="14877"/>
                  </a:lnTo>
                  <a:lnTo>
                    <a:pt x="8669" y="14982"/>
                  </a:lnTo>
                  <a:lnTo>
                    <a:pt x="8669" y="15084"/>
                  </a:lnTo>
                  <a:lnTo>
                    <a:pt x="8665" y="15185"/>
                  </a:lnTo>
                  <a:lnTo>
                    <a:pt x="8657" y="15286"/>
                  </a:lnTo>
                  <a:lnTo>
                    <a:pt x="8647" y="15391"/>
                  </a:lnTo>
                  <a:lnTo>
                    <a:pt x="8636" y="15493"/>
                  </a:lnTo>
                  <a:lnTo>
                    <a:pt x="8617" y="15594"/>
                  </a:lnTo>
                  <a:lnTo>
                    <a:pt x="8600" y="15696"/>
                  </a:lnTo>
                  <a:lnTo>
                    <a:pt x="8578" y="15798"/>
                  </a:lnTo>
                  <a:lnTo>
                    <a:pt x="8552" y="15895"/>
                  </a:lnTo>
                  <a:lnTo>
                    <a:pt x="8523" y="15997"/>
                  </a:lnTo>
                  <a:lnTo>
                    <a:pt x="8491" y="16094"/>
                  </a:lnTo>
                  <a:lnTo>
                    <a:pt x="8455" y="16192"/>
                  </a:lnTo>
                  <a:lnTo>
                    <a:pt x="8415" y="16286"/>
                  </a:lnTo>
                  <a:lnTo>
                    <a:pt x="8371" y="16385"/>
                  </a:lnTo>
                  <a:lnTo>
                    <a:pt x="8328" y="16479"/>
                  </a:lnTo>
                  <a:lnTo>
                    <a:pt x="8277" y="16569"/>
                  </a:lnTo>
                  <a:lnTo>
                    <a:pt x="8226" y="16659"/>
                  </a:lnTo>
                  <a:lnTo>
                    <a:pt x="8169" y="16751"/>
                  </a:lnTo>
                  <a:lnTo>
                    <a:pt x="8110" y="16838"/>
                  </a:lnTo>
                  <a:lnTo>
                    <a:pt x="8049" y="16925"/>
                  </a:lnTo>
                  <a:lnTo>
                    <a:pt x="7983" y="17012"/>
                  </a:lnTo>
                  <a:lnTo>
                    <a:pt x="7911" y="17091"/>
                  </a:lnTo>
                  <a:lnTo>
                    <a:pt x="7839" y="17174"/>
                  </a:lnTo>
                  <a:lnTo>
                    <a:pt x="7777" y="17236"/>
                  </a:lnTo>
                  <a:lnTo>
                    <a:pt x="7846" y="17142"/>
                  </a:lnTo>
                  <a:lnTo>
                    <a:pt x="7911" y="17047"/>
                  </a:lnTo>
                  <a:lnTo>
                    <a:pt x="7973" y="16953"/>
                  </a:lnTo>
                  <a:lnTo>
                    <a:pt x="8030" y="16855"/>
                  </a:lnTo>
                  <a:lnTo>
                    <a:pt x="8085" y="16754"/>
                  </a:lnTo>
                  <a:lnTo>
                    <a:pt x="8132" y="16652"/>
                  </a:lnTo>
                  <a:lnTo>
                    <a:pt x="8179" y="16551"/>
                  </a:lnTo>
                  <a:lnTo>
                    <a:pt x="8223" y="16446"/>
                  </a:lnTo>
                  <a:lnTo>
                    <a:pt x="8263" y="16341"/>
                  </a:lnTo>
                  <a:lnTo>
                    <a:pt x="8296" y="16232"/>
                  </a:lnTo>
                  <a:lnTo>
                    <a:pt x="8328" y="16124"/>
                  </a:lnTo>
                  <a:lnTo>
                    <a:pt x="8353" y="16015"/>
                  </a:lnTo>
                  <a:lnTo>
                    <a:pt x="8375" y="15906"/>
                  </a:lnTo>
                  <a:lnTo>
                    <a:pt x="8393" y="15798"/>
                  </a:lnTo>
                  <a:lnTo>
                    <a:pt x="8404" y="15689"/>
                  </a:lnTo>
                  <a:lnTo>
                    <a:pt x="8411" y="15577"/>
                  </a:lnTo>
                  <a:lnTo>
                    <a:pt x="8415" y="15468"/>
                  </a:lnTo>
                  <a:lnTo>
                    <a:pt x="8415" y="15355"/>
                  </a:lnTo>
                  <a:lnTo>
                    <a:pt x="8408" y="15243"/>
                  </a:lnTo>
                  <a:lnTo>
                    <a:pt x="8397" y="15134"/>
                  </a:lnTo>
                  <a:lnTo>
                    <a:pt x="8383" y="15022"/>
                  </a:lnTo>
                  <a:lnTo>
                    <a:pt x="8361" y="14913"/>
                  </a:lnTo>
                  <a:lnTo>
                    <a:pt x="8335" y="14804"/>
                  </a:lnTo>
                  <a:lnTo>
                    <a:pt x="8303" y="14696"/>
                  </a:lnTo>
                  <a:lnTo>
                    <a:pt x="8266" y="14587"/>
                  </a:lnTo>
                  <a:lnTo>
                    <a:pt x="8223" y="14482"/>
                  </a:lnTo>
                  <a:lnTo>
                    <a:pt x="8176" y="14376"/>
                  </a:lnTo>
                  <a:lnTo>
                    <a:pt x="8122" y="14272"/>
                  </a:lnTo>
                  <a:lnTo>
                    <a:pt x="8060" y="14167"/>
                  </a:lnTo>
                  <a:lnTo>
                    <a:pt x="7995" y="14065"/>
                  </a:lnTo>
                  <a:lnTo>
                    <a:pt x="7926" y="13968"/>
                  </a:lnTo>
                  <a:lnTo>
                    <a:pt x="7846" y="13869"/>
                  </a:lnTo>
                  <a:lnTo>
                    <a:pt x="7799" y="13815"/>
                  </a:lnTo>
                  <a:lnTo>
                    <a:pt x="7752" y="13761"/>
                  </a:lnTo>
                  <a:lnTo>
                    <a:pt x="7697" y="13710"/>
                  </a:lnTo>
                  <a:lnTo>
                    <a:pt x="7643" y="13659"/>
                  </a:lnTo>
                  <a:lnTo>
                    <a:pt x="7585" y="13608"/>
                  </a:lnTo>
                  <a:lnTo>
                    <a:pt x="7523" y="13562"/>
                  </a:lnTo>
                  <a:lnTo>
                    <a:pt x="7462" y="13518"/>
                  </a:lnTo>
                  <a:lnTo>
                    <a:pt x="7396" y="13475"/>
                  </a:lnTo>
                  <a:lnTo>
                    <a:pt x="7331" y="13431"/>
                  </a:lnTo>
                  <a:lnTo>
                    <a:pt x="7262" y="13388"/>
                  </a:lnTo>
                  <a:lnTo>
                    <a:pt x="7190" y="13351"/>
                  </a:lnTo>
                  <a:lnTo>
                    <a:pt x="7117" y="13311"/>
                  </a:lnTo>
                  <a:lnTo>
                    <a:pt x="7045" y="13275"/>
                  </a:lnTo>
                  <a:lnTo>
                    <a:pt x="6969" y="13242"/>
                  </a:lnTo>
                  <a:lnTo>
                    <a:pt x="6893" y="13210"/>
                  </a:lnTo>
                  <a:lnTo>
                    <a:pt x="6817" y="13177"/>
                  </a:lnTo>
                  <a:lnTo>
                    <a:pt x="6737" y="13148"/>
                  </a:lnTo>
                  <a:lnTo>
                    <a:pt x="6657" y="13123"/>
                  </a:lnTo>
                  <a:lnTo>
                    <a:pt x="6578" y="13098"/>
                  </a:lnTo>
                  <a:lnTo>
                    <a:pt x="6494" y="13076"/>
                  </a:lnTo>
                  <a:lnTo>
                    <a:pt x="6411" y="13054"/>
                  </a:lnTo>
                  <a:lnTo>
                    <a:pt x="6331" y="13036"/>
                  </a:lnTo>
                  <a:lnTo>
                    <a:pt x="6247" y="13018"/>
                  </a:lnTo>
                  <a:lnTo>
                    <a:pt x="6165" y="13003"/>
                  </a:lnTo>
                  <a:lnTo>
                    <a:pt x="6078" y="12993"/>
                  </a:lnTo>
                  <a:lnTo>
                    <a:pt x="5994" y="12981"/>
                  </a:lnTo>
                  <a:lnTo>
                    <a:pt x="5911" y="12971"/>
                  </a:lnTo>
                  <a:lnTo>
                    <a:pt x="5827" y="12968"/>
                  </a:lnTo>
                  <a:lnTo>
                    <a:pt x="5744" y="12963"/>
                  </a:lnTo>
                  <a:lnTo>
                    <a:pt x="5660" y="12960"/>
                  </a:lnTo>
                  <a:lnTo>
                    <a:pt x="5581" y="12963"/>
                  </a:lnTo>
                  <a:lnTo>
                    <a:pt x="5498" y="12968"/>
                  </a:lnTo>
                  <a:lnTo>
                    <a:pt x="5418" y="12971"/>
                  </a:lnTo>
                  <a:lnTo>
                    <a:pt x="5334" y="12978"/>
                  </a:lnTo>
                  <a:lnTo>
                    <a:pt x="5259" y="12989"/>
                  </a:lnTo>
                  <a:lnTo>
                    <a:pt x="5179" y="13003"/>
                  </a:lnTo>
                  <a:lnTo>
                    <a:pt x="5103" y="13018"/>
                  </a:lnTo>
                  <a:lnTo>
                    <a:pt x="5026" y="13040"/>
                  </a:lnTo>
                  <a:lnTo>
                    <a:pt x="4951" y="13058"/>
                  </a:lnTo>
                  <a:lnTo>
                    <a:pt x="4878" y="13083"/>
                  </a:lnTo>
                  <a:lnTo>
                    <a:pt x="4809" y="13108"/>
                  </a:lnTo>
                  <a:lnTo>
                    <a:pt x="4740" y="13137"/>
                  </a:lnTo>
                  <a:lnTo>
                    <a:pt x="4672" y="13170"/>
                  </a:lnTo>
                  <a:lnTo>
                    <a:pt x="4606" y="13207"/>
                  </a:lnTo>
                  <a:lnTo>
                    <a:pt x="4545" y="13242"/>
                  </a:lnTo>
                  <a:lnTo>
                    <a:pt x="4483" y="13282"/>
                  </a:lnTo>
                  <a:lnTo>
                    <a:pt x="4425" y="13326"/>
                  </a:lnTo>
                  <a:lnTo>
                    <a:pt x="4367" y="13373"/>
                  </a:lnTo>
                  <a:lnTo>
                    <a:pt x="4317" y="13424"/>
                  </a:lnTo>
                  <a:lnTo>
                    <a:pt x="4265" y="13475"/>
                  </a:lnTo>
                  <a:lnTo>
                    <a:pt x="4215" y="13528"/>
                  </a:lnTo>
                  <a:lnTo>
                    <a:pt x="4171" y="13587"/>
                  </a:lnTo>
                  <a:lnTo>
                    <a:pt x="4128" y="13649"/>
                  </a:lnTo>
                  <a:lnTo>
                    <a:pt x="4091" y="13714"/>
                  </a:lnTo>
                  <a:lnTo>
                    <a:pt x="4056" y="13782"/>
                  </a:lnTo>
                  <a:lnTo>
                    <a:pt x="4023" y="13855"/>
                  </a:lnTo>
                  <a:lnTo>
                    <a:pt x="3994" y="13928"/>
                  </a:lnTo>
                  <a:cubicBezTo>
                    <a:pt x="3986" y="13953"/>
                    <a:pt x="3979" y="13978"/>
                    <a:pt x="3969" y="14007"/>
                  </a:cubicBezTo>
                  <a:cubicBezTo>
                    <a:pt x="3961" y="14033"/>
                    <a:pt x="3954" y="14058"/>
                    <a:pt x="3947" y="14087"/>
                  </a:cubicBezTo>
                  <a:cubicBezTo>
                    <a:pt x="3943" y="14116"/>
                    <a:pt x="3936" y="14142"/>
                    <a:pt x="3932" y="14170"/>
                  </a:cubicBezTo>
                  <a:cubicBezTo>
                    <a:pt x="3929" y="14199"/>
                    <a:pt x="3921" y="14229"/>
                    <a:pt x="3918" y="14261"/>
                  </a:cubicBezTo>
                  <a:cubicBezTo>
                    <a:pt x="3914" y="14289"/>
                    <a:pt x="3911" y="14319"/>
                    <a:pt x="3911" y="14351"/>
                  </a:cubicBezTo>
                  <a:cubicBezTo>
                    <a:pt x="3907" y="14381"/>
                    <a:pt x="3907" y="14413"/>
                    <a:pt x="3904" y="14446"/>
                  </a:cubicBezTo>
                  <a:lnTo>
                    <a:pt x="3904" y="14543"/>
                  </a:lnTo>
                  <a:lnTo>
                    <a:pt x="3907" y="14605"/>
                  </a:lnTo>
                  <a:lnTo>
                    <a:pt x="3911" y="14667"/>
                  </a:lnTo>
                  <a:lnTo>
                    <a:pt x="3921" y="14724"/>
                  </a:lnTo>
                  <a:lnTo>
                    <a:pt x="3932" y="14786"/>
                  </a:lnTo>
                  <a:lnTo>
                    <a:pt x="3943" y="14844"/>
                  </a:lnTo>
                  <a:lnTo>
                    <a:pt x="3961" y="14898"/>
                  </a:lnTo>
                  <a:lnTo>
                    <a:pt x="3979" y="14957"/>
                  </a:lnTo>
                  <a:lnTo>
                    <a:pt x="4001" y="15011"/>
                  </a:lnTo>
                  <a:lnTo>
                    <a:pt x="4026" y="15065"/>
                  </a:lnTo>
                  <a:lnTo>
                    <a:pt x="4051" y="15120"/>
                  </a:lnTo>
                  <a:lnTo>
                    <a:pt x="4081" y="15174"/>
                  </a:lnTo>
                  <a:lnTo>
                    <a:pt x="4110" y="15224"/>
                  </a:lnTo>
                  <a:lnTo>
                    <a:pt x="4143" y="15272"/>
                  </a:lnTo>
                  <a:lnTo>
                    <a:pt x="4178" y="15323"/>
                  </a:lnTo>
                  <a:lnTo>
                    <a:pt x="4215" y="15370"/>
                  </a:lnTo>
                  <a:lnTo>
                    <a:pt x="4251" y="15413"/>
                  </a:lnTo>
                  <a:lnTo>
                    <a:pt x="4295" y="15460"/>
                  </a:lnTo>
                  <a:lnTo>
                    <a:pt x="4334" y="15500"/>
                  </a:lnTo>
                  <a:lnTo>
                    <a:pt x="4378" y="15544"/>
                  </a:lnTo>
                  <a:lnTo>
                    <a:pt x="4425" y="15584"/>
                  </a:lnTo>
                  <a:lnTo>
                    <a:pt x="4472" y="15620"/>
                  </a:lnTo>
                  <a:lnTo>
                    <a:pt x="4519" y="15656"/>
                  </a:lnTo>
                  <a:lnTo>
                    <a:pt x="4570" y="15689"/>
                  </a:lnTo>
                  <a:lnTo>
                    <a:pt x="4621" y="15721"/>
                  </a:lnTo>
                  <a:lnTo>
                    <a:pt x="4672" y="15751"/>
                  </a:lnTo>
                  <a:lnTo>
                    <a:pt x="4722" y="15779"/>
                  </a:lnTo>
                  <a:lnTo>
                    <a:pt x="4777" y="15805"/>
                  </a:lnTo>
                  <a:lnTo>
                    <a:pt x="4834" y="15830"/>
                  </a:lnTo>
                  <a:lnTo>
                    <a:pt x="4889" y="15851"/>
                  </a:lnTo>
                  <a:lnTo>
                    <a:pt x="4947" y="15873"/>
                  </a:lnTo>
                  <a:lnTo>
                    <a:pt x="5001" y="15888"/>
                  </a:lnTo>
                  <a:lnTo>
                    <a:pt x="5059" y="15906"/>
                  </a:lnTo>
                  <a:lnTo>
                    <a:pt x="4907" y="15906"/>
                  </a:lnTo>
                  <a:lnTo>
                    <a:pt x="4856" y="15903"/>
                  </a:lnTo>
                  <a:lnTo>
                    <a:pt x="4806" y="15898"/>
                  </a:lnTo>
                  <a:lnTo>
                    <a:pt x="4759" y="15895"/>
                  </a:lnTo>
                  <a:lnTo>
                    <a:pt x="4708" y="15888"/>
                  </a:lnTo>
                  <a:lnTo>
                    <a:pt x="4660" y="15877"/>
                  </a:lnTo>
                  <a:lnTo>
                    <a:pt x="4613" y="15870"/>
                  </a:lnTo>
                  <a:lnTo>
                    <a:pt x="4566" y="15855"/>
                  </a:lnTo>
                  <a:lnTo>
                    <a:pt x="4519" y="15845"/>
                  </a:lnTo>
                  <a:lnTo>
                    <a:pt x="4472" y="15830"/>
                  </a:lnTo>
                  <a:lnTo>
                    <a:pt x="4429" y="15816"/>
                  </a:lnTo>
                  <a:lnTo>
                    <a:pt x="4382" y="15798"/>
                  </a:lnTo>
                  <a:lnTo>
                    <a:pt x="4338" y="15779"/>
                  </a:lnTo>
                  <a:lnTo>
                    <a:pt x="4298" y="15761"/>
                  </a:lnTo>
                  <a:lnTo>
                    <a:pt x="4255" y="15739"/>
                  </a:lnTo>
                  <a:lnTo>
                    <a:pt x="4211" y="15718"/>
                  </a:lnTo>
                  <a:lnTo>
                    <a:pt x="4171" y="15696"/>
                  </a:lnTo>
                  <a:lnTo>
                    <a:pt x="4131" y="15671"/>
                  </a:lnTo>
                  <a:lnTo>
                    <a:pt x="4091" y="15645"/>
                  </a:lnTo>
                  <a:lnTo>
                    <a:pt x="4056" y="15620"/>
                  </a:lnTo>
                  <a:lnTo>
                    <a:pt x="4019" y="15591"/>
                  </a:lnTo>
                  <a:lnTo>
                    <a:pt x="3983" y="15565"/>
                  </a:lnTo>
                  <a:lnTo>
                    <a:pt x="3947" y="15533"/>
                  </a:lnTo>
                  <a:lnTo>
                    <a:pt x="3911" y="15504"/>
                  </a:lnTo>
                  <a:lnTo>
                    <a:pt x="3878" y="15471"/>
                  </a:lnTo>
                  <a:lnTo>
                    <a:pt x="3845" y="15438"/>
                  </a:lnTo>
                  <a:lnTo>
                    <a:pt x="3812" y="15406"/>
                  </a:lnTo>
                  <a:lnTo>
                    <a:pt x="3784" y="15370"/>
                  </a:lnTo>
                  <a:lnTo>
                    <a:pt x="3751" y="15337"/>
                  </a:lnTo>
                  <a:lnTo>
                    <a:pt x="3722" y="15301"/>
                  </a:lnTo>
                  <a:lnTo>
                    <a:pt x="3697" y="15261"/>
                  </a:lnTo>
                  <a:lnTo>
                    <a:pt x="3668" y="15224"/>
                  </a:lnTo>
                  <a:lnTo>
                    <a:pt x="3643" y="15185"/>
                  </a:lnTo>
                  <a:lnTo>
                    <a:pt x="3621" y="15145"/>
                  </a:lnTo>
                  <a:lnTo>
                    <a:pt x="3595" y="15105"/>
                  </a:lnTo>
                  <a:lnTo>
                    <a:pt x="3573" y="15062"/>
                  </a:lnTo>
                  <a:lnTo>
                    <a:pt x="3551" y="15022"/>
                  </a:lnTo>
                  <a:lnTo>
                    <a:pt x="3534" y="14978"/>
                  </a:lnTo>
                  <a:lnTo>
                    <a:pt x="3516" y="14935"/>
                  </a:lnTo>
                  <a:lnTo>
                    <a:pt x="3497" y="14891"/>
                  </a:lnTo>
                  <a:lnTo>
                    <a:pt x="3483" y="14844"/>
                  </a:lnTo>
                  <a:lnTo>
                    <a:pt x="3464" y="14801"/>
                  </a:lnTo>
                  <a:lnTo>
                    <a:pt x="3454" y="14754"/>
                  </a:lnTo>
                  <a:lnTo>
                    <a:pt x="3439" y="14707"/>
                  </a:lnTo>
                  <a:lnTo>
                    <a:pt x="3429" y="14659"/>
                  </a:lnTo>
                  <a:lnTo>
                    <a:pt x="3421" y="14612"/>
                  </a:lnTo>
                  <a:lnTo>
                    <a:pt x="3410" y="14562"/>
                  </a:lnTo>
                  <a:lnTo>
                    <a:pt x="3407" y="14515"/>
                  </a:lnTo>
                  <a:lnTo>
                    <a:pt x="3399" y="14463"/>
                  </a:lnTo>
                  <a:lnTo>
                    <a:pt x="3396" y="14413"/>
                  </a:lnTo>
                  <a:lnTo>
                    <a:pt x="3392" y="14363"/>
                  </a:lnTo>
                  <a:lnTo>
                    <a:pt x="3392" y="14311"/>
                  </a:lnTo>
                  <a:lnTo>
                    <a:pt x="3392" y="14261"/>
                  </a:lnTo>
                  <a:lnTo>
                    <a:pt x="3392" y="14210"/>
                  </a:lnTo>
                  <a:lnTo>
                    <a:pt x="3396" y="14159"/>
                  </a:lnTo>
                  <a:lnTo>
                    <a:pt x="3404" y="14105"/>
                  </a:lnTo>
                  <a:lnTo>
                    <a:pt x="3407" y="14055"/>
                  </a:lnTo>
                  <a:lnTo>
                    <a:pt x="3417" y="14000"/>
                  </a:lnTo>
                  <a:lnTo>
                    <a:pt x="3425" y="13946"/>
                  </a:lnTo>
                  <a:lnTo>
                    <a:pt x="3436" y="13895"/>
                  </a:lnTo>
                  <a:lnTo>
                    <a:pt x="3450" y="13841"/>
                  </a:lnTo>
                  <a:lnTo>
                    <a:pt x="3464" y="13786"/>
                  </a:lnTo>
                  <a:lnTo>
                    <a:pt x="3497" y="13677"/>
                  </a:lnTo>
                  <a:lnTo>
                    <a:pt x="3534" y="13576"/>
                  </a:lnTo>
                  <a:lnTo>
                    <a:pt x="3577" y="13475"/>
                  </a:lnTo>
                  <a:lnTo>
                    <a:pt x="3624" y="13376"/>
                  </a:lnTo>
                  <a:lnTo>
                    <a:pt x="3678" y="13282"/>
                  </a:lnTo>
                  <a:lnTo>
                    <a:pt x="3733" y="13188"/>
                  </a:lnTo>
                  <a:lnTo>
                    <a:pt x="3795" y="13101"/>
                  </a:lnTo>
                  <a:lnTo>
                    <a:pt x="3860" y="13018"/>
                  </a:lnTo>
                  <a:lnTo>
                    <a:pt x="3929" y="12934"/>
                  </a:lnTo>
                  <a:lnTo>
                    <a:pt x="3998" y="12859"/>
                  </a:lnTo>
                  <a:lnTo>
                    <a:pt x="4073" y="12782"/>
                  </a:lnTo>
                  <a:lnTo>
                    <a:pt x="4153" y="12714"/>
                  </a:lnTo>
                  <a:lnTo>
                    <a:pt x="4233" y="12645"/>
                  </a:lnTo>
                  <a:lnTo>
                    <a:pt x="4320" y="12583"/>
                  </a:lnTo>
                  <a:lnTo>
                    <a:pt x="4407" y="12521"/>
                  </a:lnTo>
                  <a:lnTo>
                    <a:pt x="4498" y="12467"/>
                  </a:lnTo>
                  <a:lnTo>
                    <a:pt x="4588" y="12413"/>
                  </a:lnTo>
                  <a:lnTo>
                    <a:pt x="4682" y="12366"/>
                  </a:lnTo>
                  <a:lnTo>
                    <a:pt x="4780" y="12319"/>
                  </a:lnTo>
                  <a:lnTo>
                    <a:pt x="4878" y="12279"/>
                  </a:lnTo>
                  <a:lnTo>
                    <a:pt x="4979" y="12242"/>
                  </a:lnTo>
                  <a:lnTo>
                    <a:pt x="5081" y="12207"/>
                  </a:lnTo>
                  <a:lnTo>
                    <a:pt x="5186" y="12177"/>
                  </a:lnTo>
                  <a:lnTo>
                    <a:pt x="5291" y="12152"/>
                  </a:lnTo>
                  <a:lnTo>
                    <a:pt x="5396" y="12130"/>
                  </a:lnTo>
                  <a:lnTo>
                    <a:pt x="5501" y="12112"/>
                  </a:lnTo>
                  <a:lnTo>
                    <a:pt x="5610" y="12101"/>
                  </a:lnTo>
                  <a:lnTo>
                    <a:pt x="5719" y="12090"/>
                  </a:lnTo>
                  <a:lnTo>
                    <a:pt x="5827" y="12083"/>
                  </a:lnTo>
                  <a:close/>
                  <a:moveTo>
                    <a:pt x="4012" y="1"/>
                  </a:moveTo>
                  <a:lnTo>
                    <a:pt x="3885" y="9"/>
                  </a:lnTo>
                  <a:lnTo>
                    <a:pt x="3755" y="19"/>
                  </a:lnTo>
                  <a:lnTo>
                    <a:pt x="3628" y="34"/>
                  </a:lnTo>
                  <a:lnTo>
                    <a:pt x="3501" y="52"/>
                  </a:lnTo>
                  <a:lnTo>
                    <a:pt x="3374" y="74"/>
                  </a:lnTo>
                  <a:lnTo>
                    <a:pt x="3247" y="99"/>
                  </a:lnTo>
                  <a:lnTo>
                    <a:pt x="3124" y="128"/>
                  </a:lnTo>
                  <a:lnTo>
                    <a:pt x="2997" y="161"/>
                  </a:lnTo>
                  <a:lnTo>
                    <a:pt x="2874" y="197"/>
                  </a:lnTo>
                  <a:lnTo>
                    <a:pt x="2751" y="237"/>
                  </a:lnTo>
                  <a:lnTo>
                    <a:pt x="2631" y="284"/>
                  </a:lnTo>
                  <a:lnTo>
                    <a:pt x="2512" y="331"/>
                  </a:lnTo>
                  <a:lnTo>
                    <a:pt x="2392" y="385"/>
                  </a:lnTo>
                  <a:lnTo>
                    <a:pt x="2276" y="439"/>
                  </a:lnTo>
                  <a:lnTo>
                    <a:pt x="2160" y="501"/>
                  </a:lnTo>
                  <a:lnTo>
                    <a:pt x="2044" y="563"/>
                  </a:lnTo>
                  <a:lnTo>
                    <a:pt x="1932" y="632"/>
                  </a:lnTo>
                  <a:lnTo>
                    <a:pt x="1823" y="705"/>
                  </a:lnTo>
                  <a:lnTo>
                    <a:pt x="1715" y="780"/>
                  </a:lnTo>
                  <a:lnTo>
                    <a:pt x="1606" y="860"/>
                  </a:lnTo>
                  <a:lnTo>
                    <a:pt x="1504" y="947"/>
                  </a:lnTo>
                  <a:lnTo>
                    <a:pt x="1403" y="1034"/>
                  </a:lnTo>
                  <a:lnTo>
                    <a:pt x="1301" y="1125"/>
                  </a:lnTo>
                  <a:lnTo>
                    <a:pt x="1203" y="1222"/>
                  </a:lnTo>
                  <a:lnTo>
                    <a:pt x="1109" y="1324"/>
                  </a:lnTo>
                  <a:lnTo>
                    <a:pt x="1019" y="1426"/>
                  </a:lnTo>
                  <a:lnTo>
                    <a:pt x="932" y="1534"/>
                  </a:lnTo>
                  <a:lnTo>
                    <a:pt x="881" y="1603"/>
                  </a:lnTo>
                  <a:lnTo>
                    <a:pt x="830" y="1672"/>
                  </a:lnTo>
                  <a:lnTo>
                    <a:pt x="783" y="1740"/>
                  </a:lnTo>
                  <a:lnTo>
                    <a:pt x="740" y="1809"/>
                  </a:lnTo>
                  <a:lnTo>
                    <a:pt x="696" y="1882"/>
                  </a:lnTo>
                  <a:lnTo>
                    <a:pt x="653" y="1954"/>
                  </a:lnTo>
                  <a:lnTo>
                    <a:pt x="613" y="2031"/>
                  </a:lnTo>
                  <a:lnTo>
                    <a:pt x="577" y="2107"/>
                  </a:lnTo>
                  <a:lnTo>
                    <a:pt x="540" y="2183"/>
                  </a:lnTo>
                  <a:lnTo>
                    <a:pt x="507" y="2259"/>
                  </a:lnTo>
                  <a:lnTo>
                    <a:pt x="475" y="2339"/>
                  </a:lnTo>
                  <a:lnTo>
                    <a:pt x="447" y="2414"/>
                  </a:lnTo>
                  <a:lnTo>
                    <a:pt x="420" y="2494"/>
                  </a:lnTo>
                  <a:lnTo>
                    <a:pt x="395" y="2574"/>
                  </a:lnTo>
                  <a:lnTo>
                    <a:pt x="370" y="2657"/>
                  </a:lnTo>
                  <a:lnTo>
                    <a:pt x="352" y="2737"/>
                  </a:lnTo>
                  <a:lnTo>
                    <a:pt x="333" y="2821"/>
                  </a:lnTo>
                  <a:lnTo>
                    <a:pt x="316" y="2901"/>
                  </a:lnTo>
                  <a:lnTo>
                    <a:pt x="301" y="2983"/>
                  </a:lnTo>
                  <a:lnTo>
                    <a:pt x="290" y="3067"/>
                  </a:lnTo>
                  <a:lnTo>
                    <a:pt x="280" y="3147"/>
                  </a:lnTo>
                  <a:lnTo>
                    <a:pt x="276" y="3230"/>
                  </a:lnTo>
                  <a:lnTo>
                    <a:pt x="268" y="3314"/>
                  </a:lnTo>
                  <a:lnTo>
                    <a:pt x="268" y="3396"/>
                  </a:lnTo>
                  <a:lnTo>
                    <a:pt x="268" y="3480"/>
                  </a:lnTo>
                  <a:lnTo>
                    <a:pt x="268" y="3560"/>
                  </a:lnTo>
                  <a:lnTo>
                    <a:pt x="276" y="3643"/>
                  </a:lnTo>
                  <a:lnTo>
                    <a:pt x="283" y="3722"/>
                  </a:lnTo>
                  <a:lnTo>
                    <a:pt x="290" y="3806"/>
                  </a:lnTo>
                  <a:lnTo>
                    <a:pt x="305" y="3886"/>
                  </a:lnTo>
                  <a:lnTo>
                    <a:pt x="320" y="3966"/>
                  </a:lnTo>
                  <a:lnTo>
                    <a:pt x="338" y="4045"/>
                  </a:lnTo>
                  <a:lnTo>
                    <a:pt x="348" y="4162"/>
                  </a:lnTo>
                  <a:lnTo>
                    <a:pt x="367" y="4277"/>
                  </a:lnTo>
                  <a:lnTo>
                    <a:pt x="392" y="4393"/>
                  </a:lnTo>
                  <a:lnTo>
                    <a:pt x="420" y="4505"/>
                  </a:lnTo>
                  <a:lnTo>
                    <a:pt x="453" y="4618"/>
                  </a:lnTo>
                  <a:lnTo>
                    <a:pt x="490" y="4730"/>
                  </a:lnTo>
                  <a:lnTo>
                    <a:pt x="534" y="4839"/>
                  </a:lnTo>
                  <a:lnTo>
                    <a:pt x="580" y="4948"/>
                  </a:lnTo>
                  <a:lnTo>
                    <a:pt x="634" y="5053"/>
                  </a:lnTo>
                  <a:lnTo>
                    <a:pt x="689" y="5154"/>
                  </a:lnTo>
                  <a:lnTo>
                    <a:pt x="751" y="5252"/>
                  </a:lnTo>
                  <a:lnTo>
                    <a:pt x="812" y="5350"/>
                  </a:lnTo>
                  <a:lnTo>
                    <a:pt x="881" y="5445"/>
                  </a:lnTo>
                  <a:lnTo>
                    <a:pt x="954" y="5531"/>
                  </a:lnTo>
                  <a:lnTo>
                    <a:pt x="1029" y="5618"/>
                  </a:lnTo>
                  <a:lnTo>
                    <a:pt x="1109" y="5701"/>
                  </a:lnTo>
                  <a:lnTo>
                    <a:pt x="1193" y="5778"/>
                  </a:lnTo>
                  <a:lnTo>
                    <a:pt x="1280" y="5850"/>
                  </a:lnTo>
                  <a:lnTo>
                    <a:pt x="1327" y="5886"/>
                  </a:lnTo>
                  <a:lnTo>
                    <a:pt x="1370" y="5919"/>
                  </a:lnTo>
                  <a:lnTo>
                    <a:pt x="1417" y="5952"/>
                  </a:lnTo>
                  <a:lnTo>
                    <a:pt x="1464" y="5980"/>
                  </a:lnTo>
                  <a:lnTo>
                    <a:pt x="1515" y="6010"/>
                  </a:lnTo>
                  <a:lnTo>
                    <a:pt x="1562" y="6039"/>
                  </a:lnTo>
                  <a:lnTo>
                    <a:pt x="1613" y="6067"/>
                  </a:lnTo>
                  <a:lnTo>
                    <a:pt x="1664" y="6092"/>
                  </a:lnTo>
                  <a:lnTo>
                    <a:pt x="1715" y="6114"/>
                  </a:lnTo>
                  <a:lnTo>
                    <a:pt x="1765" y="6140"/>
                  </a:lnTo>
                  <a:lnTo>
                    <a:pt x="1820" y="6162"/>
                  </a:lnTo>
                  <a:lnTo>
                    <a:pt x="1874" y="6179"/>
                  </a:lnTo>
                  <a:lnTo>
                    <a:pt x="1929" y="6198"/>
                  </a:lnTo>
                  <a:lnTo>
                    <a:pt x="1982" y="6216"/>
                  </a:lnTo>
                  <a:lnTo>
                    <a:pt x="2037" y="6231"/>
                  </a:lnTo>
                  <a:lnTo>
                    <a:pt x="2095" y="6241"/>
                  </a:lnTo>
                  <a:lnTo>
                    <a:pt x="2153" y="6256"/>
                  </a:lnTo>
                  <a:lnTo>
                    <a:pt x="2208" y="6263"/>
                  </a:lnTo>
                  <a:lnTo>
                    <a:pt x="2269" y="6274"/>
                  </a:lnTo>
                  <a:lnTo>
                    <a:pt x="2327" y="6278"/>
                  </a:lnTo>
                  <a:lnTo>
                    <a:pt x="2385" y="6285"/>
                  </a:lnTo>
                  <a:lnTo>
                    <a:pt x="2447" y="6285"/>
                  </a:lnTo>
                  <a:lnTo>
                    <a:pt x="2504" y="6288"/>
                  </a:lnTo>
                  <a:lnTo>
                    <a:pt x="2566" y="6285"/>
                  </a:lnTo>
                  <a:lnTo>
                    <a:pt x="2628" y="6285"/>
                  </a:lnTo>
                  <a:lnTo>
                    <a:pt x="2693" y="6278"/>
                  </a:lnTo>
                  <a:lnTo>
                    <a:pt x="2755" y="6271"/>
                  </a:lnTo>
                  <a:lnTo>
                    <a:pt x="2820" y="6263"/>
                  </a:lnTo>
                  <a:lnTo>
                    <a:pt x="2877" y="6252"/>
                  </a:lnTo>
                  <a:lnTo>
                    <a:pt x="2936" y="6241"/>
                  </a:lnTo>
                  <a:lnTo>
                    <a:pt x="2994" y="6227"/>
                  </a:lnTo>
                  <a:lnTo>
                    <a:pt x="3051" y="6212"/>
                  </a:lnTo>
                  <a:lnTo>
                    <a:pt x="3110" y="6194"/>
                  </a:lnTo>
                  <a:lnTo>
                    <a:pt x="3168" y="6172"/>
                  </a:lnTo>
                  <a:lnTo>
                    <a:pt x="3222" y="6154"/>
                  </a:lnTo>
                  <a:lnTo>
                    <a:pt x="3277" y="6129"/>
                  </a:lnTo>
                  <a:lnTo>
                    <a:pt x="3330" y="6104"/>
                  </a:lnTo>
                  <a:lnTo>
                    <a:pt x="3385" y="6079"/>
                  </a:lnTo>
                  <a:lnTo>
                    <a:pt x="3436" y="6053"/>
                  </a:lnTo>
                  <a:lnTo>
                    <a:pt x="3491" y="6020"/>
                  </a:lnTo>
                  <a:lnTo>
                    <a:pt x="3537" y="5992"/>
                  </a:lnTo>
                  <a:lnTo>
                    <a:pt x="3588" y="5959"/>
                  </a:lnTo>
                  <a:lnTo>
                    <a:pt x="3635" y="5923"/>
                  </a:lnTo>
                  <a:lnTo>
                    <a:pt x="3682" y="5886"/>
                  </a:lnTo>
                  <a:lnTo>
                    <a:pt x="3730" y="5850"/>
                  </a:lnTo>
                  <a:lnTo>
                    <a:pt x="3773" y="5810"/>
                  </a:lnTo>
                  <a:lnTo>
                    <a:pt x="3817" y="5771"/>
                  </a:lnTo>
                  <a:lnTo>
                    <a:pt x="3856" y="5731"/>
                  </a:lnTo>
                  <a:lnTo>
                    <a:pt x="3896" y="5687"/>
                  </a:lnTo>
                  <a:lnTo>
                    <a:pt x="3936" y="5640"/>
                  </a:lnTo>
                  <a:lnTo>
                    <a:pt x="3972" y="5597"/>
                  </a:lnTo>
                  <a:lnTo>
                    <a:pt x="4008" y="5549"/>
                  </a:lnTo>
                  <a:lnTo>
                    <a:pt x="4041" y="5498"/>
                  </a:lnTo>
                  <a:lnTo>
                    <a:pt x="4073" y="5448"/>
                  </a:lnTo>
                  <a:lnTo>
                    <a:pt x="4106" y="5397"/>
                  </a:lnTo>
                  <a:lnTo>
                    <a:pt x="4135" y="5346"/>
                  </a:lnTo>
                  <a:lnTo>
                    <a:pt x="4160" y="5292"/>
                  </a:lnTo>
                  <a:lnTo>
                    <a:pt x="4186" y="5238"/>
                  </a:lnTo>
                  <a:lnTo>
                    <a:pt x="4208" y="5179"/>
                  </a:lnTo>
                  <a:lnTo>
                    <a:pt x="4230" y="5122"/>
                  </a:lnTo>
                  <a:lnTo>
                    <a:pt x="4255" y="5045"/>
                  </a:lnTo>
                  <a:lnTo>
                    <a:pt x="4277" y="4966"/>
                  </a:lnTo>
                  <a:lnTo>
                    <a:pt x="4295" y="4886"/>
                  </a:lnTo>
                  <a:lnTo>
                    <a:pt x="4309" y="4810"/>
                  </a:lnTo>
                  <a:lnTo>
                    <a:pt x="4317" y="4730"/>
                  </a:lnTo>
                  <a:lnTo>
                    <a:pt x="4324" y="4650"/>
                  </a:lnTo>
                  <a:lnTo>
                    <a:pt x="4327" y="4575"/>
                  </a:lnTo>
                  <a:lnTo>
                    <a:pt x="4327" y="4495"/>
                  </a:lnTo>
                  <a:lnTo>
                    <a:pt x="4324" y="4418"/>
                  </a:lnTo>
                  <a:lnTo>
                    <a:pt x="4317" y="4339"/>
                  </a:lnTo>
                  <a:lnTo>
                    <a:pt x="4305" y="4263"/>
                  </a:lnTo>
                  <a:lnTo>
                    <a:pt x="4295" y="4187"/>
                  </a:lnTo>
                  <a:lnTo>
                    <a:pt x="4277" y="4107"/>
                  </a:lnTo>
                  <a:lnTo>
                    <a:pt x="4258" y="4031"/>
                  </a:lnTo>
                  <a:lnTo>
                    <a:pt x="4240" y="3955"/>
                  </a:lnTo>
                  <a:lnTo>
                    <a:pt x="4215" y="3883"/>
                  </a:lnTo>
                  <a:lnTo>
                    <a:pt x="4193" y="3806"/>
                  </a:lnTo>
                  <a:lnTo>
                    <a:pt x="4165" y="3730"/>
                  </a:lnTo>
                  <a:lnTo>
                    <a:pt x="4135" y="3657"/>
                  </a:lnTo>
                  <a:lnTo>
                    <a:pt x="4103" y="3585"/>
                  </a:lnTo>
                  <a:lnTo>
                    <a:pt x="4038" y="3440"/>
                  </a:lnTo>
                  <a:lnTo>
                    <a:pt x="3964" y="3295"/>
                  </a:lnTo>
                  <a:lnTo>
                    <a:pt x="3885" y="3157"/>
                  </a:lnTo>
                  <a:lnTo>
                    <a:pt x="3805" y="3020"/>
                  </a:lnTo>
                  <a:lnTo>
                    <a:pt x="3718" y="2889"/>
                  </a:lnTo>
                  <a:cubicBezTo>
                    <a:pt x="3690" y="2846"/>
                    <a:pt x="3660" y="2802"/>
                    <a:pt x="3631" y="2759"/>
                  </a:cubicBezTo>
                  <a:lnTo>
                    <a:pt x="3628" y="2755"/>
                  </a:lnTo>
                  <a:lnTo>
                    <a:pt x="3624" y="2752"/>
                  </a:lnTo>
                  <a:lnTo>
                    <a:pt x="3621" y="2748"/>
                  </a:lnTo>
                  <a:lnTo>
                    <a:pt x="3617" y="2748"/>
                  </a:lnTo>
                  <a:lnTo>
                    <a:pt x="3613" y="2744"/>
                  </a:lnTo>
                  <a:lnTo>
                    <a:pt x="3606" y="2744"/>
                  </a:lnTo>
                  <a:lnTo>
                    <a:pt x="3603" y="2741"/>
                  </a:lnTo>
                  <a:lnTo>
                    <a:pt x="3599" y="2741"/>
                  </a:lnTo>
                  <a:lnTo>
                    <a:pt x="3591" y="2744"/>
                  </a:lnTo>
                  <a:lnTo>
                    <a:pt x="3584" y="2744"/>
                  </a:lnTo>
                  <a:lnTo>
                    <a:pt x="3577" y="2748"/>
                  </a:lnTo>
                  <a:lnTo>
                    <a:pt x="3570" y="2752"/>
                  </a:lnTo>
                  <a:lnTo>
                    <a:pt x="3516" y="2690"/>
                  </a:lnTo>
                  <a:lnTo>
                    <a:pt x="3457" y="2625"/>
                  </a:lnTo>
                  <a:lnTo>
                    <a:pt x="3396" y="2560"/>
                  </a:lnTo>
                  <a:lnTo>
                    <a:pt x="3334" y="2498"/>
                  </a:lnTo>
                  <a:lnTo>
                    <a:pt x="3330" y="2494"/>
                  </a:lnTo>
                  <a:lnTo>
                    <a:pt x="3327" y="2491"/>
                  </a:lnTo>
                  <a:lnTo>
                    <a:pt x="3317" y="2491"/>
                  </a:lnTo>
                  <a:lnTo>
                    <a:pt x="3312" y="2494"/>
                  </a:lnTo>
                  <a:lnTo>
                    <a:pt x="3309" y="2498"/>
                  </a:lnTo>
                  <a:lnTo>
                    <a:pt x="3305" y="2501"/>
                  </a:lnTo>
                  <a:lnTo>
                    <a:pt x="3305" y="2505"/>
                  </a:lnTo>
                  <a:lnTo>
                    <a:pt x="3305" y="2509"/>
                  </a:lnTo>
                  <a:lnTo>
                    <a:pt x="3305" y="2513"/>
                  </a:lnTo>
                  <a:lnTo>
                    <a:pt x="3305" y="2516"/>
                  </a:lnTo>
                  <a:lnTo>
                    <a:pt x="3305" y="2520"/>
                  </a:lnTo>
                  <a:lnTo>
                    <a:pt x="3309" y="2520"/>
                  </a:lnTo>
                  <a:lnTo>
                    <a:pt x="3338" y="2556"/>
                  </a:lnTo>
                  <a:lnTo>
                    <a:pt x="3364" y="2588"/>
                  </a:lnTo>
                  <a:lnTo>
                    <a:pt x="3389" y="2625"/>
                  </a:lnTo>
                  <a:lnTo>
                    <a:pt x="3414" y="2665"/>
                  </a:lnTo>
                  <a:lnTo>
                    <a:pt x="3439" y="2701"/>
                  </a:lnTo>
                  <a:lnTo>
                    <a:pt x="3461" y="2741"/>
                  </a:lnTo>
                  <a:lnTo>
                    <a:pt x="3483" y="2781"/>
                  </a:lnTo>
                  <a:lnTo>
                    <a:pt x="3501" y="2824"/>
                  </a:lnTo>
                  <a:lnTo>
                    <a:pt x="3523" y="2864"/>
                  </a:lnTo>
                  <a:lnTo>
                    <a:pt x="3541" y="2908"/>
                  </a:lnTo>
                  <a:lnTo>
                    <a:pt x="3573" y="2995"/>
                  </a:lnTo>
                  <a:lnTo>
                    <a:pt x="3599" y="3085"/>
                  </a:lnTo>
                  <a:lnTo>
                    <a:pt x="3624" y="3175"/>
                  </a:lnTo>
                  <a:lnTo>
                    <a:pt x="3643" y="3270"/>
                  </a:lnTo>
                  <a:lnTo>
                    <a:pt x="3657" y="3364"/>
                  </a:lnTo>
                  <a:lnTo>
                    <a:pt x="3668" y="3458"/>
                  </a:lnTo>
                  <a:lnTo>
                    <a:pt x="3675" y="3556"/>
                  </a:lnTo>
                  <a:lnTo>
                    <a:pt x="3675" y="3650"/>
                  </a:lnTo>
                  <a:lnTo>
                    <a:pt x="3671" y="3744"/>
                  </a:lnTo>
                  <a:lnTo>
                    <a:pt x="3664" y="3839"/>
                  </a:lnTo>
                  <a:lnTo>
                    <a:pt x="3653" y="3929"/>
                  </a:lnTo>
                  <a:lnTo>
                    <a:pt x="3646" y="3944"/>
                  </a:lnTo>
                  <a:lnTo>
                    <a:pt x="3643" y="3958"/>
                  </a:lnTo>
                  <a:lnTo>
                    <a:pt x="3635" y="3973"/>
                  </a:lnTo>
                  <a:lnTo>
                    <a:pt x="3631" y="3991"/>
                  </a:lnTo>
                  <a:cubicBezTo>
                    <a:pt x="3631" y="4013"/>
                    <a:pt x="3628" y="4031"/>
                    <a:pt x="3624" y="4053"/>
                  </a:cubicBezTo>
                  <a:lnTo>
                    <a:pt x="3613" y="4107"/>
                  </a:lnTo>
                  <a:cubicBezTo>
                    <a:pt x="3610" y="4125"/>
                    <a:pt x="3606" y="4143"/>
                    <a:pt x="3603" y="4162"/>
                  </a:cubicBezTo>
                  <a:lnTo>
                    <a:pt x="3570" y="4252"/>
                  </a:lnTo>
                  <a:lnTo>
                    <a:pt x="3534" y="4343"/>
                  </a:lnTo>
                  <a:lnTo>
                    <a:pt x="3491" y="4433"/>
                  </a:lnTo>
                  <a:lnTo>
                    <a:pt x="3447" y="4520"/>
                  </a:lnTo>
                  <a:lnTo>
                    <a:pt x="3421" y="4563"/>
                  </a:lnTo>
                  <a:lnTo>
                    <a:pt x="3392" y="4604"/>
                  </a:lnTo>
                  <a:lnTo>
                    <a:pt x="3367" y="4644"/>
                  </a:lnTo>
                  <a:lnTo>
                    <a:pt x="3338" y="4684"/>
                  </a:lnTo>
                  <a:lnTo>
                    <a:pt x="3309" y="4723"/>
                  </a:lnTo>
                  <a:lnTo>
                    <a:pt x="3280" y="4763"/>
                  </a:lnTo>
                  <a:lnTo>
                    <a:pt x="3247" y="4799"/>
                  </a:lnTo>
                  <a:lnTo>
                    <a:pt x="3215" y="4836"/>
                  </a:lnTo>
                  <a:lnTo>
                    <a:pt x="3178" y="4875"/>
                  </a:lnTo>
                  <a:lnTo>
                    <a:pt x="3138" y="4908"/>
                  </a:lnTo>
                  <a:lnTo>
                    <a:pt x="3066" y="4980"/>
                  </a:lnTo>
                  <a:lnTo>
                    <a:pt x="3030" y="4998"/>
                  </a:lnTo>
                  <a:lnTo>
                    <a:pt x="2990" y="5017"/>
                  </a:lnTo>
                  <a:lnTo>
                    <a:pt x="2954" y="5035"/>
                  </a:lnTo>
                  <a:lnTo>
                    <a:pt x="2914" y="5053"/>
                  </a:lnTo>
                  <a:lnTo>
                    <a:pt x="2877" y="5067"/>
                  </a:lnTo>
                  <a:lnTo>
                    <a:pt x="2838" y="5078"/>
                  </a:lnTo>
                  <a:lnTo>
                    <a:pt x="2798" y="5089"/>
                  </a:lnTo>
                  <a:lnTo>
                    <a:pt x="2755" y="5100"/>
                  </a:lnTo>
                  <a:lnTo>
                    <a:pt x="2715" y="5107"/>
                  </a:lnTo>
                  <a:lnTo>
                    <a:pt x="2675" y="5114"/>
                  </a:lnTo>
                  <a:lnTo>
                    <a:pt x="2631" y="5122"/>
                  </a:lnTo>
                  <a:lnTo>
                    <a:pt x="2591" y="5125"/>
                  </a:lnTo>
                  <a:lnTo>
                    <a:pt x="2548" y="5129"/>
                  </a:lnTo>
                  <a:lnTo>
                    <a:pt x="2461" y="5129"/>
                  </a:lnTo>
                  <a:lnTo>
                    <a:pt x="2417" y="5125"/>
                  </a:lnTo>
                  <a:lnTo>
                    <a:pt x="2374" y="5125"/>
                  </a:lnTo>
                  <a:lnTo>
                    <a:pt x="2334" y="5118"/>
                  </a:lnTo>
                  <a:lnTo>
                    <a:pt x="2290" y="5114"/>
                  </a:lnTo>
                  <a:lnTo>
                    <a:pt x="2247" y="5107"/>
                  </a:lnTo>
                  <a:lnTo>
                    <a:pt x="2160" y="5089"/>
                  </a:lnTo>
                  <a:lnTo>
                    <a:pt x="2073" y="5067"/>
                  </a:lnTo>
                  <a:lnTo>
                    <a:pt x="1986" y="5038"/>
                  </a:lnTo>
                  <a:lnTo>
                    <a:pt x="1903" y="5005"/>
                  </a:lnTo>
                  <a:lnTo>
                    <a:pt x="1816" y="4970"/>
                  </a:lnTo>
                  <a:lnTo>
                    <a:pt x="1736" y="4926"/>
                  </a:lnTo>
                  <a:lnTo>
                    <a:pt x="1653" y="4879"/>
                  </a:lnTo>
                  <a:lnTo>
                    <a:pt x="1577" y="4828"/>
                  </a:lnTo>
                  <a:lnTo>
                    <a:pt x="1497" y="4770"/>
                  </a:lnTo>
                  <a:lnTo>
                    <a:pt x="1425" y="4712"/>
                  </a:lnTo>
                  <a:lnTo>
                    <a:pt x="1352" y="4647"/>
                  </a:lnTo>
                  <a:lnTo>
                    <a:pt x="1287" y="4578"/>
                  </a:lnTo>
                  <a:lnTo>
                    <a:pt x="1221" y="4510"/>
                  </a:lnTo>
                  <a:lnTo>
                    <a:pt x="1160" y="4433"/>
                  </a:lnTo>
                  <a:lnTo>
                    <a:pt x="1131" y="4393"/>
                  </a:lnTo>
                  <a:lnTo>
                    <a:pt x="1106" y="4353"/>
                  </a:lnTo>
                  <a:lnTo>
                    <a:pt x="1077" y="4310"/>
                  </a:lnTo>
                  <a:lnTo>
                    <a:pt x="1051" y="4270"/>
                  </a:lnTo>
                  <a:lnTo>
                    <a:pt x="1029" y="4227"/>
                  </a:lnTo>
                  <a:lnTo>
                    <a:pt x="1004" y="4183"/>
                  </a:lnTo>
                  <a:lnTo>
                    <a:pt x="982" y="4140"/>
                  </a:lnTo>
                  <a:lnTo>
                    <a:pt x="964" y="4092"/>
                  </a:lnTo>
                  <a:lnTo>
                    <a:pt x="942" y="4049"/>
                  </a:lnTo>
                  <a:lnTo>
                    <a:pt x="925" y="4002"/>
                  </a:lnTo>
                  <a:lnTo>
                    <a:pt x="910" y="3955"/>
                  </a:lnTo>
                  <a:lnTo>
                    <a:pt x="895" y="3904"/>
                  </a:lnTo>
                  <a:lnTo>
                    <a:pt x="881" y="3857"/>
                  </a:lnTo>
                  <a:lnTo>
                    <a:pt x="870" y="3806"/>
                  </a:lnTo>
                  <a:lnTo>
                    <a:pt x="860" y="3756"/>
                  </a:lnTo>
                  <a:lnTo>
                    <a:pt x="848" y="3705"/>
                  </a:lnTo>
                  <a:lnTo>
                    <a:pt x="841" y="3640"/>
                  </a:lnTo>
                  <a:lnTo>
                    <a:pt x="834" y="3578"/>
                  </a:lnTo>
                  <a:lnTo>
                    <a:pt x="827" y="3516"/>
                  </a:lnTo>
                  <a:lnTo>
                    <a:pt x="823" y="3451"/>
                  </a:lnTo>
                  <a:lnTo>
                    <a:pt x="823" y="3389"/>
                  </a:lnTo>
                  <a:lnTo>
                    <a:pt x="823" y="3328"/>
                  </a:lnTo>
                  <a:lnTo>
                    <a:pt x="827" y="3266"/>
                  </a:lnTo>
                  <a:lnTo>
                    <a:pt x="830" y="3208"/>
                  </a:lnTo>
                  <a:lnTo>
                    <a:pt x="838" y="3147"/>
                  </a:lnTo>
                  <a:lnTo>
                    <a:pt x="845" y="3085"/>
                  </a:lnTo>
                  <a:lnTo>
                    <a:pt x="852" y="3027"/>
                  </a:lnTo>
                  <a:lnTo>
                    <a:pt x="867" y="2966"/>
                  </a:lnTo>
                  <a:lnTo>
                    <a:pt x="877" y="2908"/>
                  </a:lnTo>
                  <a:lnTo>
                    <a:pt x="892" y="2849"/>
                  </a:lnTo>
                  <a:lnTo>
                    <a:pt x="910" y="2792"/>
                  </a:lnTo>
                  <a:lnTo>
                    <a:pt x="925" y="2734"/>
                  </a:lnTo>
                  <a:lnTo>
                    <a:pt x="947" y="2675"/>
                  </a:lnTo>
                  <a:lnTo>
                    <a:pt x="964" y="2621"/>
                  </a:lnTo>
                  <a:lnTo>
                    <a:pt x="986" y="2563"/>
                  </a:lnTo>
                  <a:lnTo>
                    <a:pt x="1012" y="2509"/>
                  </a:lnTo>
                  <a:lnTo>
                    <a:pt x="1062" y="2401"/>
                  </a:lnTo>
                  <a:lnTo>
                    <a:pt x="1121" y="2292"/>
                  </a:lnTo>
                  <a:lnTo>
                    <a:pt x="1181" y="2187"/>
                  </a:lnTo>
                  <a:lnTo>
                    <a:pt x="1247" y="2085"/>
                  </a:lnTo>
                  <a:lnTo>
                    <a:pt x="1320" y="1983"/>
                  </a:lnTo>
                  <a:lnTo>
                    <a:pt x="1395" y="1886"/>
                  </a:lnTo>
                  <a:lnTo>
                    <a:pt x="1475" y="1792"/>
                  </a:lnTo>
                  <a:lnTo>
                    <a:pt x="1559" y="1700"/>
                  </a:lnTo>
                  <a:lnTo>
                    <a:pt x="1646" y="1613"/>
                  </a:lnTo>
                  <a:lnTo>
                    <a:pt x="1736" y="1526"/>
                  </a:lnTo>
                  <a:lnTo>
                    <a:pt x="1830" y="1444"/>
                  </a:lnTo>
                  <a:lnTo>
                    <a:pt x="1925" y="1364"/>
                  </a:lnTo>
                  <a:lnTo>
                    <a:pt x="2026" y="1287"/>
                  </a:lnTo>
                  <a:lnTo>
                    <a:pt x="2128" y="1215"/>
                  </a:lnTo>
                  <a:lnTo>
                    <a:pt x="2229" y="1146"/>
                  </a:lnTo>
                  <a:lnTo>
                    <a:pt x="2334" y="1081"/>
                  </a:lnTo>
                  <a:lnTo>
                    <a:pt x="2443" y="1019"/>
                  </a:lnTo>
                  <a:lnTo>
                    <a:pt x="2551" y="961"/>
                  </a:lnTo>
                  <a:lnTo>
                    <a:pt x="2660" y="911"/>
                  </a:lnTo>
                  <a:lnTo>
                    <a:pt x="2769" y="860"/>
                  </a:lnTo>
                  <a:lnTo>
                    <a:pt x="2882" y="813"/>
                  </a:lnTo>
                  <a:lnTo>
                    <a:pt x="2990" y="773"/>
                  </a:lnTo>
                  <a:lnTo>
                    <a:pt x="3099" y="737"/>
                  </a:lnTo>
                  <a:lnTo>
                    <a:pt x="3204" y="705"/>
                  </a:lnTo>
                  <a:lnTo>
                    <a:pt x="3312" y="675"/>
                  </a:lnTo>
                  <a:lnTo>
                    <a:pt x="3421" y="650"/>
                  </a:lnTo>
                  <a:lnTo>
                    <a:pt x="3530" y="628"/>
                  </a:lnTo>
                  <a:lnTo>
                    <a:pt x="3635" y="610"/>
                  </a:lnTo>
                  <a:lnTo>
                    <a:pt x="3744" y="596"/>
                  </a:lnTo>
                  <a:lnTo>
                    <a:pt x="3852" y="585"/>
                  </a:lnTo>
                  <a:lnTo>
                    <a:pt x="3961" y="574"/>
                  </a:lnTo>
                  <a:lnTo>
                    <a:pt x="4070" y="570"/>
                  </a:lnTo>
                  <a:lnTo>
                    <a:pt x="4178" y="566"/>
                  </a:lnTo>
                  <a:lnTo>
                    <a:pt x="4287" y="570"/>
                  </a:lnTo>
                  <a:lnTo>
                    <a:pt x="4396" y="574"/>
                  </a:lnTo>
                  <a:lnTo>
                    <a:pt x="4501" y="581"/>
                  </a:lnTo>
                  <a:lnTo>
                    <a:pt x="4610" y="592"/>
                  </a:lnTo>
                  <a:lnTo>
                    <a:pt x="4715" y="603"/>
                  </a:lnTo>
                  <a:lnTo>
                    <a:pt x="4820" y="621"/>
                  </a:lnTo>
                  <a:lnTo>
                    <a:pt x="4926" y="639"/>
                  </a:lnTo>
                  <a:lnTo>
                    <a:pt x="5030" y="661"/>
                  </a:lnTo>
                  <a:lnTo>
                    <a:pt x="5135" y="686"/>
                  </a:lnTo>
                  <a:lnTo>
                    <a:pt x="5237" y="715"/>
                  </a:lnTo>
                  <a:lnTo>
                    <a:pt x="5339" y="748"/>
                  </a:lnTo>
                  <a:lnTo>
                    <a:pt x="5440" y="780"/>
                  </a:lnTo>
                  <a:lnTo>
                    <a:pt x="5538" y="817"/>
                  </a:lnTo>
                  <a:lnTo>
                    <a:pt x="5635" y="857"/>
                  </a:lnTo>
                  <a:lnTo>
                    <a:pt x="5733" y="896"/>
                  </a:lnTo>
                  <a:lnTo>
                    <a:pt x="5827" y="939"/>
                  </a:lnTo>
                  <a:lnTo>
                    <a:pt x="5921" y="987"/>
                  </a:lnTo>
                  <a:lnTo>
                    <a:pt x="6016" y="1038"/>
                  </a:lnTo>
                  <a:lnTo>
                    <a:pt x="6107" y="1092"/>
                  </a:lnTo>
                  <a:lnTo>
                    <a:pt x="6197" y="1146"/>
                  </a:lnTo>
                  <a:lnTo>
                    <a:pt x="6284" y="1200"/>
                  </a:lnTo>
                  <a:lnTo>
                    <a:pt x="6371" y="1262"/>
                  </a:lnTo>
                  <a:lnTo>
                    <a:pt x="6454" y="1324"/>
                  </a:lnTo>
                  <a:lnTo>
                    <a:pt x="6538" y="1389"/>
                  </a:lnTo>
                  <a:lnTo>
                    <a:pt x="6617" y="1454"/>
                  </a:lnTo>
                  <a:lnTo>
                    <a:pt x="6697" y="1523"/>
                  </a:lnTo>
                  <a:lnTo>
                    <a:pt x="6769" y="1596"/>
                  </a:lnTo>
                  <a:lnTo>
                    <a:pt x="6846" y="1668"/>
                  </a:lnTo>
                  <a:lnTo>
                    <a:pt x="6918" y="1744"/>
                  </a:lnTo>
                  <a:lnTo>
                    <a:pt x="6987" y="1824"/>
                  </a:lnTo>
                  <a:lnTo>
                    <a:pt x="7052" y="1904"/>
                  </a:lnTo>
                  <a:lnTo>
                    <a:pt x="7117" y="1983"/>
                  </a:lnTo>
                  <a:lnTo>
                    <a:pt x="7179" y="2067"/>
                  </a:lnTo>
                  <a:lnTo>
                    <a:pt x="7237" y="2154"/>
                  </a:lnTo>
                  <a:lnTo>
                    <a:pt x="7295" y="2244"/>
                  </a:lnTo>
                  <a:lnTo>
                    <a:pt x="7346" y="2331"/>
                  </a:lnTo>
                  <a:lnTo>
                    <a:pt x="7396" y="2426"/>
                  </a:lnTo>
                  <a:lnTo>
                    <a:pt x="7443" y="2520"/>
                  </a:lnTo>
                  <a:lnTo>
                    <a:pt x="7491" y="2614"/>
                  </a:lnTo>
                  <a:lnTo>
                    <a:pt x="7530" y="2712"/>
                  </a:lnTo>
                  <a:lnTo>
                    <a:pt x="7570" y="2814"/>
                  </a:lnTo>
                  <a:lnTo>
                    <a:pt x="7603" y="2915"/>
                  </a:lnTo>
                  <a:lnTo>
                    <a:pt x="7636" y="3016"/>
                  </a:lnTo>
                  <a:lnTo>
                    <a:pt x="7665" y="3122"/>
                  </a:lnTo>
                  <a:lnTo>
                    <a:pt x="7687" y="3227"/>
                  </a:lnTo>
                  <a:lnTo>
                    <a:pt x="7709" y="3335"/>
                  </a:lnTo>
                  <a:lnTo>
                    <a:pt x="7726" y="3444"/>
                  </a:lnTo>
                  <a:lnTo>
                    <a:pt x="7741" y="3556"/>
                  </a:lnTo>
                  <a:lnTo>
                    <a:pt x="7752" y="3669"/>
                  </a:lnTo>
                  <a:lnTo>
                    <a:pt x="7759" y="3781"/>
                  </a:lnTo>
                  <a:lnTo>
                    <a:pt x="7759" y="3896"/>
                  </a:lnTo>
                  <a:lnTo>
                    <a:pt x="7759" y="4013"/>
                  </a:lnTo>
                  <a:lnTo>
                    <a:pt x="7752" y="4132"/>
                  </a:lnTo>
                  <a:lnTo>
                    <a:pt x="7741" y="4256"/>
                  </a:lnTo>
                  <a:lnTo>
                    <a:pt x="7726" y="4375"/>
                  </a:lnTo>
                  <a:lnTo>
                    <a:pt x="7709" y="4495"/>
                  </a:lnTo>
                  <a:lnTo>
                    <a:pt x="7687" y="4610"/>
                  </a:lnTo>
                  <a:lnTo>
                    <a:pt x="7661" y="4727"/>
                  </a:lnTo>
                  <a:lnTo>
                    <a:pt x="7632" y="4839"/>
                  </a:lnTo>
                  <a:lnTo>
                    <a:pt x="7600" y="4951"/>
                  </a:lnTo>
                  <a:lnTo>
                    <a:pt x="7563" y="5060"/>
                  </a:lnTo>
                  <a:lnTo>
                    <a:pt x="7527" y="5169"/>
                  </a:lnTo>
                  <a:lnTo>
                    <a:pt x="7483" y="5274"/>
                  </a:lnTo>
                  <a:lnTo>
                    <a:pt x="7436" y="5379"/>
                  </a:lnTo>
                  <a:lnTo>
                    <a:pt x="7389" y="5480"/>
                  </a:lnTo>
                  <a:lnTo>
                    <a:pt x="7335" y="5582"/>
                  </a:lnTo>
                  <a:lnTo>
                    <a:pt x="7281" y="5679"/>
                  </a:lnTo>
                  <a:lnTo>
                    <a:pt x="7222" y="5778"/>
                  </a:lnTo>
                  <a:lnTo>
                    <a:pt x="7165" y="5875"/>
                  </a:lnTo>
                  <a:lnTo>
                    <a:pt x="7100" y="5970"/>
                  </a:lnTo>
                  <a:lnTo>
                    <a:pt x="7035" y="6064"/>
                  </a:lnTo>
                  <a:lnTo>
                    <a:pt x="6965" y="6154"/>
                  </a:lnTo>
                  <a:lnTo>
                    <a:pt x="6896" y="6245"/>
                  </a:lnTo>
                  <a:lnTo>
                    <a:pt x="6824" y="6332"/>
                  </a:lnTo>
                  <a:lnTo>
                    <a:pt x="6748" y="6423"/>
                  </a:lnTo>
                  <a:lnTo>
                    <a:pt x="6672" y="6510"/>
                  </a:lnTo>
                  <a:lnTo>
                    <a:pt x="6592" y="6593"/>
                  </a:lnTo>
                  <a:lnTo>
                    <a:pt x="6513" y="6676"/>
                  </a:lnTo>
                  <a:lnTo>
                    <a:pt x="6429" y="6760"/>
                  </a:lnTo>
                  <a:lnTo>
                    <a:pt x="6259" y="6923"/>
                  </a:lnTo>
                  <a:lnTo>
                    <a:pt x="6081" y="7082"/>
                  </a:lnTo>
                  <a:lnTo>
                    <a:pt x="5900" y="7234"/>
                  </a:lnTo>
                  <a:lnTo>
                    <a:pt x="5712" y="7387"/>
                  </a:lnTo>
                  <a:lnTo>
                    <a:pt x="5523" y="7532"/>
                  </a:lnTo>
                  <a:lnTo>
                    <a:pt x="5327" y="7676"/>
                  </a:lnTo>
                  <a:lnTo>
                    <a:pt x="5132" y="7818"/>
                  </a:lnTo>
                  <a:lnTo>
                    <a:pt x="4730" y="8093"/>
                  </a:lnTo>
                  <a:cubicBezTo>
                    <a:pt x="4595" y="8184"/>
                    <a:pt x="4461" y="8271"/>
                    <a:pt x="4327" y="8362"/>
                  </a:cubicBezTo>
                  <a:cubicBezTo>
                    <a:pt x="4059" y="8535"/>
                    <a:pt x="3798" y="8709"/>
                    <a:pt x="3541" y="8880"/>
                  </a:cubicBezTo>
                  <a:cubicBezTo>
                    <a:pt x="3414" y="8967"/>
                    <a:pt x="3287" y="9049"/>
                    <a:pt x="3164" y="9133"/>
                  </a:cubicBezTo>
                  <a:cubicBezTo>
                    <a:pt x="3106" y="9176"/>
                    <a:pt x="3044" y="9220"/>
                    <a:pt x="2986" y="9263"/>
                  </a:cubicBezTo>
                  <a:cubicBezTo>
                    <a:pt x="2929" y="9307"/>
                    <a:pt x="2870" y="9350"/>
                    <a:pt x="2812" y="9390"/>
                  </a:cubicBezTo>
                  <a:lnTo>
                    <a:pt x="2675" y="9499"/>
                  </a:lnTo>
                  <a:lnTo>
                    <a:pt x="2537" y="9608"/>
                  </a:lnTo>
                  <a:lnTo>
                    <a:pt x="2403" y="9717"/>
                  </a:lnTo>
                  <a:lnTo>
                    <a:pt x="2273" y="9829"/>
                  </a:lnTo>
                  <a:lnTo>
                    <a:pt x="2146" y="9945"/>
                  </a:lnTo>
                  <a:lnTo>
                    <a:pt x="2019" y="10064"/>
                  </a:lnTo>
                  <a:lnTo>
                    <a:pt x="1899" y="10184"/>
                  </a:lnTo>
                  <a:lnTo>
                    <a:pt x="1780" y="10307"/>
                  </a:lnTo>
                  <a:lnTo>
                    <a:pt x="1664" y="10431"/>
                  </a:lnTo>
                  <a:lnTo>
                    <a:pt x="1551" y="10558"/>
                  </a:lnTo>
                  <a:lnTo>
                    <a:pt x="1442" y="10685"/>
                  </a:lnTo>
                  <a:lnTo>
                    <a:pt x="1338" y="10818"/>
                  </a:lnTo>
                  <a:lnTo>
                    <a:pt x="1236" y="10952"/>
                  </a:lnTo>
                  <a:lnTo>
                    <a:pt x="1138" y="11086"/>
                  </a:lnTo>
                  <a:lnTo>
                    <a:pt x="1047" y="11224"/>
                  </a:lnTo>
                  <a:lnTo>
                    <a:pt x="957" y="11366"/>
                  </a:lnTo>
                  <a:lnTo>
                    <a:pt x="874" y="11506"/>
                  </a:lnTo>
                  <a:lnTo>
                    <a:pt x="794" y="11652"/>
                  </a:lnTo>
                  <a:lnTo>
                    <a:pt x="718" y="11800"/>
                  </a:lnTo>
                  <a:lnTo>
                    <a:pt x="646" y="11953"/>
                  </a:lnTo>
                  <a:lnTo>
                    <a:pt x="580" y="12105"/>
                  </a:lnTo>
                  <a:lnTo>
                    <a:pt x="519" y="12257"/>
                  </a:lnTo>
                  <a:cubicBezTo>
                    <a:pt x="0" y="13714"/>
                    <a:pt x="189" y="15388"/>
                    <a:pt x="1001" y="16696"/>
                  </a:cubicBezTo>
                  <a:lnTo>
                    <a:pt x="1062" y="16798"/>
                  </a:lnTo>
                  <a:lnTo>
                    <a:pt x="1128" y="16892"/>
                  </a:lnTo>
                  <a:lnTo>
                    <a:pt x="1196" y="16990"/>
                  </a:lnTo>
                  <a:lnTo>
                    <a:pt x="1265" y="17084"/>
                  </a:lnTo>
                  <a:lnTo>
                    <a:pt x="1338" y="17178"/>
                  </a:lnTo>
                  <a:lnTo>
                    <a:pt x="1410" y="17268"/>
                  </a:lnTo>
                  <a:lnTo>
                    <a:pt x="1482" y="17360"/>
                  </a:lnTo>
                  <a:lnTo>
                    <a:pt x="1562" y="17447"/>
                  </a:lnTo>
                  <a:lnTo>
                    <a:pt x="1638" y="17534"/>
                  </a:lnTo>
                  <a:lnTo>
                    <a:pt x="1718" y="17616"/>
                  </a:lnTo>
                  <a:lnTo>
                    <a:pt x="1802" y="17700"/>
                  </a:lnTo>
                  <a:lnTo>
                    <a:pt x="1885" y="17780"/>
                  </a:lnTo>
                  <a:lnTo>
                    <a:pt x="1972" y="17860"/>
                  </a:lnTo>
                  <a:lnTo>
                    <a:pt x="2055" y="17935"/>
                  </a:lnTo>
                  <a:lnTo>
                    <a:pt x="2146" y="18012"/>
                  </a:lnTo>
                  <a:lnTo>
                    <a:pt x="2236" y="18084"/>
                  </a:lnTo>
                  <a:lnTo>
                    <a:pt x="2327" y="18153"/>
                  </a:lnTo>
                  <a:lnTo>
                    <a:pt x="2417" y="18221"/>
                  </a:lnTo>
                  <a:lnTo>
                    <a:pt x="2512" y="18290"/>
                  </a:lnTo>
                  <a:lnTo>
                    <a:pt x="2609" y="18352"/>
                  </a:lnTo>
                  <a:lnTo>
                    <a:pt x="2703" y="18417"/>
                  </a:lnTo>
                  <a:lnTo>
                    <a:pt x="2802" y="18475"/>
                  </a:lnTo>
                  <a:lnTo>
                    <a:pt x="2903" y="18534"/>
                  </a:lnTo>
                  <a:lnTo>
                    <a:pt x="3004" y="18588"/>
                  </a:lnTo>
                  <a:lnTo>
                    <a:pt x="3106" y="18642"/>
                  </a:lnTo>
                  <a:lnTo>
                    <a:pt x="3208" y="18693"/>
                  </a:lnTo>
                  <a:lnTo>
                    <a:pt x="3312" y="18740"/>
                  </a:lnTo>
                  <a:lnTo>
                    <a:pt x="3414" y="18787"/>
                  </a:lnTo>
                  <a:lnTo>
                    <a:pt x="3523" y="18830"/>
                  </a:lnTo>
                  <a:lnTo>
                    <a:pt x="3628" y="18870"/>
                  </a:lnTo>
                  <a:lnTo>
                    <a:pt x="3737" y="18907"/>
                  </a:lnTo>
                  <a:lnTo>
                    <a:pt x="3845" y="18942"/>
                  </a:lnTo>
                  <a:lnTo>
                    <a:pt x="3954" y="18975"/>
                  </a:lnTo>
                  <a:lnTo>
                    <a:pt x="4063" y="19004"/>
                  </a:lnTo>
                  <a:lnTo>
                    <a:pt x="4175" y="19029"/>
                  </a:lnTo>
                  <a:lnTo>
                    <a:pt x="4287" y="19055"/>
                  </a:lnTo>
                  <a:lnTo>
                    <a:pt x="4399" y="19077"/>
                  </a:lnTo>
                  <a:lnTo>
                    <a:pt x="4512" y="19095"/>
                  </a:lnTo>
                  <a:lnTo>
                    <a:pt x="4625" y="19109"/>
                  </a:lnTo>
                  <a:lnTo>
                    <a:pt x="4737" y="19124"/>
                  </a:lnTo>
                  <a:lnTo>
                    <a:pt x="4852" y="19131"/>
                  </a:lnTo>
                  <a:lnTo>
                    <a:pt x="4969" y="19138"/>
                  </a:lnTo>
                  <a:lnTo>
                    <a:pt x="5085" y="19142"/>
                  </a:lnTo>
                  <a:lnTo>
                    <a:pt x="5200" y="19142"/>
                  </a:lnTo>
                  <a:lnTo>
                    <a:pt x="5317" y="19138"/>
                  </a:lnTo>
                  <a:lnTo>
                    <a:pt x="5433" y="19131"/>
                  </a:lnTo>
                  <a:lnTo>
                    <a:pt x="5548" y="19124"/>
                  </a:lnTo>
                  <a:lnTo>
                    <a:pt x="5665" y="19109"/>
                  </a:lnTo>
                  <a:lnTo>
                    <a:pt x="5780" y="19095"/>
                  </a:lnTo>
                  <a:lnTo>
                    <a:pt x="5900" y="19073"/>
                  </a:lnTo>
                  <a:lnTo>
                    <a:pt x="6016" y="19051"/>
                  </a:lnTo>
                  <a:lnTo>
                    <a:pt x="6135" y="19026"/>
                  </a:lnTo>
                  <a:lnTo>
                    <a:pt x="6252" y="18997"/>
                  </a:lnTo>
                  <a:lnTo>
                    <a:pt x="6367" y="18961"/>
                  </a:lnTo>
                  <a:lnTo>
                    <a:pt x="6487" y="18925"/>
                  </a:lnTo>
                  <a:lnTo>
                    <a:pt x="6603" y="18885"/>
                  </a:lnTo>
                  <a:lnTo>
                    <a:pt x="6719" y="18842"/>
                  </a:lnTo>
                  <a:lnTo>
                    <a:pt x="6839" y="18790"/>
                  </a:lnTo>
                  <a:lnTo>
                    <a:pt x="6955" y="18740"/>
                  </a:lnTo>
                  <a:lnTo>
                    <a:pt x="7070" y="18686"/>
                  </a:lnTo>
                  <a:lnTo>
                    <a:pt x="7187" y="18624"/>
                  </a:lnTo>
                  <a:lnTo>
                    <a:pt x="7328" y="18548"/>
                  </a:lnTo>
                  <a:lnTo>
                    <a:pt x="7462" y="18464"/>
                  </a:lnTo>
                  <a:lnTo>
                    <a:pt x="7596" y="18381"/>
                  </a:lnTo>
                  <a:lnTo>
                    <a:pt x="7722" y="18287"/>
                  </a:lnTo>
                  <a:lnTo>
                    <a:pt x="7846" y="18193"/>
                  </a:lnTo>
                  <a:lnTo>
                    <a:pt x="7965" y="18091"/>
                  </a:lnTo>
                  <a:lnTo>
                    <a:pt x="8082" y="17986"/>
                  </a:lnTo>
                  <a:lnTo>
                    <a:pt x="8194" y="17877"/>
                  </a:lnTo>
                  <a:lnTo>
                    <a:pt x="8303" y="17765"/>
                  </a:lnTo>
                  <a:lnTo>
                    <a:pt x="8404" y="17649"/>
                  </a:lnTo>
                  <a:lnTo>
                    <a:pt x="8505" y="17529"/>
                  </a:lnTo>
                  <a:lnTo>
                    <a:pt x="8596" y="17410"/>
                  </a:lnTo>
                  <a:lnTo>
                    <a:pt x="8687" y="17283"/>
                  </a:lnTo>
                  <a:lnTo>
                    <a:pt x="8770" y="17153"/>
                  </a:lnTo>
                  <a:lnTo>
                    <a:pt x="8850" y="17019"/>
                  </a:lnTo>
                  <a:lnTo>
                    <a:pt x="8926" y="16885"/>
                  </a:lnTo>
                  <a:lnTo>
                    <a:pt x="8995" y="16746"/>
                  </a:lnTo>
                  <a:lnTo>
                    <a:pt x="9057" y="16609"/>
                  </a:lnTo>
                  <a:lnTo>
                    <a:pt x="9114" y="16464"/>
                  </a:lnTo>
                  <a:lnTo>
                    <a:pt x="9169" y="16319"/>
                  </a:lnTo>
                  <a:lnTo>
                    <a:pt x="9216" y="16174"/>
                  </a:lnTo>
                  <a:lnTo>
                    <a:pt x="9256" y="16025"/>
                  </a:lnTo>
                  <a:lnTo>
                    <a:pt x="9291" y="15873"/>
                  </a:lnTo>
                  <a:lnTo>
                    <a:pt x="9321" y="15721"/>
                  </a:lnTo>
                  <a:lnTo>
                    <a:pt x="9346" y="15569"/>
                  </a:lnTo>
                  <a:lnTo>
                    <a:pt x="9365" y="15417"/>
                  </a:lnTo>
                  <a:lnTo>
                    <a:pt x="9375" y="15261"/>
                  </a:lnTo>
                  <a:lnTo>
                    <a:pt x="9378" y="15105"/>
                  </a:lnTo>
                  <a:lnTo>
                    <a:pt x="9378" y="14946"/>
                  </a:lnTo>
                  <a:lnTo>
                    <a:pt x="9368" y="14790"/>
                  </a:lnTo>
                  <a:lnTo>
                    <a:pt x="9353" y="14630"/>
                  </a:lnTo>
                  <a:lnTo>
                    <a:pt x="9331" y="14471"/>
                  </a:lnTo>
                  <a:lnTo>
                    <a:pt x="9306" y="14326"/>
                  </a:lnTo>
                  <a:lnTo>
                    <a:pt x="9278" y="14181"/>
                  </a:lnTo>
                  <a:lnTo>
                    <a:pt x="9241" y="14036"/>
                  </a:lnTo>
                  <a:lnTo>
                    <a:pt x="9198" y="13898"/>
                  </a:lnTo>
                  <a:lnTo>
                    <a:pt x="9151" y="13757"/>
                  </a:lnTo>
                  <a:lnTo>
                    <a:pt x="9100" y="13623"/>
                  </a:lnTo>
                  <a:lnTo>
                    <a:pt x="9042" y="13489"/>
                  </a:lnTo>
                  <a:lnTo>
                    <a:pt x="8980" y="13359"/>
                  </a:lnTo>
                  <a:lnTo>
                    <a:pt x="8911" y="13232"/>
                  </a:lnTo>
                  <a:lnTo>
                    <a:pt x="8843" y="13108"/>
                  </a:lnTo>
                  <a:lnTo>
                    <a:pt x="8766" y="12985"/>
                  </a:lnTo>
                  <a:lnTo>
                    <a:pt x="8683" y="12869"/>
                  </a:lnTo>
                  <a:lnTo>
                    <a:pt x="8600" y="12754"/>
                  </a:lnTo>
                  <a:lnTo>
                    <a:pt x="8509" y="12641"/>
                  </a:lnTo>
                  <a:lnTo>
                    <a:pt x="8415" y="12536"/>
                  </a:lnTo>
                  <a:lnTo>
                    <a:pt x="8321" y="12434"/>
                  </a:lnTo>
                  <a:lnTo>
                    <a:pt x="8219" y="12333"/>
                  </a:lnTo>
                  <a:lnTo>
                    <a:pt x="8114" y="12239"/>
                  </a:lnTo>
                  <a:lnTo>
                    <a:pt x="8002" y="12148"/>
                  </a:lnTo>
                  <a:lnTo>
                    <a:pt x="7889" y="12065"/>
                  </a:lnTo>
                  <a:lnTo>
                    <a:pt x="7774" y="11981"/>
                  </a:lnTo>
                  <a:lnTo>
                    <a:pt x="7654" y="11906"/>
                  </a:lnTo>
                  <a:lnTo>
                    <a:pt x="7530" y="11837"/>
                  </a:lnTo>
                  <a:lnTo>
                    <a:pt x="7404" y="11767"/>
                  </a:lnTo>
                  <a:lnTo>
                    <a:pt x="7274" y="11710"/>
                  </a:lnTo>
                  <a:lnTo>
                    <a:pt x="7139" y="11652"/>
                  </a:lnTo>
                  <a:lnTo>
                    <a:pt x="7005" y="11605"/>
                  </a:lnTo>
                  <a:lnTo>
                    <a:pt x="6868" y="11561"/>
                  </a:lnTo>
                  <a:lnTo>
                    <a:pt x="6726" y="11521"/>
                  </a:lnTo>
                  <a:lnTo>
                    <a:pt x="6581" y="11489"/>
                  </a:lnTo>
                  <a:lnTo>
                    <a:pt x="6433" y="11463"/>
                  </a:lnTo>
                  <a:lnTo>
                    <a:pt x="6284" y="11446"/>
                  </a:lnTo>
                  <a:lnTo>
                    <a:pt x="6204" y="11438"/>
                  </a:lnTo>
                  <a:lnTo>
                    <a:pt x="6125" y="11431"/>
                  </a:lnTo>
                  <a:lnTo>
                    <a:pt x="6045" y="11427"/>
                  </a:lnTo>
                  <a:lnTo>
                    <a:pt x="5806" y="11427"/>
                  </a:lnTo>
                  <a:lnTo>
                    <a:pt x="5726" y="11431"/>
                  </a:lnTo>
                  <a:lnTo>
                    <a:pt x="5647" y="11438"/>
                  </a:lnTo>
                  <a:lnTo>
                    <a:pt x="5566" y="11446"/>
                  </a:lnTo>
                  <a:lnTo>
                    <a:pt x="5491" y="11452"/>
                  </a:lnTo>
                  <a:lnTo>
                    <a:pt x="5411" y="11463"/>
                  </a:lnTo>
                  <a:lnTo>
                    <a:pt x="5334" y="11478"/>
                  </a:lnTo>
                  <a:lnTo>
                    <a:pt x="5255" y="11492"/>
                  </a:lnTo>
                  <a:lnTo>
                    <a:pt x="5179" y="11506"/>
                  </a:lnTo>
                  <a:lnTo>
                    <a:pt x="5103" y="11525"/>
                  </a:lnTo>
                  <a:lnTo>
                    <a:pt x="5026" y="11546"/>
                  </a:lnTo>
                  <a:lnTo>
                    <a:pt x="4951" y="11565"/>
                  </a:lnTo>
                  <a:lnTo>
                    <a:pt x="4874" y="11590"/>
                  </a:lnTo>
                  <a:lnTo>
                    <a:pt x="4802" y="11615"/>
                  </a:lnTo>
                  <a:lnTo>
                    <a:pt x="4725" y="11641"/>
                  </a:lnTo>
                  <a:lnTo>
                    <a:pt x="4653" y="11666"/>
                  </a:lnTo>
                  <a:lnTo>
                    <a:pt x="4581" y="11699"/>
                  </a:lnTo>
                  <a:lnTo>
                    <a:pt x="4508" y="11728"/>
                  </a:lnTo>
                  <a:lnTo>
                    <a:pt x="4439" y="11760"/>
                  </a:lnTo>
                  <a:lnTo>
                    <a:pt x="4371" y="11797"/>
                  </a:lnTo>
                  <a:lnTo>
                    <a:pt x="4302" y="11833"/>
                  </a:lnTo>
                  <a:lnTo>
                    <a:pt x="4233" y="11869"/>
                  </a:lnTo>
                  <a:lnTo>
                    <a:pt x="4165" y="11909"/>
                  </a:lnTo>
                  <a:lnTo>
                    <a:pt x="4099" y="11949"/>
                  </a:lnTo>
                  <a:lnTo>
                    <a:pt x="4034" y="11989"/>
                  </a:lnTo>
                  <a:lnTo>
                    <a:pt x="3969" y="12033"/>
                  </a:lnTo>
                  <a:lnTo>
                    <a:pt x="3907" y="12080"/>
                  </a:lnTo>
                  <a:lnTo>
                    <a:pt x="3845" y="12123"/>
                  </a:lnTo>
                  <a:lnTo>
                    <a:pt x="3784" y="12173"/>
                  </a:lnTo>
                  <a:lnTo>
                    <a:pt x="3725" y="12220"/>
                  </a:lnTo>
                  <a:lnTo>
                    <a:pt x="3668" y="12272"/>
                  </a:lnTo>
                  <a:lnTo>
                    <a:pt x="3610" y="12322"/>
                  </a:lnTo>
                  <a:lnTo>
                    <a:pt x="3556" y="12376"/>
                  </a:lnTo>
                  <a:lnTo>
                    <a:pt x="3501" y="12431"/>
                  </a:lnTo>
                  <a:lnTo>
                    <a:pt x="3450" y="12489"/>
                  </a:lnTo>
                  <a:lnTo>
                    <a:pt x="3399" y="12543"/>
                  </a:lnTo>
                  <a:lnTo>
                    <a:pt x="3349" y="12605"/>
                  </a:lnTo>
                  <a:lnTo>
                    <a:pt x="3302" y="12663"/>
                  </a:lnTo>
                  <a:lnTo>
                    <a:pt x="3255" y="12724"/>
                  </a:lnTo>
                  <a:lnTo>
                    <a:pt x="3211" y="12786"/>
                  </a:lnTo>
                  <a:lnTo>
                    <a:pt x="3168" y="12851"/>
                  </a:lnTo>
                  <a:lnTo>
                    <a:pt x="3128" y="12916"/>
                  </a:lnTo>
                  <a:lnTo>
                    <a:pt x="3088" y="12981"/>
                  </a:lnTo>
                  <a:lnTo>
                    <a:pt x="3048" y="13050"/>
                  </a:lnTo>
                  <a:lnTo>
                    <a:pt x="3012" y="13120"/>
                  </a:lnTo>
                  <a:lnTo>
                    <a:pt x="2979" y="13188"/>
                  </a:lnTo>
                  <a:lnTo>
                    <a:pt x="2947" y="13261"/>
                  </a:lnTo>
                  <a:lnTo>
                    <a:pt x="2917" y="13329"/>
                  </a:lnTo>
                  <a:lnTo>
                    <a:pt x="2889" y="13406"/>
                  </a:lnTo>
                  <a:lnTo>
                    <a:pt x="2863" y="13478"/>
                  </a:lnTo>
                  <a:lnTo>
                    <a:pt x="2838" y="13555"/>
                  </a:lnTo>
                  <a:lnTo>
                    <a:pt x="2816" y="13630"/>
                  </a:lnTo>
                  <a:lnTo>
                    <a:pt x="2795" y="13710"/>
                  </a:lnTo>
                  <a:lnTo>
                    <a:pt x="2776" y="13786"/>
                  </a:lnTo>
                  <a:lnTo>
                    <a:pt x="2762" y="13866"/>
                  </a:lnTo>
                  <a:lnTo>
                    <a:pt x="2751" y="13949"/>
                  </a:lnTo>
                  <a:lnTo>
                    <a:pt x="2736" y="14029"/>
                  </a:lnTo>
                  <a:lnTo>
                    <a:pt x="2730" y="14112"/>
                  </a:lnTo>
                  <a:lnTo>
                    <a:pt x="2722" y="14196"/>
                  </a:lnTo>
                  <a:lnTo>
                    <a:pt x="2718" y="14261"/>
                  </a:lnTo>
                  <a:lnTo>
                    <a:pt x="2718" y="14326"/>
                  </a:lnTo>
                  <a:lnTo>
                    <a:pt x="2718" y="14391"/>
                  </a:lnTo>
                  <a:lnTo>
                    <a:pt x="2722" y="14453"/>
                  </a:lnTo>
                  <a:lnTo>
                    <a:pt x="2725" y="14518"/>
                  </a:lnTo>
                  <a:lnTo>
                    <a:pt x="2733" y="14580"/>
                  </a:lnTo>
                  <a:lnTo>
                    <a:pt x="2740" y="14645"/>
                  </a:lnTo>
                  <a:lnTo>
                    <a:pt x="2751" y="14707"/>
                  </a:lnTo>
                  <a:lnTo>
                    <a:pt x="2762" y="14768"/>
                  </a:lnTo>
                  <a:lnTo>
                    <a:pt x="2776" y="14830"/>
                  </a:lnTo>
                  <a:lnTo>
                    <a:pt x="2790" y="14888"/>
                  </a:lnTo>
                  <a:lnTo>
                    <a:pt x="2805" y="14950"/>
                  </a:lnTo>
                  <a:lnTo>
                    <a:pt x="2823" y="15011"/>
                  </a:lnTo>
                  <a:lnTo>
                    <a:pt x="2842" y="15069"/>
                  </a:lnTo>
                  <a:lnTo>
                    <a:pt x="2863" y="15127"/>
                  </a:lnTo>
                  <a:lnTo>
                    <a:pt x="2885" y="15185"/>
                  </a:lnTo>
                  <a:lnTo>
                    <a:pt x="2910" y="15243"/>
                  </a:lnTo>
                  <a:lnTo>
                    <a:pt x="2936" y="15297"/>
                  </a:lnTo>
                  <a:lnTo>
                    <a:pt x="2961" y="15351"/>
                  </a:lnTo>
                  <a:lnTo>
                    <a:pt x="2990" y="15406"/>
                  </a:lnTo>
                  <a:lnTo>
                    <a:pt x="3019" y="15460"/>
                  </a:lnTo>
                  <a:lnTo>
                    <a:pt x="3051" y="15515"/>
                  </a:lnTo>
                  <a:lnTo>
                    <a:pt x="3084" y="15565"/>
                  </a:lnTo>
                  <a:lnTo>
                    <a:pt x="3117" y="15616"/>
                  </a:lnTo>
                  <a:lnTo>
                    <a:pt x="3150" y="15667"/>
                  </a:lnTo>
                  <a:lnTo>
                    <a:pt x="3186" y="15718"/>
                  </a:lnTo>
                  <a:lnTo>
                    <a:pt x="3225" y="15765"/>
                  </a:lnTo>
                  <a:lnTo>
                    <a:pt x="3262" y="15811"/>
                  </a:lnTo>
                  <a:lnTo>
                    <a:pt x="3302" y="15855"/>
                  </a:lnTo>
                  <a:lnTo>
                    <a:pt x="3342" y="15903"/>
                  </a:lnTo>
                  <a:lnTo>
                    <a:pt x="3385" y="15946"/>
                  </a:lnTo>
                  <a:lnTo>
                    <a:pt x="3425" y="15985"/>
                  </a:lnTo>
                  <a:lnTo>
                    <a:pt x="3469" y="16029"/>
                  </a:lnTo>
                  <a:lnTo>
                    <a:pt x="3516" y="16069"/>
                  </a:lnTo>
                  <a:lnTo>
                    <a:pt x="3559" y="16109"/>
                  </a:lnTo>
                  <a:lnTo>
                    <a:pt x="3606" y="16145"/>
                  </a:lnTo>
                  <a:lnTo>
                    <a:pt x="3653" y="16181"/>
                  </a:lnTo>
                  <a:lnTo>
                    <a:pt x="3704" y="16214"/>
                  </a:lnTo>
                  <a:lnTo>
                    <a:pt x="3751" y="16251"/>
                  </a:lnTo>
                  <a:lnTo>
                    <a:pt x="3802" y="16279"/>
                  </a:lnTo>
                  <a:lnTo>
                    <a:pt x="3852" y="16312"/>
                  </a:lnTo>
                  <a:lnTo>
                    <a:pt x="3907" y="16341"/>
                  </a:lnTo>
                  <a:lnTo>
                    <a:pt x="3958" y="16366"/>
                  </a:lnTo>
                  <a:lnTo>
                    <a:pt x="4012" y="16392"/>
                  </a:lnTo>
                  <a:lnTo>
                    <a:pt x="4066" y="16417"/>
                  </a:lnTo>
                  <a:lnTo>
                    <a:pt x="4121" y="16439"/>
                  </a:lnTo>
                  <a:lnTo>
                    <a:pt x="4175" y="16460"/>
                  </a:lnTo>
                  <a:lnTo>
                    <a:pt x="4230" y="16479"/>
                  </a:lnTo>
                  <a:lnTo>
                    <a:pt x="4287" y="16497"/>
                  </a:lnTo>
                  <a:lnTo>
                    <a:pt x="4345" y="16515"/>
                  </a:lnTo>
                  <a:lnTo>
                    <a:pt x="4399" y="16526"/>
                  </a:lnTo>
                  <a:lnTo>
                    <a:pt x="4458" y="16540"/>
                  </a:lnTo>
                  <a:lnTo>
                    <a:pt x="4519" y="16551"/>
                  </a:lnTo>
                  <a:lnTo>
                    <a:pt x="4578" y="16559"/>
                  </a:lnTo>
                  <a:lnTo>
                    <a:pt x="4635" y="16566"/>
                  </a:lnTo>
                  <a:lnTo>
                    <a:pt x="4697" y="16569"/>
                  </a:lnTo>
                  <a:lnTo>
                    <a:pt x="4755" y="16572"/>
                  </a:lnTo>
                  <a:lnTo>
                    <a:pt x="4878" y="16572"/>
                  </a:lnTo>
                  <a:lnTo>
                    <a:pt x="4939" y="16569"/>
                  </a:lnTo>
                  <a:lnTo>
                    <a:pt x="5001" y="16566"/>
                  </a:lnTo>
                  <a:lnTo>
                    <a:pt x="5063" y="16559"/>
                  </a:lnTo>
                  <a:lnTo>
                    <a:pt x="5125" y="16547"/>
                  </a:lnTo>
                  <a:lnTo>
                    <a:pt x="5186" y="16537"/>
                  </a:lnTo>
                  <a:lnTo>
                    <a:pt x="5262" y="16529"/>
                  </a:lnTo>
                  <a:lnTo>
                    <a:pt x="5342" y="16522"/>
                  </a:lnTo>
                  <a:lnTo>
                    <a:pt x="5418" y="16507"/>
                  </a:lnTo>
                  <a:lnTo>
                    <a:pt x="5494" y="16493"/>
                  </a:lnTo>
                  <a:lnTo>
                    <a:pt x="5570" y="16475"/>
                  </a:lnTo>
                  <a:lnTo>
                    <a:pt x="5643" y="16457"/>
                  </a:lnTo>
                  <a:lnTo>
                    <a:pt x="5715" y="16432"/>
                  </a:lnTo>
                  <a:lnTo>
                    <a:pt x="5787" y="16406"/>
                  </a:lnTo>
                  <a:lnTo>
                    <a:pt x="5860" y="16377"/>
                  </a:lnTo>
                  <a:lnTo>
                    <a:pt x="5933" y="16345"/>
                  </a:lnTo>
                  <a:lnTo>
                    <a:pt x="6001" y="16308"/>
                  </a:lnTo>
                  <a:lnTo>
                    <a:pt x="6067" y="16272"/>
                  </a:lnTo>
                  <a:lnTo>
                    <a:pt x="6128" y="16232"/>
                  </a:lnTo>
                  <a:lnTo>
                    <a:pt x="6190" y="16192"/>
                  </a:lnTo>
                  <a:lnTo>
                    <a:pt x="6247" y="16149"/>
                  </a:lnTo>
                  <a:lnTo>
                    <a:pt x="6302" y="16102"/>
                  </a:lnTo>
                  <a:lnTo>
                    <a:pt x="6353" y="16055"/>
                  </a:lnTo>
                  <a:lnTo>
                    <a:pt x="6404" y="16007"/>
                  </a:lnTo>
                  <a:lnTo>
                    <a:pt x="6454" y="15957"/>
                  </a:lnTo>
                  <a:lnTo>
                    <a:pt x="6498" y="15903"/>
                  </a:lnTo>
                  <a:lnTo>
                    <a:pt x="6541" y="15848"/>
                  </a:lnTo>
                  <a:lnTo>
                    <a:pt x="6581" y="15790"/>
                  </a:lnTo>
                  <a:lnTo>
                    <a:pt x="6617" y="15736"/>
                  </a:lnTo>
                  <a:lnTo>
                    <a:pt x="6654" y="15674"/>
                  </a:lnTo>
                  <a:lnTo>
                    <a:pt x="6687" y="15612"/>
                  </a:lnTo>
                  <a:lnTo>
                    <a:pt x="6719" y="15551"/>
                  </a:lnTo>
                  <a:lnTo>
                    <a:pt x="6744" y="15490"/>
                  </a:lnTo>
                  <a:lnTo>
                    <a:pt x="6769" y="15424"/>
                  </a:lnTo>
                  <a:lnTo>
                    <a:pt x="6795" y="15359"/>
                  </a:lnTo>
                  <a:lnTo>
                    <a:pt x="6817" y="15290"/>
                  </a:lnTo>
                  <a:lnTo>
                    <a:pt x="6835" y="15221"/>
                  </a:lnTo>
                  <a:lnTo>
                    <a:pt x="6849" y="15152"/>
                  </a:lnTo>
                  <a:lnTo>
                    <a:pt x="6864" y="15080"/>
                  </a:lnTo>
                  <a:lnTo>
                    <a:pt x="6875" y="15011"/>
                  </a:lnTo>
                  <a:lnTo>
                    <a:pt x="6886" y="14938"/>
                  </a:lnTo>
                  <a:lnTo>
                    <a:pt x="6893" y="14863"/>
                  </a:lnTo>
                  <a:lnTo>
                    <a:pt x="6896" y="14790"/>
                  </a:lnTo>
                  <a:lnTo>
                    <a:pt x="6900" y="14714"/>
                  </a:lnTo>
                  <a:lnTo>
                    <a:pt x="6900" y="14637"/>
                  </a:lnTo>
                  <a:lnTo>
                    <a:pt x="6900" y="14562"/>
                  </a:lnTo>
                  <a:lnTo>
                    <a:pt x="6900" y="14529"/>
                  </a:lnTo>
                  <a:lnTo>
                    <a:pt x="6896" y="14525"/>
                  </a:lnTo>
                  <a:lnTo>
                    <a:pt x="6896" y="14522"/>
                  </a:lnTo>
                  <a:lnTo>
                    <a:pt x="6893" y="14518"/>
                  </a:lnTo>
                  <a:lnTo>
                    <a:pt x="6882" y="14518"/>
                  </a:lnTo>
                  <a:lnTo>
                    <a:pt x="6878" y="14515"/>
                  </a:lnTo>
                  <a:lnTo>
                    <a:pt x="6875" y="14511"/>
                  </a:lnTo>
                  <a:lnTo>
                    <a:pt x="6871" y="14507"/>
                  </a:lnTo>
                  <a:lnTo>
                    <a:pt x="6864" y="14507"/>
                  </a:lnTo>
                  <a:lnTo>
                    <a:pt x="6861" y="14503"/>
                  </a:lnTo>
                  <a:lnTo>
                    <a:pt x="6853" y="14503"/>
                  </a:lnTo>
                  <a:lnTo>
                    <a:pt x="6849" y="14500"/>
                  </a:lnTo>
                  <a:lnTo>
                    <a:pt x="6839" y="14500"/>
                  </a:lnTo>
                  <a:lnTo>
                    <a:pt x="6835" y="14503"/>
                  </a:lnTo>
                  <a:lnTo>
                    <a:pt x="6828" y="14503"/>
                  </a:lnTo>
                  <a:lnTo>
                    <a:pt x="6824" y="14507"/>
                  </a:lnTo>
                  <a:lnTo>
                    <a:pt x="6821" y="14511"/>
                  </a:lnTo>
                  <a:lnTo>
                    <a:pt x="6817" y="14515"/>
                  </a:lnTo>
                  <a:lnTo>
                    <a:pt x="6813" y="14518"/>
                  </a:lnTo>
                  <a:lnTo>
                    <a:pt x="6809" y="14525"/>
                  </a:lnTo>
                  <a:lnTo>
                    <a:pt x="6769" y="14605"/>
                  </a:lnTo>
                  <a:lnTo>
                    <a:pt x="6726" y="14685"/>
                  </a:lnTo>
                  <a:lnTo>
                    <a:pt x="6675" y="14757"/>
                  </a:lnTo>
                  <a:lnTo>
                    <a:pt x="6625" y="14833"/>
                  </a:lnTo>
                  <a:lnTo>
                    <a:pt x="6570" y="14903"/>
                  </a:lnTo>
                  <a:lnTo>
                    <a:pt x="6513" y="14971"/>
                  </a:lnTo>
                  <a:lnTo>
                    <a:pt x="6451" y="15033"/>
                  </a:lnTo>
                  <a:lnTo>
                    <a:pt x="6389" y="15094"/>
                  </a:lnTo>
                  <a:lnTo>
                    <a:pt x="6324" y="15152"/>
                  </a:lnTo>
                  <a:lnTo>
                    <a:pt x="6255" y="15207"/>
                  </a:lnTo>
                  <a:lnTo>
                    <a:pt x="6187" y="15257"/>
                  </a:lnTo>
                  <a:lnTo>
                    <a:pt x="6114" y="15304"/>
                  </a:lnTo>
                  <a:lnTo>
                    <a:pt x="6041" y="15344"/>
                  </a:lnTo>
                  <a:lnTo>
                    <a:pt x="5969" y="15381"/>
                  </a:lnTo>
                  <a:lnTo>
                    <a:pt x="5893" y="15413"/>
                  </a:lnTo>
                  <a:lnTo>
                    <a:pt x="5853" y="15428"/>
                  </a:lnTo>
                  <a:lnTo>
                    <a:pt x="5817" y="15442"/>
                  </a:lnTo>
                  <a:lnTo>
                    <a:pt x="5777" y="15453"/>
                  </a:lnTo>
                  <a:lnTo>
                    <a:pt x="5737" y="15464"/>
                  </a:lnTo>
                  <a:lnTo>
                    <a:pt x="5700" y="15471"/>
                  </a:lnTo>
                  <a:lnTo>
                    <a:pt x="5660" y="15482"/>
                  </a:lnTo>
                  <a:lnTo>
                    <a:pt x="5621" y="15485"/>
                  </a:lnTo>
                  <a:lnTo>
                    <a:pt x="5581" y="15493"/>
                  </a:lnTo>
                  <a:lnTo>
                    <a:pt x="5541" y="15497"/>
                  </a:lnTo>
                  <a:lnTo>
                    <a:pt x="5426" y="15497"/>
                  </a:lnTo>
                  <a:lnTo>
                    <a:pt x="5386" y="15493"/>
                  </a:lnTo>
                  <a:lnTo>
                    <a:pt x="5346" y="15490"/>
                  </a:lnTo>
                  <a:lnTo>
                    <a:pt x="5306" y="15485"/>
                  </a:lnTo>
                  <a:lnTo>
                    <a:pt x="5269" y="15478"/>
                  </a:lnTo>
                  <a:lnTo>
                    <a:pt x="5230" y="15468"/>
                  </a:lnTo>
                  <a:lnTo>
                    <a:pt x="5190" y="15457"/>
                  </a:lnTo>
                  <a:lnTo>
                    <a:pt x="5153" y="15446"/>
                  </a:lnTo>
                  <a:lnTo>
                    <a:pt x="5113" y="15431"/>
                  </a:lnTo>
                  <a:lnTo>
                    <a:pt x="5078" y="15413"/>
                  </a:lnTo>
                  <a:lnTo>
                    <a:pt x="5041" y="15398"/>
                  </a:lnTo>
                  <a:lnTo>
                    <a:pt x="5001" y="15377"/>
                  </a:lnTo>
                  <a:lnTo>
                    <a:pt x="4965" y="15355"/>
                  </a:lnTo>
                  <a:lnTo>
                    <a:pt x="4929" y="15333"/>
                  </a:lnTo>
                  <a:lnTo>
                    <a:pt x="4892" y="15308"/>
                  </a:lnTo>
                  <a:lnTo>
                    <a:pt x="4856" y="15279"/>
                  </a:lnTo>
                  <a:lnTo>
                    <a:pt x="4824" y="15251"/>
                  </a:lnTo>
                  <a:lnTo>
                    <a:pt x="4787" y="15221"/>
                  </a:lnTo>
                  <a:lnTo>
                    <a:pt x="4752" y="15189"/>
                  </a:lnTo>
                  <a:lnTo>
                    <a:pt x="4719" y="15152"/>
                  </a:lnTo>
                  <a:lnTo>
                    <a:pt x="4686" y="15116"/>
                  </a:lnTo>
                  <a:lnTo>
                    <a:pt x="4653" y="15077"/>
                  </a:lnTo>
                  <a:lnTo>
                    <a:pt x="4621" y="15037"/>
                  </a:lnTo>
                  <a:cubicBezTo>
                    <a:pt x="4606" y="15018"/>
                    <a:pt x="4595" y="15000"/>
                    <a:pt x="4581" y="14982"/>
                  </a:cubicBezTo>
                  <a:cubicBezTo>
                    <a:pt x="4570" y="14964"/>
                    <a:pt x="4559" y="14946"/>
                    <a:pt x="4548" y="14931"/>
                  </a:cubicBezTo>
                  <a:cubicBezTo>
                    <a:pt x="4538" y="14913"/>
                    <a:pt x="4526" y="14895"/>
                    <a:pt x="4516" y="14877"/>
                  </a:cubicBezTo>
                  <a:cubicBezTo>
                    <a:pt x="4508" y="14859"/>
                    <a:pt x="4498" y="14844"/>
                    <a:pt x="4491" y="14826"/>
                  </a:cubicBezTo>
                  <a:lnTo>
                    <a:pt x="4465" y="14776"/>
                  </a:lnTo>
                  <a:lnTo>
                    <a:pt x="4443" y="14724"/>
                  </a:lnTo>
                  <a:lnTo>
                    <a:pt x="4425" y="14677"/>
                  </a:lnTo>
                  <a:lnTo>
                    <a:pt x="4411" y="14627"/>
                  </a:lnTo>
                  <a:lnTo>
                    <a:pt x="4399" y="14580"/>
                  </a:lnTo>
                  <a:lnTo>
                    <a:pt x="4392" y="14533"/>
                  </a:lnTo>
                  <a:lnTo>
                    <a:pt x="4385" y="14485"/>
                  </a:lnTo>
                  <a:lnTo>
                    <a:pt x="4385" y="14438"/>
                  </a:lnTo>
                  <a:lnTo>
                    <a:pt x="4385" y="14395"/>
                  </a:lnTo>
                  <a:lnTo>
                    <a:pt x="4389" y="14351"/>
                  </a:lnTo>
                  <a:lnTo>
                    <a:pt x="4392" y="14304"/>
                  </a:lnTo>
                  <a:lnTo>
                    <a:pt x="4404" y="14264"/>
                  </a:lnTo>
                  <a:lnTo>
                    <a:pt x="4414" y="14221"/>
                  </a:lnTo>
                  <a:lnTo>
                    <a:pt x="4425" y="14181"/>
                  </a:lnTo>
                  <a:lnTo>
                    <a:pt x="4443" y="14137"/>
                  </a:lnTo>
                  <a:lnTo>
                    <a:pt x="4461" y="14102"/>
                  </a:lnTo>
                  <a:lnTo>
                    <a:pt x="4479" y="14062"/>
                  </a:lnTo>
                  <a:lnTo>
                    <a:pt x="4505" y="14022"/>
                  </a:lnTo>
                  <a:lnTo>
                    <a:pt x="4526" y="13985"/>
                  </a:lnTo>
                  <a:lnTo>
                    <a:pt x="4556" y="13949"/>
                  </a:lnTo>
                  <a:lnTo>
                    <a:pt x="4581" y="13913"/>
                  </a:lnTo>
                  <a:lnTo>
                    <a:pt x="4613" y="13881"/>
                  </a:lnTo>
                  <a:lnTo>
                    <a:pt x="4646" y="13848"/>
                  </a:lnTo>
                  <a:lnTo>
                    <a:pt x="4679" y="13815"/>
                  </a:lnTo>
                  <a:lnTo>
                    <a:pt x="4715" y="13782"/>
                  </a:lnTo>
                  <a:lnTo>
                    <a:pt x="4752" y="13750"/>
                  </a:lnTo>
                  <a:lnTo>
                    <a:pt x="4787" y="13721"/>
                  </a:lnTo>
                  <a:lnTo>
                    <a:pt x="4827" y="13692"/>
                  </a:lnTo>
                  <a:lnTo>
                    <a:pt x="4867" y="13667"/>
                  </a:lnTo>
                  <a:lnTo>
                    <a:pt x="4911" y="13637"/>
                  </a:lnTo>
                  <a:lnTo>
                    <a:pt x="4954" y="13612"/>
                  </a:lnTo>
                  <a:lnTo>
                    <a:pt x="4998" y="13587"/>
                  </a:lnTo>
                  <a:lnTo>
                    <a:pt x="5088" y="13543"/>
                  </a:lnTo>
                  <a:lnTo>
                    <a:pt x="5186" y="13500"/>
                  </a:lnTo>
                  <a:lnTo>
                    <a:pt x="5284" y="13463"/>
                  </a:lnTo>
                  <a:lnTo>
                    <a:pt x="5382" y="13428"/>
                  </a:lnTo>
                  <a:lnTo>
                    <a:pt x="5483" y="13402"/>
                  </a:lnTo>
                  <a:lnTo>
                    <a:pt x="5585" y="13376"/>
                  </a:lnTo>
                  <a:lnTo>
                    <a:pt x="5687" y="13359"/>
                  </a:lnTo>
                  <a:lnTo>
                    <a:pt x="5787" y="13344"/>
                  </a:lnTo>
                  <a:lnTo>
                    <a:pt x="5889" y="13333"/>
                  </a:lnTo>
                  <a:cubicBezTo>
                    <a:pt x="5926" y="13329"/>
                    <a:pt x="5958" y="13329"/>
                    <a:pt x="5991" y="13329"/>
                  </a:cubicBezTo>
                  <a:lnTo>
                    <a:pt x="6135" y="13329"/>
                  </a:lnTo>
                  <a:lnTo>
                    <a:pt x="6182" y="13333"/>
                  </a:lnTo>
                  <a:lnTo>
                    <a:pt x="6226" y="13341"/>
                  </a:lnTo>
                  <a:lnTo>
                    <a:pt x="6274" y="13348"/>
                  </a:lnTo>
                  <a:lnTo>
                    <a:pt x="6317" y="13355"/>
                  </a:lnTo>
                  <a:lnTo>
                    <a:pt x="6361" y="13362"/>
                  </a:lnTo>
                  <a:lnTo>
                    <a:pt x="6433" y="13381"/>
                  </a:lnTo>
                  <a:lnTo>
                    <a:pt x="6505" y="13398"/>
                  </a:lnTo>
                  <a:lnTo>
                    <a:pt x="6574" y="13420"/>
                  </a:lnTo>
                  <a:lnTo>
                    <a:pt x="6643" y="13446"/>
                  </a:lnTo>
                  <a:lnTo>
                    <a:pt x="6712" y="13471"/>
                  </a:lnTo>
                  <a:lnTo>
                    <a:pt x="6777" y="13496"/>
                  </a:lnTo>
                  <a:lnTo>
                    <a:pt x="6839" y="13525"/>
                  </a:lnTo>
                  <a:lnTo>
                    <a:pt x="6904" y="13558"/>
                  </a:lnTo>
                  <a:lnTo>
                    <a:pt x="6962" y="13590"/>
                  </a:lnTo>
                  <a:lnTo>
                    <a:pt x="7023" y="13623"/>
                  </a:lnTo>
                  <a:lnTo>
                    <a:pt x="7082" y="13659"/>
                  </a:lnTo>
                  <a:lnTo>
                    <a:pt x="7135" y="13695"/>
                  </a:lnTo>
                  <a:lnTo>
                    <a:pt x="7190" y="13732"/>
                  </a:lnTo>
                  <a:lnTo>
                    <a:pt x="7244" y="13772"/>
                  </a:lnTo>
                  <a:lnTo>
                    <a:pt x="7295" y="13815"/>
                  </a:lnTo>
                  <a:lnTo>
                    <a:pt x="7346" y="13855"/>
                  </a:lnTo>
                  <a:lnTo>
                    <a:pt x="7393" y="13898"/>
                  </a:lnTo>
                  <a:lnTo>
                    <a:pt x="7440" y="13946"/>
                  </a:lnTo>
                  <a:lnTo>
                    <a:pt x="7483" y="13993"/>
                  </a:lnTo>
                  <a:lnTo>
                    <a:pt x="7527" y="14040"/>
                  </a:lnTo>
                  <a:lnTo>
                    <a:pt x="7570" y="14087"/>
                  </a:lnTo>
                  <a:lnTo>
                    <a:pt x="7610" y="14137"/>
                  </a:lnTo>
                  <a:lnTo>
                    <a:pt x="7647" y="14189"/>
                  </a:lnTo>
                  <a:lnTo>
                    <a:pt x="7687" y="14239"/>
                  </a:lnTo>
                  <a:lnTo>
                    <a:pt x="7719" y="14294"/>
                  </a:lnTo>
                  <a:lnTo>
                    <a:pt x="7756" y="14348"/>
                  </a:lnTo>
                  <a:lnTo>
                    <a:pt x="7784" y="14403"/>
                  </a:lnTo>
                  <a:lnTo>
                    <a:pt x="7817" y="14460"/>
                  </a:lnTo>
                  <a:lnTo>
                    <a:pt x="7846" y="14515"/>
                  </a:lnTo>
                  <a:lnTo>
                    <a:pt x="7871" y="14572"/>
                  </a:lnTo>
                  <a:lnTo>
                    <a:pt x="7896" y="14630"/>
                  </a:lnTo>
                  <a:lnTo>
                    <a:pt x="7918" y="14692"/>
                  </a:lnTo>
                  <a:lnTo>
                    <a:pt x="7940" y="14750"/>
                  </a:lnTo>
                  <a:lnTo>
                    <a:pt x="7962" y="14811"/>
                  </a:lnTo>
                  <a:lnTo>
                    <a:pt x="7980" y="14873"/>
                  </a:lnTo>
                  <a:lnTo>
                    <a:pt x="7998" y="14935"/>
                  </a:lnTo>
                  <a:lnTo>
                    <a:pt x="8013" y="14997"/>
                  </a:lnTo>
                  <a:lnTo>
                    <a:pt x="8023" y="15062"/>
                  </a:lnTo>
                  <a:lnTo>
                    <a:pt x="8038" y="15124"/>
                  </a:lnTo>
                  <a:lnTo>
                    <a:pt x="8045" y="15189"/>
                  </a:lnTo>
                  <a:lnTo>
                    <a:pt x="8052" y="15251"/>
                  </a:lnTo>
                  <a:lnTo>
                    <a:pt x="8060" y="15316"/>
                  </a:lnTo>
                  <a:lnTo>
                    <a:pt x="8063" y="15381"/>
                  </a:lnTo>
                  <a:lnTo>
                    <a:pt x="8067" y="15446"/>
                  </a:lnTo>
                  <a:lnTo>
                    <a:pt x="8067" y="15511"/>
                  </a:lnTo>
                  <a:lnTo>
                    <a:pt x="8067" y="15577"/>
                  </a:lnTo>
                  <a:lnTo>
                    <a:pt x="8063" y="15645"/>
                  </a:lnTo>
                  <a:lnTo>
                    <a:pt x="8060" y="15711"/>
                  </a:lnTo>
                  <a:lnTo>
                    <a:pt x="8052" y="15776"/>
                  </a:lnTo>
                  <a:lnTo>
                    <a:pt x="8045" y="15841"/>
                  </a:lnTo>
                  <a:lnTo>
                    <a:pt x="8038" y="15910"/>
                  </a:lnTo>
                  <a:lnTo>
                    <a:pt x="8023" y="15975"/>
                  </a:lnTo>
                  <a:lnTo>
                    <a:pt x="8013" y="16040"/>
                  </a:lnTo>
                  <a:lnTo>
                    <a:pt x="7995" y="16109"/>
                  </a:lnTo>
                  <a:lnTo>
                    <a:pt x="7980" y="16174"/>
                  </a:lnTo>
                  <a:lnTo>
                    <a:pt x="7958" y="16239"/>
                  </a:lnTo>
                  <a:lnTo>
                    <a:pt x="7940" y="16305"/>
                  </a:lnTo>
                  <a:lnTo>
                    <a:pt x="7915" y="16370"/>
                  </a:lnTo>
                  <a:lnTo>
                    <a:pt x="7893" y="16435"/>
                  </a:lnTo>
                  <a:lnTo>
                    <a:pt x="7864" y="16500"/>
                  </a:lnTo>
                  <a:lnTo>
                    <a:pt x="7835" y="16566"/>
                  </a:lnTo>
                  <a:lnTo>
                    <a:pt x="7806" y="16627"/>
                  </a:lnTo>
                  <a:lnTo>
                    <a:pt x="7774" y="16692"/>
                  </a:lnTo>
                  <a:lnTo>
                    <a:pt x="7741" y="16754"/>
                  </a:lnTo>
                  <a:lnTo>
                    <a:pt x="7709" y="16812"/>
                  </a:lnTo>
                  <a:lnTo>
                    <a:pt x="7672" y="16870"/>
                  </a:lnTo>
                  <a:lnTo>
                    <a:pt x="7639" y="16925"/>
                  </a:lnTo>
                  <a:lnTo>
                    <a:pt x="7603" y="16979"/>
                  </a:lnTo>
                  <a:lnTo>
                    <a:pt x="7563" y="17029"/>
                  </a:lnTo>
                  <a:lnTo>
                    <a:pt x="7527" y="17080"/>
                  </a:lnTo>
                  <a:lnTo>
                    <a:pt x="7487" y="17131"/>
                  </a:lnTo>
                  <a:lnTo>
                    <a:pt x="7448" y="17178"/>
                  </a:lnTo>
                  <a:lnTo>
                    <a:pt x="7361" y="17273"/>
                  </a:lnTo>
                  <a:lnTo>
                    <a:pt x="7274" y="17363"/>
                  </a:lnTo>
                  <a:lnTo>
                    <a:pt x="7179" y="17450"/>
                  </a:lnTo>
                  <a:lnTo>
                    <a:pt x="7085" y="17529"/>
                  </a:lnTo>
                  <a:lnTo>
                    <a:pt x="6987" y="17602"/>
                  </a:lnTo>
                  <a:lnTo>
                    <a:pt x="6882" y="17674"/>
                  </a:lnTo>
                  <a:lnTo>
                    <a:pt x="6777" y="17740"/>
                  </a:lnTo>
                  <a:lnTo>
                    <a:pt x="6672" y="17801"/>
                  </a:lnTo>
                  <a:lnTo>
                    <a:pt x="6560" y="17860"/>
                  </a:lnTo>
                  <a:lnTo>
                    <a:pt x="6448" y="17914"/>
                  </a:lnTo>
                  <a:lnTo>
                    <a:pt x="6331" y="17961"/>
                  </a:lnTo>
                  <a:lnTo>
                    <a:pt x="6215" y="18004"/>
                  </a:lnTo>
                  <a:lnTo>
                    <a:pt x="6095" y="18044"/>
                  </a:lnTo>
                  <a:lnTo>
                    <a:pt x="5973" y="18081"/>
                  </a:lnTo>
                  <a:lnTo>
                    <a:pt x="5853" y="18113"/>
                  </a:lnTo>
                  <a:lnTo>
                    <a:pt x="5726" y="18138"/>
                  </a:lnTo>
                  <a:lnTo>
                    <a:pt x="5603" y="18160"/>
                  </a:lnTo>
                  <a:lnTo>
                    <a:pt x="5476" y="18178"/>
                  </a:lnTo>
                  <a:lnTo>
                    <a:pt x="5353" y="18193"/>
                  </a:lnTo>
                  <a:lnTo>
                    <a:pt x="5226" y="18203"/>
                  </a:lnTo>
                  <a:lnTo>
                    <a:pt x="5099" y="18208"/>
                  </a:lnTo>
                  <a:lnTo>
                    <a:pt x="4972" y="18211"/>
                  </a:lnTo>
                  <a:lnTo>
                    <a:pt x="4842" y="18208"/>
                  </a:lnTo>
                  <a:lnTo>
                    <a:pt x="4715" y="18200"/>
                  </a:lnTo>
                  <a:lnTo>
                    <a:pt x="4592" y="18189"/>
                  </a:lnTo>
                  <a:lnTo>
                    <a:pt x="4465" y="18174"/>
                  </a:lnTo>
                  <a:lnTo>
                    <a:pt x="4342" y="18156"/>
                  </a:lnTo>
                  <a:lnTo>
                    <a:pt x="4215" y="18131"/>
                  </a:lnTo>
                  <a:lnTo>
                    <a:pt x="4091" y="18106"/>
                  </a:lnTo>
                  <a:lnTo>
                    <a:pt x="3969" y="18073"/>
                  </a:lnTo>
                  <a:lnTo>
                    <a:pt x="3849" y="18041"/>
                  </a:lnTo>
                  <a:lnTo>
                    <a:pt x="3730" y="18001"/>
                  </a:lnTo>
                  <a:lnTo>
                    <a:pt x="3613" y="17961"/>
                  </a:lnTo>
                  <a:lnTo>
                    <a:pt x="3501" y="17917"/>
                  </a:lnTo>
                  <a:lnTo>
                    <a:pt x="3389" y="17867"/>
                  </a:lnTo>
                  <a:lnTo>
                    <a:pt x="3277" y="17816"/>
                  </a:lnTo>
                  <a:lnTo>
                    <a:pt x="3168" y="17765"/>
                  </a:lnTo>
                  <a:lnTo>
                    <a:pt x="3063" y="17707"/>
                  </a:lnTo>
                  <a:lnTo>
                    <a:pt x="2954" y="17649"/>
                  </a:lnTo>
                  <a:lnTo>
                    <a:pt x="2852" y="17587"/>
                  </a:lnTo>
                  <a:lnTo>
                    <a:pt x="2747" y="17526"/>
                  </a:lnTo>
                  <a:lnTo>
                    <a:pt x="2646" y="17457"/>
                  </a:lnTo>
                  <a:lnTo>
                    <a:pt x="2548" y="17392"/>
                  </a:lnTo>
                  <a:lnTo>
                    <a:pt x="2447" y="17320"/>
                  </a:lnTo>
                  <a:lnTo>
                    <a:pt x="2320" y="17207"/>
                  </a:lnTo>
                  <a:lnTo>
                    <a:pt x="2196" y="17087"/>
                  </a:lnTo>
                  <a:lnTo>
                    <a:pt x="2138" y="17026"/>
                  </a:lnTo>
                  <a:lnTo>
                    <a:pt x="2081" y="16964"/>
                  </a:lnTo>
                  <a:lnTo>
                    <a:pt x="2022" y="16899"/>
                  </a:lnTo>
                  <a:lnTo>
                    <a:pt x="1969" y="16833"/>
                  </a:lnTo>
                  <a:lnTo>
                    <a:pt x="1907" y="16758"/>
                  </a:lnTo>
                  <a:lnTo>
                    <a:pt x="1848" y="16681"/>
                  </a:lnTo>
                  <a:lnTo>
                    <a:pt x="1790" y="16606"/>
                  </a:lnTo>
                  <a:lnTo>
                    <a:pt x="1736" y="16526"/>
                  </a:lnTo>
                  <a:lnTo>
                    <a:pt x="1682" y="16446"/>
                  </a:lnTo>
                  <a:lnTo>
                    <a:pt x="1631" y="16366"/>
                  </a:lnTo>
                  <a:lnTo>
                    <a:pt x="1581" y="16283"/>
                  </a:lnTo>
                  <a:lnTo>
                    <a:pt x="1534" y="16199"/>
                  </a:lnTo>
                  <a:lnTo>
                    <a:pt x="1479" y="16077"/>
                  </a:lnTo>
                  <a:lnTo>
                    <a:pt x="1428" y="15950"/>
                  </a:lnTo>
                  <a:lnTo>
                    <a:pt x="1381" y="15823"/>
                  </a:lnTo>
                  <a:lnTo>
                    <a:pt x="1334" y="15696"/>
                  </a:lnTo>
                  <a:lnTo>
                    <a:pt x="1294" y="15565"/>
                  </a:lnTo>
                  <a:lnTo>
                    <a:pt x="1258" y="15435"/>
                  </a:lnTo>
                  <a:lnTo>
                    <a:pt x="1221" y="15304"/>
                  </a:lnTo>
                  <a:lnTo>
                    <a:pt x="1193" y="15170"/>
                  </a:lnTo>
                  <a:lnTo>
                    <a:pt x="1168" y="15040"/>
                  </a:lnTo>
                  <a:lnTo>
                    <a:pt x="1142" y="14906"/>
                  </a:lnTo>
                  <a:lnTo>
                    <a:pt x="1124" y="14776"/>
                  </a:lnTo>
                  <a:lnTo>
                    <a:pt x="1109" y="14642"/>
                  </a:lnTo>
                  <a:lnTo>
                    <a:pt x="1099" y="14507"/>
                  </a:lnTo>
                  <a:lnTo>
                    <a:pt x="1091" y="14373"/>
                  </a:lnTo>
                  <a:lnTo>
                    <a:pt x="1088" y="14239"/>
                  </a:lnTo>
                  <a:lnTo>
                    <a:pt x="1091" y="14105"/>
                  </a:lnTo>
                  <a:lnTo>
                    <a:pt x="1094" y="13971"/>
                  </a:lnTo>
                  <a:lnTo>
                    <a:pt x="1106" y="13837"/>
                  </a:lnTo>
                  <a:lnTo>
                    <a:pt x="1116" y="13702"/>
                  </a:lnTo>
                  <a:lnTo>
                    <a:pt x="1134" y="13568"/>
                  </a:lnTo>
                  <a:lnTo>
                    <a:pt x="1156" y="13438"/>
                  </a:lnTo>
                  <a:lnTo>
                    <a:pt x="1186" y="13304"/>
                  </a:lnTo>
                  <a:lnTo>
                    <a:pt x="1214" y="13174"/>
                  </a:lnTo>
                  <a:lnTo>
                    <a:pt x="1251" y="13040"/>
                  </a:lnTo>
                  <a:lnTo>
                    <a:pt x="1290" y="12909"/>
                  </a:lnTo>
                  <a:lnTo>
                    <a:pt x="1338" y="12782"/>
                  </a:lnTo>
                  <a:lnTo>
                    <a:pt x="1385" y="12652"/>
                  </a:lnTo>
                  <a:lnTo>
                    <a:pt x="1439" y="12525"/>
                  </a:lnTo>
                  <a:lnTo>
                    <a:pt x="1501" y="12398"/>
                  </a:lnTo>
                  <a:lnTo>
                    <a:pt x="1562" y="12272"/>
                  </a:lnTo>
                  <a:lnTo>
                    <a:pt x="1631" y="12148"/>
                  </a:lnTo>
                  <a:lnTo>
                    <a:pt x="1703" y="12021"/>
                  </a:lnTo>
                  <a:lnTo>
                    <a:pt x="1762" y="11934"/>
                  </a:lnTo>
                  <a:lnTo>
                    <a:pt x="1820" y="11851"/>
                  </a:lnTo>
                  <a:lnTo>
                    <a:pt x="1877" y="11764"/>
                  </a:lnTo>
                  <a:lnTo>
                    <a:pt x="1939" y="11685"/>
                  </a:lnTo>
                  <a:lnTo>
                    <a:pt x="2001" y="11601"/>
                  </a:lnTo>
                  <a:lnTo>
                    <a:pt x="2066" y="11521"/>
                  </a:lnTo>
                  <a:lnTo>
                    <a:pt x="2131" y="11446"/>
                  </a:lnTo>
                  <a:lnTo>
                    <a:pt x="2200" y="11369"/>
                  </a:lnTo>
                  <a:lnTo>
                    <a:pt x="2269" y="11297"/>
                  </a:lnTo>
                  <a:lnTo>
                    <a:pt x="2338" y="11224"/>
                  </a:lnTo>
                  <a:lnTo>
                    <a:pt x="2483" y="11083"/>
                  </a:lnTo>
                  <a:lnTo>
                    <a:pt x="2631" y="10945"/>
                  </a:lnTo>
                  <a:lnTo>
                    <a:pt x="2787" y="10815"/>
                  </a:lnTo>
                  <a:lnTo>
                    <a:pt x="2943" y="10688"/>
                  </a:lnTo>
                  <a:lnTo>
                    <a:pt x="3106" y="10565"/>
                  </a:lnTo>
                  <a:lnTo>
                    <a:pt x="3273" y="10449"/>
                  </a:lnTo>
                  <a:lnTo>
                    <a:pt x="3443" y="10332"/>
                  </a:lnTo>
                  <a:lnTo>
                    <a:pt x="3613" y="10224"/>
                  </a:lnTo>
                  <a:lnTo>
                    <a:pt x="3787" y="10115"/>
                  </a:lnTo>
                  <a:lnTo>
                    <a:pt x="4146" y="9905"/>
                  </a:lnTo>
                  <a:lnTo>
                    <a:pt x="4505" y="9698"/>
                  </a:lnTo>
                  <a:lnTo>
                    <a:pt x="4871" y="9499"/>
                  </a:lnTo>
                  <a:cubicBezTo>
                    <a:pt x="5113" y="9365"/>
                    <a:pt x="5356" y="9235"/>
                    <a:pt x="5595" y="9101"/>
                  </a:cubicBezTo>
                  <a:cubicBezTo>
                    <a:pt x="5715" y="9032"/>
                    <a:pt x="5834" y="8962"/>
                    <a:pt x="5954" y="8894"/>
                  </a:cubicBezTo>
                  <a:lnTo>
                    <a:pt x="6128" y="8789"/>
                  </a:lnTo>
                  <a:lnTo>
                    <a:pt x="6302" y="8680"/>
                  </a:lnTo>
                  <a:lnTo>
                    <a:pt x="6473" y="8568"/>
                  </a:lnTo>
                  <a:lnTo>
                    <a:pt x="6639" y="8455"/>
                  </a:lnTo>
                  <a:lnTo>
                    <a:pt x="6802" y="8336"/>
                  </a:lnTo>
                  <a:lnTo>
                    <a:pt x="6962" y="8216"/>
                  </a:lnTo>
                  <a:lnTo>
                    <a:pt x="7067" y="8133"/>
                  </a:lnTo>
                  <a:lnTo>
                    <a:pt x="7168" y="8046"/>
                  </a:lnTo>
                  <a:lnTo>
                    <a:pt x="7269" y="7959"/>
                  </a:lnTo>
                  <a:lnTo>
                    <a:pt x="7371" y="7868"/>
                  </a:lnTo>
                  <a:lnTo>
                    <a:pt x="7469" y="7778"/>
                  </a:lnTo>
                  <a:lnTo>
                    <a:pt x="7563" y="7684"/>
                  </a:lnTo>
                  <a:lnTo>
                    <a:pt x="7657" y="7586"/>
                  </a:lnTo>
                  <a:lnTo>
                    <a:pt x="7748" y="7492"/>
                  </a:lnTo>
                  <a:lnTo>
                    <a:pt x="7839" y="7390"/>
                  </a:lnTo>
                  <a:lnTo>
                    <a:pt x="7926" y="7288"/>
                  </a:lnTo>
                  <a:lnTo>
                    <a:pt x="8009" y="7184"/>
                  </a:lnTo>
                  <a:lnTo>
                    <a:pt x="8092" y="7079"/>
                  </a:lnTo>
                  <a:lnTo>
                    <a:pt x="8169" y="6973"/>
                  </a:lnTo>
                  <a:lnTo>
                    <a:pt x="8244" y="6865"/>
                  </a:lnTo>
                  <a:lnTo>
                    <a:pt x="8317" y="6753"/>
                  </a:lnTo>
                  <a:lnTo>
                    <a:pt x="8383" y="6640"/>
                  </a:lnTo>
                  <a:lnTo>
                    <a:pt x="8448" y="6527"/>
                  </a:lnTo>
                  <a:lnTo>
                    <a:pt x="8509" y="6412"/>
                  </a:lnTo>
                  <a:lnTo>
                    <a:pt x="8567" y="6292"/>
                  </a:lnTo>
                  <a:lnTo>
                    <a:pt x="8617" y="6172"/>
                  </a:lnTo>
                  <a:lnTo>
                    <a:pt x="8669" y="6049"/>
                  </a:lnTo>
                  <a:lnTo>
                    <a:pt x="8712" y="5930"/>
                  </a:lnTo>
                  <a:lnTo>
                    <a:pt x="8752" y="5803"/>
                  </a:lnTo>
                  <a:lnTo>
                    <a:pt x="8788" y="5676"/>
                  </a:lnTo>
                  <a:lnTo>
                    <a:pt x="8817" y="5549"/>
                  </a:lnTo>
                  <a:lnTo>
                    <a:pt x="8843" y="5418"/>
                  </a:lnTo>
                  <a:lnTo>
                    <a:pt x="8864" y="5288"/>
                  </a:lnTo>
                  <a:lnTo>
                    <a:pt x="8878" y="5154"/>
                  </a:lnTo>
                  <a:lnTo>
                    <a:pt x="8890" y="5020"/>
                  </a:lnTo>
                  <a:lnTo>
                    <a:pt x="8893" y="4886"/>
                  </a:lnTo>
                  <a:lnTo>
                    <a:pt x="8890" y="4749"/>
                  </a:lnTo>
                  <a:lnTo>
                    <a:pt x="8883" y="4610"/>
                  </a:lnTo>
                  <a:lnTo>
                    <a:pt x="8875" y="4527"/>
                  </a:lnTo>
                  <a:lnTo>
                    <a:pt x="8868" y="4444"/>
                  </a:lnTo>
                  <a:lnTo>
                    <a:pt x="8857" y="4361"/>
                  </a:lnTo>
                  <a:lnTo>
                    <a:pt x="8846" y="4277"/>
                  </a:lnTo>
                  <a:lnTo>
                    <a:pt x="8813" y="4118"/>
                  </a:lnTo>
                  <a:lnTo>
                    <a:pt x="8777" y="3958"/>
                  </a:lnTo>
                  <a:lnTo>
                    <a:pt x="8737" y="3802"/>
                  </a:lnTo>
                  <a:lnTo>
                    <a:pt x="8687" y="3650"/>
                  </a:lnTo>
                  <a:lnTo>
                    <a:pt x="8632" y="3498"/>
                  </a:lnTo>
                  <a:lnTo>
                    <a:pt x="8574" y="3349"/>
                  </a:lnTo>
                  <a:lnTo>
                    <a:pt x="8509" y="3205"/>
                  </a:lnTo>
                  <a:lnTo>
                    <a:pt x="8437" y="3063"/>
                  </a:lnTo>
                  <a:lnTo>
                    <a:pt x="8364" y="2922"/>
                  </a:lnTo>
                  <a:lnTo>
                    <a:pt x="8284" y="2781"/>
                  </a:lnTo>
                  <a:lnTo>
                    <a:pt x="8197" y="2647"/>
                  </a:lnTo>
                  <a:lnTo>
                    <a:pt x="8110" y="2513"/>
                  </a:lnTo>
                  <a:lnTo>
                    <a:pt x="8016" y="2382"/>
                  </a:lnTo>
                  <a:lnTo>
                    <a:pt x="7922" y="2252"/>
                  </a:lnTo>
                  <a:lnTo>
                    <a:pt x="7861" y="2132"/>
                  </a:lnTo>
                  <a:lnTo>
                    <a:pt x="7796" y="2013"/>
                  </a:lnTo>
                  <a:lnTo>
                    <a:pt x="7726" y="1896"/>
                  </a:lnTo>
                  <a:lnTo>
                    <a:pt x="7654" y="1784"/>
                  </a:lnTo>
                  <a:lnTo>
                    <a:pt x="7582" y="1679"/>
                  </a:lnTo>
                  <a:lnTo>
                    <a:pt x="7502" y="1574"/>
                  </a:lnTo>
                  <a:lnTo>
                    <a:pt x="7418" y="1469"/>
                  </a:lnTo>
                  <a:lnTo>
                    <a:pt x="7335" y="1371"/>
                  </a:lnTo>
                  <a:lnTo>
                    <a:pt x="7248" y="1277"/>
                  </a:lnTo>
                  <a:lnTo>
                    <a:pt x="7157" y="1183"/>
                  </a:lnTo>
                  <a:lnTo>
                    <a:pt x="7063" y="1096"/>
                  </a:lnTo>
                  <a:lnTo>
                    <a:pt x="6969" y="1009"/>
                  </a:lnTo>
                  <a:lnTo>
                    <a:pt x="6868" y="929"/>
                  </a:lnTo>
                  <a:lnTo>
                    <a:pt x="6769" y="849"/>
                  </a:lnTo>
                  <a:lnTo>
                    <a:pt x="6665" y="773"/>
                  </a:lnTo>
                  <a:lnTo>
                    <a:pt x="6560" y="700"/>
                  </a:lnTo>
                  <a:lnTo>
                    <a:pt x="6451" y="632"/>
                  </a:lnTo>
                  <a:lnTo>
                    <a:pt x="6342" y="570"/>
                  </a:lnTo>
                  <a:lnTo>
                    <a:pt x="6230" y="509"/>
                  </a:lnTo>
                  <a:lnTo>
                    <a:pt x="6117" y="447"/>
                  </a:lnTo>
                  <a:lnTo>
                    <a:pt x="6001" y="392"/>
                  </a:lnTo>
                  <a:lnTo>
                    <a:pt x="5886" y="342"/>
                  </a:lnTo>
                  <a:lnTo>
                    <a:pt x="5766" y="295"/>
                  </a:lnTo>
                  <a:lnTo>
                    <a:pt x="5647" y="251"/>
                  </a:lnTo>
                  <a:lnTo>
                    <a:pt x="5526" y="211"/>
                  </a:lnTo>
                  <a:lnTo>
                    <a:pt x="5404" y="171"/>
                  </a:lnTo>
                  <a:lnTo>
                    <a:pt x="5280" y="139"/>
                  </a:lnTo>
                  <a:lnTo>
                    <a:pt x="5157" y="110"/>
                  </a:lnTo>
                  <a:lnTo>
                    <a:pt x="5030" y="84"/>
                  </a:lnTo>
                  <a:lnTo>
                    <a:pt x="4904" y="59"/>
                  </a:lnTo>
                  <a:lnTo>
                    <a:pt x="4780" y="41"/>
                  </a:lnTo>
                  <a:lnTo>
                    <a:pt x="4650" y="26"/>
                  </a:lnTo>
                  <a:lnTo>
                    <a:pt x="4523" y="12"/>
                  </a:lnTo>
                  <a:lnTo>
                    <a:pt x="4396" y="4"/>
                  </a:lnTo>
                  <a:lnTo>
                    <a:pt x="4269" y="1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34"/>
            <p:cNvSpPr/>
            <p:nvPr/>
          </p:nvSpPr>
          <p:spPr>
            <a:xfrm>
              <a:off x="510738" y="689650"/>
              <a:ext cx="41700" cy="39425"/>
            </a:xfrm>
            <a:custGeom>
              <a:avLst/>
              <a:gdLst/>
              <a:ahLst/>
              <a:cxnLst/>
              <a:rect l="l" t="t" r="r" b="b"/>
              <a:pathLst>
                <a:path w="1668" h="1577" extrusionOk="0">
                  <a:moveTo>
                    <a:pt x="888" y="395"/>
                  </a:moveTo>
                  <a:lnTo>
                    <a:pt x="921" y="399"/>
                  </a:lnTo>
                  <a:lnTo>
                    <a:pt x="950" y="402"/>
                  </a:lnTo>
                  <a:lnTo>
                    <a:pt x="979" y="409"/>
                  </a:lnTo>
                  <a:lnTo>
                    <a:pt x="1008" y="417"/>
                  </a:lnTo>
                  <a:lnTo>
                    <a:pt x="1033" y="427"/>
                  </a:lnTo>
                  <a:lnTo>
                    <a:pt x="1059" y="439"/>
                  </a:lnTo>
                  <a:lnTo>
                    <a:pt x="1080" y="453"/>
                  </a:lnTo>
                  <a:lnTo>
                    <a:pt x="1102" y="467"/>
                  </a:lnTo>
                  <a:lnTo>
                    <a:pt x="1124" y="486"/>
                  </a:lnTo>
                  <a:lnTo>
                    <a:pt x="1142" y="504"/>
                  </a:lnTo>
                  <a:lnTo>
                    <a:pt x="1160" y="526"/>
                  </a:lnTo>
                  <a:lnTo>
                    <a:pt x="1174" y="544"/>
                  </a:lnTo>
                  <a:lnTo>
                    <a:pt x="1189" y="569"/>
                  </a:lnTo>
                  <a:lnTo>
                    <a:pt x="1204" y="591"/>
                  </a:lnTo>
                  <a:lnTo>
                    <a:pt x="1214" y="616"/>
                  </a:lnTo>
                  <a:lnTo>
                    <a:pt x="1226" y="641"/>
                  </a:lnTo>
                  <a:lnTo>
                    <a:pt x="1232" y="667"/>
                  </a:lnTo>
                  <a:lnTo>
                    <a:pt x="1239" y="696"/>
                  </a:lnTo>
                  <a:lnTo>
                    <a:pt x="1243" y="721"/>
                  </a:lnTo>
                  <a:lnTo>
                    <a:pt x="1247" y="750"/>
                  </a:lnTo>
                  <a:lnTo>
                    <a:pt x="1251" y="779"/>
                  </a:lnTo>
                  <a:lnTo>
                    <a:pt x="1251" y="808"/>
                  </a:lnTo>
                  <a:lnTo>
                    <a:pt x="1251" y="837"/>
                  </a:lnTo>
                  <a:lnTo>
                    <a:pt x="1247" y="866"/>
                  </a:lnTo>
                  <a:lnTo>
                    <a:pt x="1243" y="895"/>
                  </a:lnTo>
                  <a:lnTo>
                    <a:pt x="1236" y="924"/>
                  </a:lnTo>
                  <a:lnTo>
                    <a:pt x="1229" y="957"/>
                  </a:lnTo>
                  <a:lnTo>
                    <a:pt x="1221" y="986"/>
                  </a:lnTo>
                  <a:lnTo>
                    <a:pt x="1211" y="1015"/>
                  </a:lnTo>
                  <a:lnTo>
                    <a:pt x="1204" y="1022"/>
                  </a:lnTo>
                  <a:lnTo>
                    <a:pt x="1186" y="1044"/>
                  </a:lnTo>
                  <a:lnTo>
                    <a:pt x="1167" y="1066"/>
                  </a:lnTo>
                  <a:lnTo>
                    <a:pt x="1149" y="1083"/>
                  </a:lnTo>
                  <a:lnTo>
                    <a:pt x="1127" y="1098"/>
                  </a:lnTo>
                  <a:lnTo>
                    <a:pt x="1106" y="1113"/>
                  </a:lnTo>
                  <a:lnTo>
                    <a:pt x="1084" y="1127"/>
                  </a:lnTo>
                  <a:lnTo>
                    <a:pt x="1062" y="1138"/>
                  </a:lnTo>
                  <a:lnTo>
                    <a:pt x="1040" y="1145"/>
                  </a:lnTo>
                  <a:lnTo>
                    <a:pt x="1015" y="1156"/>
                  </a:lnTo>
                  <a:lnTo>
                    <a:pt x="993" y="1160"/>
                  </a:lnTo>
                  <a:lnTo>
                    <a:pt x="968" y="1167"/>
                  </a:lnTo>
                  <a:lnTo>
                    <a:pt x="943" y="1170"/>
                  </a:lnTo>
                  <a:lnTo>
                    <a:pt x="841" y="1170"/>
                  </a:lnTo>
                  <a:lnTo>
                    <a:pt x="816" y="1167"/>
                  </a:lnTo>
                  <a:lnTo>
                    <a:pt x="791" y="1160"/>
                  </a:lnTo>
                  <a:lnTo>
                    <a:pt x="765" y="1156"/>
                  </a:lnTo>
                  <a:lnTo>
                    <a:pt x="739" y="1148"/>
                  </a:lnTo>
                  <a:lnTo>
                    <a:pt x="718" y="1138"/>
                  </a:lnTo>
                  <a:lnTo>
                    <a:pt x="692" y="1131"/>
                  </a:lnTo>
                  <a:lnTo>
                    <a:pt x="671" y="1120"/>
                  </a:lnTo>
                  <a:lnTo>
                    <a:pt x="645" y="1105"/>
                  </a:lnTo>
                  <a:lnTo>
                    <a:pt x="624" y="1095"/>
                  </a:lnTo>
                  <a:lnTo>
                    <a:pt x="602" y="1080"/>
                  </a:lnTo>
                  <a:lnTo>
                    <a:pt x="580" y="1066"/>
                  </a:lnTo>
                  <a:lnTo>
                    <a:pt x="562" y="1048"/>
                  </a:lnTo>
                  <a:lnTo>
                    <a:pt x="540" y="1029"/>
                  </a:lnTo>
                  <a:lnTo>
                    <a:pt x="522" y="1011"/>
                  </a:lnTo>
                  <a:lnTo>
                    <a:pt x="508" y="993"/>
                  </a:lnTo>
                  <a:lnTo>
                    <a:pt x="490" y="975"/>
                  </a:lnTo>
                  <a:lnTo>
                    <a:pt x="486" y="968"/>
                  </a:lnTo>
                  <a:lnTo>
                    <a:pt x="475" y="939"/>
                  </a:lnTo>
                  <a:lnTo>
                    <a:pt x="468" y="906"/>
                  </a:lnTo>
                  <a:lnTo>
                    <a:pt x="460" y="877"/>
                  </a:lnTo>
                  <a:lnTo>
                    <a:pt x="457" y="848"/>
                  </a:lnTo>
                  <a:lnTo>
                    <a:pt x="457" y="815"/>
                  </a:lnTo>
                  <a:lnTo>
                    <a:pt x="457" y="787"/>
                  </a:lnTo>
                  <a:lnTo>
                    <a:pt x="460" y="754"/>
                  </a:lnTo>
                  <a:lnTo>
                    <a:pt x="465" y="725"/>
                  </a:lnTo>
                  <a:lnTo>
                    <a:pt x="472" y="696"/>
                  </a:lnTo>
                  <a:lnTo>
                    <a:pt x="478" y="663"/>
                  </a:lnTo>
                  <a:lnTo>
                    <a:pt x="493" y="638"/>
                  </a:lnTo>
                  <a:lnTo>
                    <a:pt x="504" y="609"/>
                  </a:lnTo>
                  <a:lnTo>
                    <a:pt x="518" y="580"/>
                  </a:lnTo>
                  <a:lnTo>
                    <a:pt x="537" y="554"/>
                  </a:lnTo>
                  <a:lnTo>
                    <a:pt x="558" y="533"/>
                  </a:lnTo>
                  <a:lnTo>
                    <a:pt x="580" y="508"/>
                  </a:lnTo>
                  <a:cubicBezTo>
                    <a:pt x="609" y="496"/>
                    <a:pt x="638" y="486"/>
                    <a:pt x="671" y="474"/>
                  </a:cubicBezTo>
                  <a:lnTo>
                    <a:pt x="696" y="464"/>
                  </a:lnTo>
                  <a:lnTo>
                    <a:pt x="718" y="453"/>
                  </a:lnTo>
                  <a:lnTo>
                    <a:pt x="739" y="439"/>
                  </a:lnTo>
                  <a:lnTo>
                    <a:pt x="765" y="424"/>
                  </a:lnTo>
                  <a:lnTo>
                    <a:pt x="776" y="417"/>
                  </a:lnTo>
                  <a:lnTo>
                    <a:pt x="786" y="406"/>
                  </a:lnTo>
                  <a:lnTo>
                    <a:pt x="823" y="399"/>
                  </a:lnTo>
                  <a:lnTo>
                    <a:pt x="856" y="399"/>
                  </a:lnTo>
                  <a:lnTo>
                    <a:pt x="888" y="395"/>
                  </a:lnTo>
                  <a:close/>
                  <a:moveTo>
                    <a:pt x="801" y="0"/>
                  </a:moveTo>
                  <a:lnTo>
                    <a:pt x="761" y="4"/>
                  </a:lnTo>
                  <a:lnTo>
                    <a:pt x="721" y="7"/>
                  </a:lnTo>
                  <a:lnTo>
                    <a:pt x="682" y="18"/>
                  </a:lnTo>
                  <a:lnTo>
                    <a:pt x="645" y="29"/>
                  </a:lnTo>
                  <a:lnTo>
                    <a:pt x="627" y="36"/>
                  </a:lnTo>
                  <a:lnTo>
                    <a:pt x="609" y="44"/>
                  </a:lnTo>
                  <a:lnTo>
                    <a:pt x="591" y="54"/>
                  </a:lnTo>
                  <a:lnTo>
                    <a:pt x="573" y="61"/>
                  </a:lnTo>
                  <a:lnTo>
                    <a:pt x="555" y="73"/>
                  </a:lnTo>
                  <a:lnTo>
                    <a:pt x="540" y="83"/>
                  </a:lnTo>
                  <a:lnTo>
                    <a:pt x="512" y="91"/>
                  </a:lnTo>
                  <a:lnTo>
                    <a:pt x="478" y="98"/>
                  </a:lnTo>
                  <a:lnTo>
                    <a:pt x="450" y="109"/>
                  </a:lnTo>
                  <a:lnTo>
                    <a:pt x="421" y="123"/>
                  </a:lnTo>
                  <a:lnTo>
                    <a:pt x="388" y="138"/>
                  </a:lnTo>
                  <a:lnTo>
                    <a:pt x="359" y="153"/>
                  </a:lnTo>
                  <a:lnTo>
                    <a:pt x="334" y="170"/>
                  </a:lnTo>
                  <a:lnTo>
                    <a:pt x="305" y="188"/>
                  </a:lnTo>
                  <a:lnTo>
                    <a:pt x="279" y="207"/>
                  </a:lnTo>
                  <a:lnTo>
                    <a:pt x="254" y="228"/>
                  </a:lnTo>
                  <a:lnTo>
                    <a:pt x="229" y="250"/>
                  </a:lnTo>
                  <a:lnTo>
                    <a:pt x="207" y="272"/>
                  </a:lnTo>
                  <a:lnTo>
                    <a:pt x="185" y="294"/>
                  </a:lnTo>
                  <a:lnTo>
                    <a:pt x="164" y="315"/>
                  </a:lnTo>
                  <a:lnTo>
                    <a:pt x="145" y="341"/>
                  </a:lnTo>
                  <a:lnTo>
                    <a:pt x="127" y="362"/>
                  </a:lnTo>
                  <a:lnTo>
                    <a:pt x="102" y="406"/>
                  </a:lnTo>
                  <a:lnTo>
                    <a:pt x="77" y="449"/>
                  </a:lnTo>
                  <a:lnTo>
                    <a:pt x="55" y="493"/>
                  </a:lnTo>
                  <a:lnTo>
                    <a:pt x="37" y="536"/>
                  </a:lnTo>
                  <a:lnTo>
                    <a:pt x="22" y="583"/>
                  </a:lnTo>
                  <a:lnTo>
                    <a:pt x="11" y="631"/>
                  </a:lnTo>
                  <a:lnTo>
                    <a:pt x="4" y="678"/>
                  </a:lnTo>
                  <a:lnTo>
                    <a:pt x="0" y="725"/>
                  </a:lnTo>
                  <a:lnTo>
                    <a:pt x="0" y="772"/>
                  </a:lnTo>
                  <a:lnTo>
                    <a:pt x="0" y="822"/>
                  </a:lnTo>
                  <a:lnTo>
                    <a:pt x="8" y="870"/>
                  </a:lnTo>
                  <a:lnTo>
                    <a:pt x="15" y="917"/>
                  </a:lnTo>
                  <a:lnTo>
                    <a:pt x="25" y="964"/>
                  </a:lnTo>
                  <a:lnTo>
                    <a:pt x="40" y="1011"/>
                  </a:lnTo>
                  <a:lnTo>
                    <a:pt x="58" y="1058"/>
                  </a:lnTo>
                  <a:lnTo>
                    <a:pt x="80" y="1102"/>
                  </a:lnTo>
                  <a:lnTo>
                    <a:pt x="105" y="1148"/>
                  </a:lnTo>
                  <a:lnTo>
                    <a:pt x="134" y="1192"/>
                  </a:lnTo>
                  <a:lnTo>
                    <a:pt x="164" y="1232"/>
                  </a:lnTo>
                  <a:lnTo>
                    <a:pt x="196" y="1272"/>
                  </a:lnTo>
                  <a:lnTo>
                    <a:pt x="232" y="1309"/>
                  </a:lnTo>
                  <a:lnTo>
                    <a:pt x="269" y="1344"/>
                  </a:lnTo>
                  <a:lnTo>
                    <a:pt x="308" y="1377"/>
                  </a:lnTo>
                  <a:lnTo>
                    <a:pt x="348" y="1409"/>
                  </a:lnTo>
                  <a:lnTo>
                    <a:pt x="391" y="1435"/>
                  </a:lnTo>
                  <a:lnTo>
                    <a:pt x="435" y="1461"/>
                  </a:lnTo>
                  <a:lnTo>
                    <a:pt x="482" y="1486"/>
                  </a:lnTo>
                  <a:lnTo>
                    <a:pt x="530" y="1504"/>
                  </a:lnTo>
                  <a:lnTo>
                    <a:pt x="577" y="1522"/>
                  </a:lnTo>
                  <a:lnTo>
                    <a:pt x="624" y="1540"/>
                  </a:lnTo>
                  <a:lnTo>
                    <a:pt x="674" y="1551"/>
                  </a:lnTo>
                  <a:lnTo>
                    <a:pt x="721" y="1562"/>
                  </a:lnTo>
                  <a:lnTo>
                    <a:pt x="772" y="1569"/>
                  </a:lnTo>
                  <a:lnTo>
                    <a:pt x="823" y="1573"/>
                  </a:lnTo>
                  <a:lnTo>
                    <a:pt x="873" y="1576"/>
                  </a:lnTo>
                  <a:lnTo>
                    <a:pt x="925" y="1576"/>
                  </a:lnTo>
                  <a:lnTo>
                    <a:pt x="972" y="1573"/>
                  </a:lnTo>
                  <a:lnTo>
                    <a:pt x="1022" y="1566"/>
                  </a:lnTo>
                  <a:lnTo>
                    <a:pt x="1073" y="1555"/>
                  </a:lnTo>
                  <a:lnTo>
                    <a:pt x="1120" y="1544"/>
                  </a:lnTo>
                  <a:lnTo>
                    <a:pt x="1167" y="1526"/>
                  </a:lnTo>
                  <a:lnTo>
                    <a:pt x="1214" y="1508"/>
                  </a:lnTo>
                  <a:lnTo>
                    <a:pt x="1261" y="1486"/>
                  </a:lnTo>
                  <a:lnTo>
                    <a:pt x="1305" y="1461"/>
                  </a:lnTo>
                  <a:lnTo>
                    <a:pt x="1348" y="1431"/>
                  </a:lnTo>
                  <a:lnTo>
                    <a:pt x="1388" y="1399"/>
                  </a:lnTo>
                  <a:lnTo>
                    <a:pt x="1428" y="1362"/>
                  </a:lnTo>
                  <a:lnTo>
                    <a:pt x="1465" y="1327"/>
                  </a:lnTo>
                  <a:lnTo>
                    <a:pt x="1497" y="1287"/>
                  </a:lnTo>
                  <a:lnTo>
                    <a:pt x="1526" y="1247"/>
                  </a:lnTo>
                  <a:lnTo>
                    <a:pt x="1552" y="1207"/>
                  </a:lnTo>
                  <a:lnTo>
                    <a:pt x="1577" y="1167"/>
                  </a:lnTo>
                  <a:lnTo>
                    <a:pt x="1599" y="1123"/>
                  </a:lnTo>
                  <a:lnTo>
                    <a:pt x="1617" y="1080"/>
                  </a:lnTo>
                  <a:lnTo>
                    <a:pt x="1631" y="1036"/>
                  </a:lnTo>
                  <a:lnTo>
                    <a:pt x="1642" y="993"/>
                  </a:lnTo>
                  <a:lnTo>
                    <a:pt x="1653" y="946"/>
                  </a:lnTo>
                  <a:lnTo>
                    <a:pt x="1660" y="902"/>
                  </a:lnTo>
                  <a:lnTo>
                    <a:pt x="1664" y="855"/>
                  </a:lnTo>
                  <a:lnTo>
                    <a:pt x="1667" y="808"/>
                  </a:lnTo>
                  <a:lnTo>
                    <a:pt x="1667" y="765"/>
                  </a:lnTo>
                  <a:lnTo>
                    <a:pt x="1664" y="718"/>
                  </a:lnTo>
                  <a:lnTo>
                    <a:pt x="1656" y="674"/>
                  </a:lnTo>
                  <a:lnTo>
                    <a:pt x="1649" y="627"/>
                  </a:lnTo>
                  <a:lnTo>
                    <a:pt x="1639" y="583"/>
                  </a:lnTo>
                  <a:lnTo>
                    <a:pt x="1624" y="540"/>
                  </a:lnTo>
                  <a:lnTo>
                    <a:pt x="1609" y="496"/>
                  </a:lnTo>
                  <a:lnTo>
                    <a:pt x="1591" y="457"/>
                  </a:lnTo>
                  <a:lnTo>
                    <a:pt x="1569" y="417"/>
                  </a:lnTo>
                  <a:lnTo>
                    <a:pt x="1547" y="377"/>
                  </a:lnTo>
                  <a:lnTo>
                    <a:pt x="1522" y="337"/>
                  </a:lnTo>
                  <a:lnTo>
                    <a:pt x="1493" y="301"/>
                  </a:lnTo>
                  <a:lnTo>
                    <a:pt x="1465" y="268"/>
                  </a:lnTo>
                  <a:lnTo>
                    <a:pt x="1432" y="235"/>
                  </a:lnTo>
                  <a:lnTo>
                    <a:pt x="1395" y="203"/>
                  </a:lnTo>
                  <a:lnTo>
                    <a:pt x="1356" y="174"/>
                  </a:lnTo>
                  <a:lnTo>
                    <a:pt x="1316" y="148"/>
                  </a:lnTo>
                  <a:lnTo>
                    <a:pt x="1276" y="123"/>
                  </a:lnTo>
                  <a:lnTo>
                    <a:pt x="1229" y="105"/>
                  </a:lnTo>
                  <a:lnTo>
                    <a:pt x="1186" y="83"/>
                  </a:lnTo>
                  <a:lnTo>
                    <a:pt x="1174" y="83"/>
                  </a:lnTo>
                  <a:lnTo>
                    <a:pt x="1156" y="73"/>
                  </a:lnTo>
                  <a:lnTo>
                    <a:pt x="1124" y="58"/>
                  </a:lnTo>
                  <a:lnTo>
                    <a:pt x="1084" y="44"/>
                  </a:lnTo>
                  <a:lnTo>
                    <a:pt x="1047" y="33"/>
                  </a:lnTo>
                  <a:lnTo>
                    <a:pt x="1008" y="22"/>
                  </a:lnTo>
                  <a:lnTo>
                    <a:pt x="968" y="11"/>
                  </a:lnTo>
                  <a:lnTo>
                    <a:pt x="925" y="4"/>
                  </a:lnTo>
                  <a:lnTo>
                    <a:pt x="885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34"/>
            <p:cNvSpPr/>
            <p:nvPr/>
          </p:nvSpPr>
          <p:spPr>
            <a:xfrm>
              <a:off x="412338" y="763925"/>
              <a:ext cx="91625" cy="45675"/>
            </a:xfrm>
            <a:custGeom>
              <a:avLst/>
              <a:gdLst/>
              <a:ahLst/>
              <a:cxnLst/>
              <a:rect l="l" t="t" r="r" b="b"/>
              <a:pathLst>
                <a:path w="3665" h="1827" extrusionOk="0">
                  <a:moveTo>
                    <a:pt x="3592" y="0"/>
                  </a:moveTo>
                  <a:lnTo>
                    <a:pt x="3585" y="4"/>
                  </a:lnTo>
                  <a:lnTo>
                    <a:pt x="3581" y="4"/>
                  </a:lnTo>
                  <a:lnTo>
                    <a:pt x="3574" y="8"/>
                  </a:lnTo>
                  <a:lnTo>
                    <a:pt x="3566" y="8"/>
                  </a:lnTo>
                  <a:lnTo>
                    <a:pt x="3563" y="12"/>
                  </a:lnTo>
                  <a:lnTo>
                    <a:pt x="3556" y="15"/>
                  </a:lnTo>
                  <a:lnTo>
                    <a:pt x="3553" y="22"/>
                  </a:lnTo>
                  <a:lnTo>
                    <a:pt x="3548" y="26"/>
                  </a:lnTo>
                  <a:lnTo>
                    <a:pt x="3541" y="33"/>
                  </a:lnTo>
                  <a:lnTo>
                    <a:pt x="3466" y="142"/>
                  </a:lnTo>
                  <a:lnTo>
                    <a:pt x="3382" y="247"/>
                  </a:lnTo>
                  <a:lnTo>
                    <a:pt x="3292" y="352"/>
                  </a:lnTo>
                  <a:lnTo>
                    <a:pt x="3197" y="450"/>
                  </a:lnTo>
                  <a:lnTo>
                    <a:pt x="3103" y="544"/>
                  </a:lnTo>
                  <a:lnTo>
                    <a:pt x="2998" y="639"/>
                  </a:lnTo>
                  <a:lnTo>
                    <a:pt x="2892" y="726"/>
                  </a:lnTo>
                  <a:lnTo>
                    <a:pt x="2784" y="805"/>
                  </a:lnTo>
                  <a:lnTo>
                    <a:pt x="2672" y="885"/>
                  </a:lnTo>
                  <a:lnTo>
                    <a:pt x="2556" y="957"/>
                  </a:lnTo>
                  <a:lnTo>
                    <a:pt x="2436" y="1022"/>
                  </a:lnTo>
                  <a:lnTo>
                    <a:pt x="2317" y="1084"/>
                  </a:lnTo>
                  <a:lnTo>
                    <a:pt x="2255" y="1113"/>
                  </a:lnTo>
                  <a:lnTo>
                    <a:pt x="2190" y="1139"/>
                  </a:lnTo>
                  <a:lnTo>
                    <a:pt x="2128" y="1164"/>
                  </a:lnTo>
                  <a:lnTo>
                    <a:pt x="2066" y="1189"/>
                  </a:lnTo>
                  <a:lnTo>
                    <a:pt x="2001" y="1211"/>
                  </a:lnTo>
                  <a:lnTo>
                    <a:pt x="1936" y="1233"/>
                  </a:lnTo>
                  <a:lnTo>
                    <a:pt x="1874" y="1251"/>
                  </a:lnTo>
                  <a:lnTo>
                    <a:pt x="1809" y="1265"/>
                  </a:lnTo>
                  <a:lnTo>
                    <a:pt x="1755" y="1280"/>
                  </a:lnTo>
                  <a:lnTo>
                    <a:pt x="1700" y="1291"/>
                  </a:lnTo>
                  <a:lnTo>
                    <a:pt x="1650" y="1298"/>
                  </a:lnTo>
                  <a:lnTo>
                    <a:pt x="1599" y="1305"/>
                  </a:lnTo>
                  <a:cubicBezTo>
                    <a:pt x="1563" y="1308"/>
                    <a:pt x="1531" y="1313"/>
                    <a:pt x="1494" y="1316"/>
                  </a:cubicBezTo>
                  <a:lnTo>
                    <a:pt x="1392" y="1320"/>
                  </a:lnTo>
                  <a:lnTo>
                    <a:pt x="1295" y="1320"/>
                  </a:lnTo>
                  <a:lnTo>
                    <a:pt x="1193" y="1316"/>
                  </a:lnTo>
                  <a:lnTo>
                    <a:pt x="1096" y="1313"/>
                  </a:lnTo>
                  <a:lnTo>
                    <a:pt x="994" y="1301"/>
                  </a:lnTo>
                  <a:cubicBezTo>
                    <a:pt x="863" y="1287"/>
                    <a:pt x="733" y="1273"/>
                    <a:pt x="599" y="1261"/>
                  </a:cubicBezTo>
                  <a:lnTo>
                    <a:pt x="497" y="1251"/>
                  </a:lnTo>
                  <a:lnTo>
                    <a:pt x="396" y="1243"/>
                  </a:lnTo>
                  <a:lnTo>
                    <a:pt x="295" y="1240"/>
                  </a:lnTo>
                  <a:lnTo>
                    <a:pt x="189" y="1236"/>
                  </a:lnTo>
                  <a:lnTo>
                    <a:pt x="171" y="1236"/>
                  </a:lnTo>
                  <a:lnTo>
                    <a:pt x="153" y="1240"/>
                  </a:lnTo>
                  <a:lnTo>
                    <a:pt x="135" y="1243"/>
                  </a:lnTo>
                  <a:lnTo>
                    <a:pt x="121" y="1251"/>
                  </a:lnTo>
                  <a:lnTo>
                    <a:pt x="106" y="1255"/>
                  </a:lnTo>
                  <a:lnTo>
                    <a:pt x="91" y="1261"/>
                  </a:lnTo>
                  <a:lnTo>
                    <a:pt x="77" y="1273"/>
                  </a:lnTo>
                  <a:lnTo>
                    <a:pt x="66" y="1280"/>
                  </a:lnTo>
                  <a:lnTo>
                    <a:pt x="55" y="1291"/>
                  </a:lnTo>
                  <a:lnTo>
                    <a:pt x="44" y="1301"/>
                  </a:lnTo>
                  <a:lnTo>
                    <a:pt x="37" y="1313"/>
                  </a:lnTo>
                  <a:lnTo>
                    <a:pt x="26" y="1327"/>
                  </a:lnTo>
                  <a:lnTo>
                    <a:pt x="19" y="1338"/>
                  </a:lnTo>
                  <a:lnTo>
                    <a:pt x="15" y="1352"/>
                  </a:lnTo>
                  <a:lnTo>
                    <a:pt x="9" y="1367"/>
                  </a:lnTo>
                  <a:lnTo>
                    <a:pt x="4" y="1381"/>
                  </a:lnTo>
                  <a:lnTo>
                    <a:pt x="1" y="1395"/>
                  </a:lnTo>
                  <a:lnTo>
                    <a:pt x="1" y="1410"/>
                  </a:lnTo>
                  <a:lnTo>
                    <a:pt x="1" y="1428"/>
                  </a:lnTo>
                  <a:lnTo>
                    <a:pt x="1" y="1443"/>
                  </a:lnTo>
                  <a:lnTo>
                    <a:pt x="1" y="1457"/>
                  </a:lnTo>
                  <a:lnTo>
                    <a:pt x="4" y="1472"/>
                  </a:lnTo>
                  <a:lnTo>
                    <a:pt x="9" y="1487"/>
                  </a:lnTo>
                  <a:lnTo>
                    <a:pt x="12" y="1501"/>
                  </a:lnTo>
                  <a:lnTo>
                    <a:pt x="19" y="1515"/>
                  </a:lnTo>
                  <a:lnTo>
                    <a:pt x="26" y="1530"/>
                  </a:lnTo>
                  <a:lnTo>
                    <a:pt x="34" y="1544"/>
                  </a:lnTo>
                  <a:lnTo>
                    <a:pt x="41" y="1559"/>
                  </a:lnTo>
                  <a:lnTo>
                    <a:pt x="52" y="1569"/>
                  </a:lnTo>
                  <a:lnTo>
                    <a:pt x="66" y="1581"/>
                  </a:lnTo>
                  <a:lnTo>
                    <a:pt x="77" y="1591"/>
                  </a:lnTo>
                  <a:lnTo>
                    <a:pt x="91" y="1602"/>
                  </a:lnTo>
                  <a:lnTo>
                    <a:pt x="146" y="1635"/>
                  </a:lnTo>
                  <a:lnTo>
                    <a:pt x="200" y="1664"/>
                  </a:lnTo>
                  <a:lnTo>
                    <a:pt x="258" y="1693"/>
                  </a:lnTo>
                  <a:lnTo>
                    <a:pt x="316" y="1715"/>
                  </a:lnTo>
                  <a:lnTo>
                    <a:pt x="374" y="1736"/>
                  </a:lnTo>
                  <a:lnTo>
                    <a:pt x="436" y="1758"/>
                  </a:lnTo>
                  <a:lnTo>
                    <a:pt x="497" y="1773"/>
                  </a:lnTo>
                  <a:lnTo>
                    <a:pt x="559" y="1787"/>
                  </a:lnTo>
                  <a:lnTo>
                    <a:pt x="624" y="1798"/>
                  </a:lnTo>
                  <a:lnTo>
                    <a:pt x="690" y="1809"/>
                  </a:lnTo>
                  <a:lnTo>
                    <a:pt x="755" y="1816"/>
                  </a:lnTo>
                  <a:lnTo>
                    <a:pt x="820" y="1823"/>
                  </a:lnTo>
                  <a:lnTo>
                    <a:pt x="885" y="1827"/>
                  </a:lnTo>
                  <a:lnTo>
                    <a:pt x="1019" y="1827"/>
                  </a:lnTo>
                  <a:lnTo>
                    <a:pt x="1088" y="1823"/>
                  </a:lnTo>
                  <a:lnTo>
                    <a:pt x="1153" y="1820"/>
                  </a:lnTo>
                  <a:lnTo>
                    <a:pt x="1222" y="1816"/>
                  </a:lnTo>
                  <a:lnTo>
                    <a:pt x="1352" y="1798"/>
                  </a:lnTo>
                  <a:lnTo>
                    <a:pt x="1487" y="1776"/>
                  </a:lnTo>
                  <a:lnTo>
                    <a:pt x="1617" y="1751"/>
                  </a:lnTo>
                  <a:cubicBezTo>
                    <a:pt x="1661" y="1740"/>
                    <a:pt x="1704" y="1729"/>
                    <a:pt x="1744" y="1718"/>
                  </a:cubicBezTo>
                  <a:cubicBezTo>
                    <a:pt x="1787" y="1704"/>
                    <a:pt x="1827" y="1693"/>
                    <a:pt x="1867" y="1682"/>
                  </a:cubicBezTo>
                  <a:cubicBezTo>
                    <a:pt x="1907" y="1668"/>
                    <a:pt x="1947" y="1656"/>
                    <a:pt x="1987" y="1642"/>
                  </a:cubicBezTo>
                  <a:cubicBezTo>
                    <a:pt x="2026" y="1628"/>
                    <a:pt x="2063" y="1613"/>
                    <a:pt x="2103" y="1599"/>
                  </a:cubicBezTo>
                  <a:lnTo>
                    <a:pt x="2171" y="1574"/>
                  </a:lnTo>
                  <a:lnTo>
                    <a:pt x="2237" y="1544"/>
                  </a:lnTo>
                  <a:lnTo>
                    <a:pt x="2302" y="1512"/>
                  </a:lnTo>
                  <a:lnTo>
                    <a:pt x="2367" y="1482"/>
                  </a:lnTo>
                  <a:lnTo>
                    <a:pt x="2429" y="1447"/>
                  </a:lnTo>
                  <a:lnTo>
                    <a:pt x="2491" y="1414"/>
                  </a:lnTo>
                  <a:lnTo>
                    <a:pt x="2552" y="1378"/>
                  </a:lnTo>
                  <a:lnTo>
                    <a:pt x="2610" y="1341"/>
                  </a:lnTo>
                  <a:lnTo>
                    <a:pt x="2668" y="1305"/>
                  </a:lnTo>
                  <a:lnTo>
                    <a:pt x="2722" y="1265"/>
                  </a:lnTo>
                  <a:lnTo>
                    <a:pt x="2777" y="1226"/>
                  </a:lnTo>
                  <a:lnTo>
                    <a:pt x="2831" y="1182"/>
                  </a:lnTo>
                  <a:lnTo>
                    <a:pt x="2882" y="1142"/>
                  </a:lnTo>
                  <a:lnTo>
                    <a:pt x="2932" y="1095"/>
                  </a:lnTo>
                  <a:lnTo>
                    <a:pt x="2979" y="1052"/>
                  </a:lnTo>
                  <a:lnTo>
                    <a:pt x="3031" y="1004"/>
                  </a:lnTo>
                  <a:lnTo>
                    <a:pt x="3078" y="957"/>
                  </a:lnTo>
                  <a:lnTo>
                    <a:pt x="3121" y="907"/>
                  </a:lnTo>
                  <a:lnTo>
                    <a:pt x="3165" y="860"/>
                  </a:lnTo>
                  <a:lnTo>
                    <a:pt x="3208" y="808"/>
                  </a:lnTo>
                  <a:lnTo>
                    <a:pt x="3295" y="700"/>
                  </a:lnTo>
                  <a:lnTo>
                    <a:pt x="3374" y="591"/>
                  </a:lnTo>
                  <a:lnTo>
                    <a:pt x="3451" y="475"/>
                  </a:lnTo>
                  <a:cubicBezTo>
                    <a:pt x="3473" y="435"/>
                    <a:pt x="3498" y="395"/>
                    <a:pt x="3523" y="356"/>
                  </a:cubicBezTo>
                  <a:cubicBezTo>
                    <a:pt x="3545" y="313"/>
                    <a:pt x="3566" y="273"/>
                    <a:pt x="3592" y="229"/>
                  </a:cubicBezTo>
                  <a:lnTo>
                    <a:pt x="3657" y="99"/>
                  </a:lnTo>
                  <a:lnTo>
                    <a:pt x="3661" y="91"/>
                  </a:lnTo>
                  <a:lnTo>
                    <a:pt x="3665" y="84"/>
                  </a:lnTo>
                  <a:lnTo>
                    <a:pt x="3665" y="77"/>
                  </a:lnTo>
                  <a:lnTo>
                    <a:pt x="3665" y="69"/>
                  </a:lnTo>
                  <a:lnTo>
                    <a:pt x="3665" y="66"/>
                  </a:lnTo>
                  <a:lnTo>
                    <a:pt x="3665" y="59"/>
                  </a:lnTo>
                  <a:lnTo>
                    <a:pt x="3665" y="52"/>
                  </a:lnTo>
                  <a:lnTo>
                    <a:pt x="3665" y="47"/>
                  </a:lnTo>
                  <a:lnTo>
                    <a:pt x="3661" y="40"/>
                  </a:lnTo>
                  <a:lnTo>
                    <a:pt x="3657" y="37"/>
                  </a:lnTo>
                  <a:lnTo>
                    <a:pt x="3653" y="30"/>
                  </a:lnTo>
                  <a:lnTo>
                    <a:pt x="3650" y="26"/>
                  </a:lnTo>
                  <a:lnTo>
                    <a:pt x="3647" y="22"/>
                  </a:lnTo>
                  <a:lnTo>
                    <a:pt x="3643" y="19"/>
                  </a:lnTo>
                  <a:lnTo>
                    <a:pt x="3640" y="15"/>
                  </a:lnTo>
                  <a:lnTo>
                    <a:pt x="3632" y="12"/>
                  </a:lnTo>
                  <a:lnTo>
                    <a:pt x="3628" y="8"/>
                  </a:lnTo>
                  <a:lnTo>
                    <a:pt x="3621" y="4"/>
                  </a:lnTo>
                  <a:lnTo>
                    <a:pt x="3610" y="4"/>
                  </a:lnTo>
                  <a:lnTo>
                    <a:pt x="3603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34"/>
            <p:cNvSpPr/>
            <p:nvPr/>
          </p:nvSpPr>
          <p:spPr>
            <a:xfrm>
              <a:off x="537013" y="849900"/>
              <a:ext cx="131025" cy="141250"/>
            </a:xfrm>
            <a:custGeom>
              <a:avLst/>
              <a:gdLst/>
              <a:ahLst/>
              <a:cxnLst/>
              <a:rect l="l" t="t" r="r" b="b"/>
              <a:pathLst>
                <a:path w="5241" h="5650" extrusionOk="0">
                  <a:moveTo>
                    <a:pt x="1508" y="207"/>
                  </a:moveTo>
                  <a:lnTo>
                    <a:pt x="1635" y="211"/>
                  </a:lnTo>
                  <a:lnTo>
                    <a:pt x="1762" y="218"/>
                  </a:lnTo>
                  <a:lnTo>
                    <a:pt x="1884" y="229"/>
                  </a:lnTo>
                  <a:lnTo>
                    <a:pt x="2011" y="244"/>
                  </a:lnTo>
                  <a:lnTo>
                    <a:pt x="2135" y="261"/>
                  </a:lnTo>
                  <a:lnTo>
                    <a:pt x="2257" y="287"/>
                  </a:lnTo>
                  <a:lnTo>
                    <a:pt x="2381" y="316"/>
                  </a:lnTo>
                  <a:lnTo>
                    <a:pt x="2504" y="348"/>
                  </a:lnTo>
                  <a:lnTo>
                    <a:pt x="2624" y="381"/>
                  </a:lnTo>
                  <a:lnTo>
                    <a:pt x="2744" y="425"/>
                  </a:lnTo>
                  <a:lnTo>
                    <a:pt x="2859" y="468"/>
                  </a:lnTo>
                  <a:lnTo>
                    <a:pt x="2975" y="515"/>
                  </a:lnTo>
                  <a:lnTo>
                    <a:pt x="3088" y="570"/>
                  </a:lnTo>
                  <a:lnTo>
                    <a:pt x="3200" y="624"/>
                  </a:lnTo>
                  <a:lnTo>
                    <a:pt x="3312" y="686"/>
                  </a:lnTo>
                  <a:lnTo>
                    <a:pt x="3421" y="751"/>
                  </a:lnTo>
                  <a:lnTo>
                    <a:pt x="3526" y="820"/>
                  </a:lnTo>
                  <a:lnTo>
                    <a:pt x="3627" y="896"/>
                  </a:lnTo>
                  <a:lnTo>
                    <a:pt x="3729" y="972"/>
                  </a:lnTo>
                  <a:lnTo>
                    <a:pt x="3827" y="1055"/>
                  </a:lnTo>
                  <a:lnTo>
                    <a:pt x="3921" y="1139"/>
                  </a:lnTo>
                  <a:lnTo>
                    <a:pt x="4015" y="1229"/>
                  </a:lnTo>
                  <a:lnTo>
                    <a:pt x="4106" y="1323"/>
                  </a:lnTo>
                  <a:lnTo>
                    <a:pt x="4189" y="1421"/>
                  </a:lnTo>
                  <a:lnTo>
                    <a:pt x="4262" y="1512"/>
                  </a:lnTo>
                  <a:lnTo>
                    <a:pt x="4327" y="1599"/>
                  </a:lnTo>
                  <a:lnTo>
                    <a:pt x="4393" y="1686"/>
                  </a:lnTo>
                  <a:lnTo>
                    <a:pt x="4450" y="1776"/>
                  </a:lnTo>
                  <a:lnTo>
                    <a:pt x="4508" y="1867"/>
                  </a:lnTo>
                  <a:lnTo>
                    <a:pt x="4559" y="1957"/>
                  </a:lnTo>
                  <a:lnTo>
                    <a:pt x="4606" y="2048"/>
                  </a:lnTo>
                  <a:lnTo>
                    <a:pt x="4654" y="2142"/>
                  </a:lnTo>
                  <a:lnTo>
                    <a:pt x="4693" y="2236"/>
                  </a:lnTo>
                  <a:lnTo>
                    <a:pt x="4733" y="2331"/>
                  </a:lnTo>
                  <a:lnTo>
                    <a:pt x="4766" y="2425"/>
                  </a:lnTo>
                  <a:lnTo>
                    <a:pt x="4798" y="2519"/>
                  </a:lnTo>
                  <a:lnTo>
                    <a:pt x="4827" y="2614"/>
                  </a:lnTo>
                  <a:lnTo>
                    <a:pt x="4849" y="2708"/>
                  </a:lnTo>
                  <a:lnTo>
                    <a:pt x="4871" y="2805"/>
                  </a:lnTo>
                  <a:lnTo>
                    <a:pt x="4893" y="2903"/>
                  </a:lnTo>
                  <a:lnTo>
                    <a:pt x="4907" y="2997"/>
                  </a:lnTo>
                  <a:lnTo>
                    <a:pt x="4921" y="3096"/>
                  </a:lnTo>
                  <a:lnTo>
                    <a:pt x="4928" y="3193"/>
                  </a:lnTo>
                  <a:lnTo>
                    <a:pt x="4936" y="3291"/>
                  </a:lnTo>
                  <a:lnTo>
                    <a:pt x="4943" y="3389"/>
                  </a:lnTo>
                  <a:lnTo>
                    <a:pt x="4943" y="3490"/>
                  </a:lnTo>
                  <a:lnTo>
                    <a:pt x="4943" y="3588"/>
                  </a:lnTo>
                  <a:lnTo>
                    <a:pt x="4940" y="3686"/>
                  </a:lnTo>
                  <a:lnTo>
                    <a:pt x="4932" y="3788"/>
                  </a:lnTo>
                  <a:lnTo>
                    <a:pt x="4925" y="3885"/>
                  </a:lnTo>
                  <a:lnTo>
                    <a:pt x="4914" y="3984"/>
                  </a:lnTo>
                  <a:lnTo>
                    <a:pt x="4903" y="4084"/>
                  </a:lnTo>
                  <a:lnTo>
                    <a:pt x="4888" y="4183"/>
                  </a:lnTo>
                  <a:lnTo>
                    <a:pt x="4871" y="4284"/>
                  </a:lnTo>
                  <a:lnTo>
                    <a:pt x="4853" y="4382"/>
                  </a:lnTo>
                  <a:lnTo>
                    <a:pt x="4831" y="4479"/>
                  </a:lnTo>
                  <a:lnTo>
                    <a:pt x="4838" y="4371"/>
                  </a:lnTo>
                  <a:lnTo>
                    <a:pt x="4845" y="4266"/>
                  </a:lnTo>
                  <a:lnTo>
                    <a:pt x="4849" y="4157"/>
                  </a:lnTo>
                  <a:lnTo>
                    <a:pt x="4849" y="4049"/>
                  </a:lnTo>
                  <a:lnTo>
                    <a:pt x="4845" y="3944"/>
                  </a:lnTo>
                  <a:lnTo>
                    <a:pt x="4838" y="3838"/>
                  </a:lnTo>
                  <a:lnTo>
                    <a:pt x="4827" y="3733"/>
                  </a:lnTo>
                  <a:lnTo>
                    <a:pt x="4813" y="3631"/>
                  </a:lnTo>
                  <a:lnTo>
                    <a:pt x="4794" y="3530"/>
                  </a:lnTo>
                  <a:lnTo>
                    <a:pt x="4773" y="3429"/>
                  </a:lnTo>
                  <a:lnTo>
                    <a:pt x="4751" y="3327"/>
                  </a:lnTo>
                  <a:lnTo>
                    <a:pt x="4726" y="3229"/>
                  </a:lnTo>
                  <a:lnTo>
                    <a:pt x="4697" y="3128"/>
                  </a:lnTo>
                  <a:lnTo>
                    <a:pt x="4664" y="3034"/>
                  </a:lnTo>
                  <a:lnTo>
                    <a:pt x="4627" y="2936"/>
                  </a:lnTo>
                  <a:lnTo>
                    <a:pt x="4592" y="2842"/>
                  </a:lnTo>
                  <a:lnTo>
                    <a:pt x="4548" y="2748"/>
                  </a:lnTo>
                  <a:lnTo>
                    <a:pt x="4505" y="2653"/>
                  </a:lnTo>
                  <a:lnTo>
                    <a:pt x="4461" y="2562"/>
                  </a:lnTo>
                  <a:lnTo>
                    <a:pt x="4410" y="2472"/>
                  </a:lnTo>
                  <a:lnTo>
                    <a:pt x="4360" y="2385"/>
                  </a:lnTo>
                  <a:lnTo>
                    <a:pt x="4306" y="2298"/>
                  </a:lnTo>
                  <a:lnTo>
                    <a:pt x="4251" y="2211"/>
                  </a:lnTo>
                  <a:lnTo>
                    <a:pt x="4189" y="2128"/>
                  </a:lnTo>
                  <a:lnTo>
                    <a:pt x="4132" y="2044"/>
                  </a:lnTo>
                  <a:lnTo>
                    <a:pt x="4066" y="1965"/>
                  </a:lnTo>
                  <a:lnTo>
                    <a:pt x="4001" y="1881"/>
                  </a:lnTo>
                  <a:lnTo>
                    <a:pt x="3932" y="1805"/>
                  </a:lnTo>
                  <a:lnTo>
                    <a:pt x="3863" y="1729"/>
                  </a:lnTo>
                  <a:lnTo>
                    <a:pt x="3791" y="1653"/>
                  </a:lnTo>
                  <a:lnTo>
                    <a:pt x="3719" y="1581"/>
                  </a:lnTo>
                  <a:lnTo>
                    <a:pt x="3642" y="1508"/>
                  </a:lnTo>
                  <a:lnTo>
                    <a:pt x="3566" y="1440"/>
                  </a:lnTo>
                  <a:lnTo>
                    <a:pt x="3486" y="1370"/>
                  </a:lnTo>
                  <a:lnTo>
                    <a:pt x="3403" y="1305"/>
                  </a:lnTo>
                  <a:lnTo>
                    <a:pt x="3319" y="1240"/>
                  </a:lnTo>
                  <a:lnTo>
                    <a:pt x="3236" y="1179"/>
                  </a:lnTo>
                  <a:lnTo>
                    <a:pt x="3149" y="1117"/>
                  </a:lnTo>
                  <a:lnTo>
                    <a:pt x="3062" y="1059"/>
                  </a:lnTo>
                  <a:lnTo>
                    <a:pt x="2972" y="1000"/>
                  </a:lnTo>
                  <a:lnTo>
                    <a:pt x="2881" y="946"/>
                  </a:lnTo>
                  <a:lnTo>
                    <a:pt x="2787" y="896"/>
                  </a:lnTo>
                  <a:lnTo>
                    <a:pt x="2697" y="845"/>
                  </a:lnTo>
                  <a:lnTo>
                    <a:pt x="2598" y="794"/>
                  </a:lnTo>
                  <a:lnTo>
                    <a:pt x="2504" y="751"/>
                  </a:lnTo>
                  <a:lnTo>
                    <a:pt x="2406" y="704"/>
                  </a:lnTo>
                  <a:lnTo>
                    <a:pt x="2309" y="664"/>
                  </a:lnTo>
                  <a:lnTo>
                    <a:pt x="2207" y="624"/>
                  </a:lnTo>
                  <a:lnTo>
                    <a:pt x="2105" y="587"/>
                  </a:lnTo>
                  <a:lnTo>
                    <a:pt x="2004" y="552"/>
                  </a:lnTo>
                  <a:lnTo>
                    <a:pt x="1903" y="519"/>
                  </a:lnTo>
                  <a:lnTo>
                    <a:pt x="1797" y="490"/>
                  </a:lnTo>
                  <a:lnTo>
                    <a:pt x="1692" y="461"/>
                  </a:lnTo>
                  <a:lnTo>
                    <a:pt x="1588" y="435"/>
                  </a:lnTo>
                  <a:lnTo>
                    <a:pt x="1483" y="413"/>
                  </a:lnTo>
                  <a:lnTo>
                    <a:pt x="1377" y="396"/>
                  </a:lnTo>
                  <a:lnTo>
                    <a:pt x="1269" y="378"/>
                  </a:lnTo>
                  <a:lnTo>
                    <a:pt x="1160" y="363"/>
                  </a:lnTo>
                  <a:lnTo>
                    <a:pt x="1051" y="348"/>
                  </a:lnTo>
                  <a:lnTo>
                    <a:pt x="942" y="341"/>
                  </a:lnTo>
                  <a:lnTo>
                    <a:pt x="834" y="334"/>
                  </a:lnTo>
                  <a:lnTo>
                    <a:pt x="725" y="331"/>
                  </a:lnTo>
                  <a:lnTo>
                    <a:pt x="616" y="326"/>
                  </a:lnTo>
                  <a:lnTo>
                    <a:pt x="504" y="331"/>
                  </a:lnTo>
                  <a:lnTo>
                    <a:pt x="504" y="331"/>
                  </a:lnTo>
                  <a:lnTo>
                    <a:pt x="627" y="301"/>
                  </a:lnTo>
                  <a:lnTo>
                    <a:pt x="754" y="272"/>
                  </a:lnTo>
                  <a:lnTo>
                    <a:pt x="877" y="254"/>
                  </a:lnTo>
                  <a:lnTo>
                    <a:pt x="1004" y="236"/>
                  </a:lnTo>
                  <a:lnTo>
                    <a:pt x="1131" y="222"/>
                  </a:lnTo>
                  <a:lnTo>
                    <a:pt x="1257" y="214"/>
                  </a:lnTo>
                  <a:lnTo>
                    <a:pt x="1381" y="207"/>
                  </a:lnTo>
                  <a:close/>
                  <a:moveTo>
                    <a:pt x="1591" y="0"/>
                  </a:moveTo>
                  <a:lnTo>
                    <a:pt x="1436" y="8"/>
                  </a:lnTo>
                  <a:lnTo>
                    <a:pt x="1283" y="18"/>
                  </a:lnTo>
                  <a:lnTo>
                    <a:pt x="1127" y="37"/>
                  </a:lnTo>
                  <a:lnTo>
                    <a:pt x="975" y="62"/>
                  </a:lnTo>
                  <a:lnTo>
                    <a:pt x="819" y="95"/>
                  </a:lnTo>
                  <a:lnTo>
                    <a:pt x="667" y="131"/>
                  </a:lnTo>
                  <a:lnTo>
                    <a:pt x="518" y="174"/>
                  </a:lnTo>
                  <a:lnTo>
                    <a:pt x="370" y="225"/>
                  </a:lnTo>
                  <a:lnTo>
                    <a:pt x="221" y="279"/>
                  </a:lnTo>
                  <a:lnTo>
                    <a:pt x="76" y="341"/>
                  </a:lnTo>
                  <a:lnTo>
                    <a:pt x="73" y="345"/>
                  </a:lnTo>
                  <a:lnTo>
                    <a:pt x="69" y="345"/>
                  </a:lnTo>
                  <a:lnTo>
                    <a:pt x="66" y="348"/>
                  </a:lnTo>
                  <a:lnTo>
                    <a:pt x="61" y="352"/>
                  </a:lnTo>
                  <a:lnTo>
                    <a:pt x="58" y="359"/>
                  </a:lnTo>
                  <a:lnTo>
                    <a:pt x="55" y="366"/>
                  </a:lnTo>
                  <a:lnTo>
                    <a:pt x="26" y="366"/>
                  </a:lnTo>
                  <a:lnTo>
                    <a:pt x="22" y="370"/>
                  </a:lnTo>
                  <a:lnTo>
                    <a:pt x="18" y="370"/>
                  </a:lnTo>
                  <a:lnTo>
                    <a:pt x="15" y="374"/>
                  </a:lnTo>
                  <a:lnTo>
                    <a:pt x="11" y="374"/>
                  </a:lnTo>
                  <a:lnTo>
                    <a:pt x="11" y="378"/>
                  </a:lnTo>
                  <a:lnTo>
                    <a:pt x="8" y="381"/>
                  </a:lnTo>
                  <a:lnTo>
                    <a:pt x="4" y="385"/>
                  </a:lnTo>
                  <a:lnTo>
                    <a:pt x="1" y="392"/>
                  </a:lnTo>
                  <a:lnTo>
                    <a:pt x="1" y="399"/>
                  </a:lnTo>
                  <a:lnTo>
                    <a:pt x="1" y="406"/>
                  </a:lnTo>
                  <a:lnTo>
                    <a:pt x="1" y="413"/>
                  </a:lnTo>
                  <a:lnTo>
                    <a:pt x="1" y="425"/>
                  </a:lnTo>
                  <a:lnTo>
                    <a:pt x="4" y="432"/>
                  </a:lnTo>
                  <a:lnTo>
                    <a:pt x="8" y="439"/>
                  </a:lnTo>
                  <a:lnTo>
                    <a:pt x="11" y="443"/>
                  </a:lnTo>
                  <a:lnTo>
                    <a:pt x="15" y="446"/>
                  </a:lnTo>
                  <a:lnTo>
                    <a:pt x="18" y="450"/>
                  </a:lnTo>
                  <a:lnTo>
                    <a:pt x="22" y="450"/>
                  </a:lnTo>
                  <a:lnTo>
                    <a:pt x="26" y="453"/>
                  </a:lnTo>
                  <a:lnTo>
                    <a:pt x="44" y="453"/>
                  </a:lnTo>
                  <a:lnTo>
                    <a:pt x="175" y="446"/>
                  </a:lnTo>
                  <a:lnTo>
                    <a:pt x="305" y="439"/>
                  </a:lnTo>
                  <a:lnTo>
                    <a:pt x="435" y="435"/>
                  </a:lnTo>
                  <a:lnTo>
                    <a:pt x="566" y="439"/>
                  </a:lnTo>
                  <a:lnTo>
                    <a:pt x="696" y="446"/>
                  </a:lnTo>
                  <a:lnTo>
                    <a:pt x="827" y="457"/>
                  </a:lnTo>
                  <a:lnTo>
                    <a:pt x="957" y="472"/>
                  </a:lnTo>
                  <a:lnTo>
                    <a:pt x="1088" y="493"/>
                  </a:lnTo>
                  <a:lnTo>
                    <a:pt x="1214" y="515"/>
                  </a:lnTo>
                  <a:lnTo>
                    <a:pt x="1341" y="540"/>
                  </a:lnTo>
                  <a:lnTo>
                    <a:pt x="1468" y="573"/>
                  </a:lnTo>
                  <a:lnTo>
                    <a:pt x="1595" y="609"/>
                  </a:lnTo>
                  <a:lnTo>
                    <a:pt x="1718" y="646"/>
                  </a:lnTo>
                  <a:lnTo>
                    <a:pt x="1841" y="689"/>
                  </a:lnTo>
                  <a:lnTo>
                    <a:pt x="1964" y="736"/>
                  </a:lnTo>
                  <a:lnTo>
                    <a:pt x="2084" y="787"/>
                  </a:lnTo>
                  <a:lnTo>
                    <a:pt x="2204" y="841"/>
                  </a:lnTo>
                  <a:lnTo>
                    <a:pt x="2319" y="900"/>
                  </a:lnTo>
                  <a:lnTo>
                    <a:pt x="2436" y="961"/>
                  </a:lnTo>
                  <a:lnTo>
                    <a:pt x="2548" y="1026"/>
                  </a:lnTo>
                  <a:lnTo>
                    <a:pt x="2657" y="1095"/>
                  </a:lnTo>
                  <a:lnTo>
                    <a:pt x="2765" y="1167"/>
                  </a:lnTo>
                  <a:lnTo>
                    <a:pt x="2871" y="1244"/>
                  </a:lnTo>
                  <a:lnTo>
                    <a:pt x="2975" y="1323"/>
                  </a:lnTo>
                  <a:lnTo>
                    <a:pt x="3073" y="1407"/>
                  </a:lnTo>
                  <a:lnTo>
                    <a:pt x="3171" y="1494"/>
                  </a:lnTo>
                  <a:lnTo>
                    <a:pt x="3269" y="1584"/>
                  </a:lnTo>
                  <a:lnTo>
                    <a:pt x="3359" y="1679"/>
                  </a:lnTo>
                  <a:lnTo>
                    <a:pt x="3450" y="1773"/>
                  </a:lnTo>
                  <a:lnTo>
                    <a:pt x="3533" y="1874"/>
                  </a:lnTo>
                  <a:lnTo>
                    <a:pt x="3617" y="1979"/>
                  </a:lnTo>
                  <a:lnTo>
                    <a:pt x="3697" y="2084"/>
                  </a:lnTo>
                  <a:lnTo>
                    <a:pt x="3766" y="2186"/>
                  </a:lnTo>
                  <a:lnTo>
                    <a:pt x="3831" y="2288"/>
                  </a:lnTo>
                  <a:lnTo>
                    <a:pt x="3893" y="2388"/>
                  </a:lnTo>
                  <a:lnTo>
                    <a:pt x="3950" y="2490"/>
                  </a:lnTo>
                  <a:lnTo>
                    <a:pt x="4005" y="2592"/>
                  </a:lnTo>
                  <a:lnTo>
                    <a:pt x="4055" y="2696"/>
                  </a:lnTo>
                  <a:lnTo>
                    <a:pt x="4106" y="2802"/>
                  </a:lnTo>
                  <a:lnTo>
                    <a:pt x="4149" y="2907"/>
                  </a:lnTo>
                  <a:lnTo>
                    <a:pt x="4193" y="3012"/>
                  </a:lnTo>
                  <a:lnTo>
                    <a:pt x="4229" y="3121"/>
                  </a:lnTo>
                  <a:lnTo>
                    <a:pt x="4266" y="3226"/>
                  </a:lnTo>
                  <a:lnTo>
                    <a:pt x="4298" y="3335"/>
                  </a:lnTo>
                  <a:lnTo>
                    <a:pt x="4331" y="3443"/>
                  </a:lnTo>
                  <a:lnTo>
                    <a:pt x="4356" y="3552"/>
                  </a:lnTo>
                  <a:lnTo>
                    <a:pt x="4381" y="3661"/>
                  </a:lnTo>
                  <a:lnTo>
                    <a:pt x="4403" y="3773"/>
                  </a:lnTo>
                  <a:lnTo>
                    <a:pt x="4421" y="3882"/>
                  </a:lnTo>
                  <a:lnTo>
                    <a:pt x="4440" y="3994"/>
                  </a:lnTo>
                  <a:lnTo>
                    <a:pt x="4453" y="4106"/>
                  </a:lnTo>
                  <a:lnTo>
                    <a:pt x="4465" y="4218"/>
                  </a:lnTo>
                  <a:lnTo>
                    <a:pt x="4472" y="4331"/>
                  </a:lnTo>
                  <a:lnTo>
                    <a:pt x="4480" y="4447"/>
                  </a:lnTo>
                  <a:lnTo>
                    <a:pt x="4483" y="4559"/>
                  </a:lnTo>
                  <a:lnTo>
                    <a:pt x="4487" y="4675"/>
                  </a:lnTo>
                  <a:lnTo>
                    <a:pt x="4487" y="4788"/>
                  </a:lnTo>
                  <a:lnTo>
                    <a:pt x="4483" y="4904"/>
                  </a:lnTo>
                  <a:lnTo>
                    <a:pt x="4475" y="5136"/>
                  </a:lnTo>
                  <a:cubicBezTo>
                    <a:pt x="4468" y="5212"/>
                    <a:pt x="4461" y="5292"/>
                    <a:pt x="4458" y="5367"/>
                  </a:cubicBezTo>
                  <a:cubicBezTo>
                    <a:pt x="4447" y="5447"/>
                    <a:pt x="4440" y="5523"/>
                    <a:pt x="4428" y="5603"/>
                  </a:cubicBezTo>
                  <a:lnTo>
                    <a:pt x="4428" y="5606"/>
                  </a:lnTo>
                  <a:lnTo>
                    <a:pt x="4428" y="5614"/>
                  </a:lnTo>
                  <a:lnTo>
                    <a:pt x="4432" y="5618"/>
                  </a:lnTo>
                  <a:lnTo>
                    <a:pt x="4432" y="5621"/>
                  </a:lnTo>
                  <a:lnTo>
                    <a:pt x="4436" y="5628"/>
                  </a:lnTo>
                  <a:lnTo>
                    <a:pt x="4440" y="5632"/>
                  </a:lnTo>
                  <a:lnTo>
                    <a:pt x="4443" y="5636"/>
                  </a:lnTo>
                  <a:lnTo>
                    <a:pt x="4447" y="5636"/>
                  </a:lnTo>
                  <a:lnTo>
                    <a:pt x="4450" y="5639"/>
                  </a:lnTo>
                  <a:lnTo>
                    <a:pt x="4458" y="5643"/>
                  </a:lnTo>
                  <a:lnTo>
                    <a:pt x="4468" y="5643"/>
                  </a:lnTo>
                  <a:lnTo>
                    <a:pt x="4472" y="5646"/>
                  </a:lnTo>
                  <a:lnTo>
                    <a:pt x="4480" y="5646"/>
                  </a:lnTo>
                  <a:lnTo>
                    <a:pt x="4483" y="5643"/>
                  </a:lnTo>
                  <a:lnTo>
                    <a:pt x="4487" y="5643"/>
                  </a:lnTo>
                  <a:lnTo>
                    <a:pt x="4493" y="5646"/>
                  </a:lnTo>
                  <a:lnTo>
                    <a:pt x="4501" y="5650"/>
                  </a:lnTo>
                  <a:lnTo>
                    <a:pt x="4523" y="5650"/>
                  </a:lnTo>
                  <a:lnTo>
                    <a:pt x="4527" y="5646"/>
                  </a:lnTo>
                  <a:lnTo>
                    <a:pt x="4534" y="5643"/>
                  </a:lnTo>
                  <a:lnTo>
                    <a:pt x="4537" y="5636"/>
                  </a:lnTo>
                  <a:lnTo>
                    <a:pt x="4584" y="5585"/>
                  </a:lnTo>
                  <a:lnTo>
                    <a:pt x="4627" y="5531"/>
                  </a:lnTo>
                  <a:lnTo>
                    <a:pt x="4671" y="5472"/>
                  </a:lnTo>
                  <a:lnTo>
                    <a:pt x="4711" y="5414"/>
                  </a:lnTo>
                  <a:lnTo>
                    <a:pt x="4751" y="5357"/>
                  </a:lnTo>
                  <a:lnTo>
                    <a:pt x="4791" y="5299"/>
                  </a:lnTo>
                  <a:lnTo>
                    <a:pt x="4827" y="5240"/>
                  </a:lnTo>
                  <a:lnTo>
                    <a:pt x="4860" y="5179"/>
                  </a:lnTo>
                  <a:lnTo>
                    <a:pt x="4893" y="5118"/>
                  </a:lnTo>
                  <a:lnTo>
                    <a:pt x="4925" y="5056"/>
                  </a:lnTo>
                  <a:lnTo>
                    <a:pt x="4954" y="4991"/>
                  </a:lnTo>
                  <a:lnTo>
                    <a:pt x="4983" y="4929"/>
                  </a:lnTo>
                  <a:lnTo>
                    <a:pt x="5012" y="4864"/>
                  </a:lnTo>
                  <a:lnTo>
                    <a:pt x="5037" y="4798"/>
                  </a:lnTo>
                  <a:lnTo>
                    <a:pt x="5059" y="4733"/>
                  </a:lnTo>
                  <a:lnTo>
                    <a:pt x="5081" y="4665"/>
                  </a:lnTo>
                  <a:lnTo>
                    <a:pt x="5121" y="4531"/>
                  </a:lnTo>
                  <a:lnTo>
                    <a:pt x="5157" y="4392"/>
                  </a:lnTo>
                  <a:lnTo>
                    <a:pt x="5182" y="4255"/>
                  </a:lnTo>
                  <a:lnTo>
                    <a:pt x="5208" y="4114"/>
                  </a:lnTo>
                  <a:lnTo>
                    <a:pt x="5222" y="3972"/>
                  </a:lnTo>
                  <a:lnTo>
                    <a:pt x="5233" y="3831"/>
                  </a:lnTo>
                  <a:lnTo>
                    <a:pt x="5241" y="3686"/>
                  </a:lnTo>
                  <a:lnTo>
                    <a:pt x="5241" y="3544"/>
                  </a:lnTo>
                  <a:lnTo>
                    <a:pt x="5233" y="3400"/>
                  </a:lnTo>
                  <a:lnTo>
                    <a:pt x="5222" y="3255"/>
                  </a:lnTo>
                  <a:lnTo>
                    <a:pt x="5208" y="3114"/>
                  </a:lnTo>
                  <a:lnTo>
                    <a:pt x="5186" y="2972"/>
                  </a:lnTo>
                  <a:lnTo>
                    <a:pt x="5157" y="2831"/>
                  </a:lnTo>
                  <a:lnTo>
                    <a:pt x="5128" y="2689"/>
                  </a:lnTo>
                  <a:lnTo>
                    <a:pt x="5092" y="2552"/>
                  </a:lnTo>
                  <a:lnTo>
                    <a:pt x="5048" y="2414"/>
                  </a:lnTo>
                  <a:lnTo>
                    <a:pt x="5005" y="2280"/>
                  </a:lnTo>
                  <a:lnTo>
                    <a:pt x="4954" y="2146"/>
                  </a:lnTo>
                  <a:lnTo>
                    <a:pt x="4896" y="2019"/>
                  </a:lnTo>
                  <a:lnTo>
                    <a:pt x="4838" y="1892"/>
                  </a:lnTo>
                  <a:lnTo>
                    <a:pt x="4773" y="1769"/>
                  </a:lnTo>
                  <a:lnTo>
                    <a:pt x="4704" y="1649"/>
                  </a:lnTo>
                  <a:lnTo>
                    <a:pt x="4632" y="1534"/>
                  </a:lnTo>
                  <a:lnTo>
                    <a:pt x="4552" y="1421"/>
                  </a:lnTo>
                  <a:lnTo>
                    <a:pt x="4505" y="1356"/>
                  </a:lnTo>
                  <a:lnTo>
                    <a:pt x="4453" y="1291"/>
                  </a:lnTo>
                  <a:lnTo>
                    <a:pt x="4403" y="1229"/>
                  </a:lnTo>
                  <a:lnTo>
                    <a:pt x="4353" y="1167"/>
                  </a:lnTo>
                  <a:lnTo>
                    <a:pt x="4298" y="1109"/>
                  </a:lnTo>
                  <a:lnTo>
                    <a:pt x="4244" y="1052"/>
                  </a:lnTo>
                  <a:lnTo>
                    <a:pt x="4186" y="997"/>
                  </a:lnTo>
                  <a:lnTo>
                    <a:pt x="4132" y="943"/>
                  </a:lnTo>
                  <a:lnTo>
                    <a:pt x="4073" y="888"/>
                  </a:lnTo>
                  <a:lnTo>
                    <a:pt x="4012" y="838"/>
                  </a:lnTo>
                  <a:lnTo>
                    <a:pt x="3953" y="787"/>
                  </a:lnTo>
                  <a:lnTo>
                    <a:pt x="3893" y="739"/>
                  </a:lnTo>
                  <a:lnTo>
                    <a:pt x="3831" y="693"/>
                  </a:lnTo>
                  <a:lnTo>
                    <a:pt x="3769" y="646"/>
                  </a:lnTo>
                  <a:lnTo>
                    <a:pt x="3704" y="602"/>
                  </a:lnTo>
                  <a:lnTo>
                    <a:pt x="3639" y="559"/>
                  </a:lnTo>
                  <a:lnTo>
                    <a:pt x="3573" y="519"/>
                  </a:lnTo>
                  <a:lnTo>
                    <a:pt x="3508" y="479"/>
                  </a:lnTo>
                  <a:lnTo>
                    <a:pt x="3439" y="443"/>
                  </a:lnTo>
                  <a:lnTo>
                    <a:pt x="3371" y="406"/>
                  </a:lnTo>
                  <a:lnTo>
                    <a:pt x="3232" y="338"/>
                  </a:lnTo>
                  <a:lnTo>
                    <a:pt x="3095" y="276"/>
                  </a:lnTo>
                  <a:lnTo>
                    <a:pt x="2950" y="222"/>
                  </a:lnTo>
                  <a:lnTo>
                    <a:pt x="2805" y="171"/>
                  </a:lnTo>
                  <a:lnTo>
                    <a:pt x="2657" y="127"/>
                  </a:lnTo>
                  <a:lnTo>
                    <a:pt x="2508" y="92"/>
                  </a:lnTo>
                  <a:lnTo>
                    <a:pt x="2359" y="62"/>
                  </a:lnTo>
                  <a:lnTo>
                    <a:pt x="2207" y="37"/>
                  </a:lnTo>
                  <a:lnTo>
                    <a:pt x="2055" y="18"/>
                  </a:lnTo>
                  <a:lnTo>
                    <a:pt x="1899" y="8"/>
                  </a:lnTo>
                  <a:lnTo>
                    <a:pt x="1747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34"/>
            <p:cNvSpPr/>
            <p:nvPr/>
          </p:nvSpPr>
          <p:spPr>
            <a:xfrm>
              <a:off x="386438" y="421475"/>
              <a:ext cx="108300" cy="108275"/>
            </a:xfrm>
            <a:custGeom>
              <a:avLst/>
              <a:gdLst/>
              <a:ahLst/>
              <a:cxnLst/>
              <a:rect l="l" t="t" r="r" b="b"/>
              <a:pathLst>
                <a:path w="4332" h="4331" extrusionOk="0">
                  <a:moveTo>
                    <a:pt x="2965" y="1142"/>
                  </a:moveTo>
                  <a:lnTo>
                    <a:pt x="2990" y="1193"/>
                  </a:lnTo>
                  <a:lnTo>
                    <a:pt x="2958" y="1146"/>
                  </a:lnTo>
                  <a:lnTo>
                    <a:pt x="2965" y="1142"/>
                  </a:lnTo>
                  <a:close/>
                  <a:moveTo>
                    <a:pt x="1508" y="668"/>
                  </a:moveTo>
                  <a:lnTo>
                    <a:pt x="1540" y="671"/>
                  </a:lnTo>
                  <a:cubicBezTo>
                    <a:pt x="1573" y="674"/>
                    <a:pt x="1602" y="682"/>
                    <a:pt x="1632" y="686"/>
                  </a:cubicBezTo>
                  <a:lnTo>
                    <a:pt x="1719" y="708"/>
                  </a:lnTo>
                  <a:lnTo>
                    <a:pt x="1801" y="729"/>
                  </a:lnTo>
                  <a:lnTo>
                    <a:pt x="1881" y="758"/>
                  </a:lnTo>
                  <a:lnTo>
                    <a:pt x="1958" y="787"/>
                  </a:lnTo>
                  <a:lnTo>
                    <a:pt x="2033" y="820"/>
                  </a:lnTo>
                  <a:lnTo>
                    <a:pt x="2110" y="860"/>
                  </a:lnTo>
                  <a:lnTo>
                    <a:pt x="2179" y="900"/>
                  </a:lnTo>
                  <a:lnTo>
                    <a:pt x="2247" y="943"/>
                  </a:lnTo>
                  <a:lnTo>
                    <a:pt x="2316" y="987"/>
                  </a:lnTo>
                  <a:lnTo>
                    <a:pt x="2381" y="1037"/>
                  </a:lnTo>
                  <a:lnTo>
                    <a:pt x="2443" y="1088"/>
                  </a:lnTo>
                  <a:lnTo>
                    <a:pt x="2505" y="1142"/>
                  </a:lnTo>
                  <a:lnTo>
                    <a:pt x="2567" y="1196"/>
                  </a:lnTo>
                  <a:lnTo>
                    <a:pt x="2624" y="1258"/>
                  </a:lnTo>
                  <a:lnTo>
                    <a:pt x="2679" y="1316"/>
                  </a:lnTo>
                  <a:lnTo>
                    <a:pt x="2733" y="1382"/>
                  </a:lnTo>
                  <a:lnTo>
                    <a:pt x="2784" y="1447"/>
                  </a:lnTo>
                  <a:lnTo>
                    <a:pt x="2834" y="1512"/>
                  </a:lnTo>
                  <a:lnTo>
                    <a:pt x="2885" y="1584"/>
                  </a:lnTo>
                  <a:lnTo>
                    <a:pt x="2932" y="1653"/>
                  </a:lnTo>
                  <a:lnTo>
                    <a:pt x="2980" y="1726"/>
                  </a:lnTo>
                  <a:cubicBezTo>
                    <a:pt x="3012" y="1776"/>
                    <a:pt x="3041" y="1823"/>
                    <a:pt x="3070" y="1874"/>
                  </a:cubicBezTo>
                  <a:lnTo>
                    <a:pt x="3157" y="2030"/>
                  </a:lnTo>
                  <a:lnTo>
                    <a:pt x="3236" y="2190"/>
                  </a:lnTo>
                  <a:lnTo>
                    <a:pt x="3313" y="2352"/>
                  </a:lnTo>
                  <a:lnTo>
                    <a:pt x="3388" y="2516"/>
                  </a:lnTo>
                  <a:lnTo>
                    <a:pt x="3291" y="2389"/>
                  </a:lnTo>
                  <a:lnTo>
                    <a:pt x="3189" y="2262"/>
                  </a:lnTo>
                  <a:lnTo>
                    <a:pt x="3084" y="2139"/>
                  </a:lnTo>
                  <a:lnTo>
                    <a:pt x="2980" y="2019"/>
                  </a:lnTo>
                  <a:cubicBezTo>
                    <a:pt x="2907" y="1943"/>
                    <a:pt x="2838" y="1867"/>
                    <a:pt x="2769" y="1791"/>
                  </a:cubicBezTo>
                  <a:cubicBezTo>
                    <a:pt x="2700" y="1718"/>
                    <a:pt x="2632" y="1646"/>
                    <a:pt x="2567" y="1577"/>
                  </a:cubicBezTo>
                  <a:lnTo>
                    <a:pt x="2567" y="1574"/>
                  </a:lnTo>
                  <a:lnTo>
                    <a:pt x="2562" y="1574"/>
                  </a:lnTo>
                  <a:lnTo>
                    <a:pt x="2562" y="1577"/>
                  </a:lnTo>
                  <a:lnTo>
                    <a:pt x="2559" y="1577"/>
                  </a:lnTo>
                  <a:lnTo>
                    <a:pt x="2559" y="1581"/>
                  </a:lnTo>
                  <a:cubicBezTo>
                    <a:pt x="2660" y="1813"/>
                    <a:pt x="2758" y="2041"/>
                    <a:pt x="2856" y="2265"/>
                  </a:cubicBezTo>
                  <a:lnTo>
                    <a:pt x="2932" y="2436"/>
                  </a:lnTo>
                  <a:lnTo>
                    <a:pt x="3012" y="2603"/>
                  </a:lnTo>
                  <a:lnTo>
                    <a:pt x="3095" y="2770"/>
                  </a:lnTo>
                  <a:cubicBezTo>
                    <a:pt x="3124" y="2824"/>
                    <a:pt x="3154" y="2878"/>
                    <a:pt x="3182" y="2936"/>
                  </a:cubicBezTo>
                  <a:cubicBezTo>
                    <a:pt x="3207" y="2979"/>
                    <a:pt x="3233" y="3026"/>
                    <a:pt x="3258" y="3070"/>
                  </a:cubicBezTo>
                  <a:cubicBezTo>
                    <a:pt x="3280" y="3117"/>
                    <a:pt x="3306" y="3164"/>
                    <a:pt x="3328" y="3211"/>
                  </a:cubicBezTo>
                  <a:cubicBezTo>
                    <a:pt x="3378" y="3302"/>
                    <a:pt x="3425" y="3396"/>
                    <a:pt x="3472" y="3491"/>
                  </a:cubicBezTo>
                  <a:lnTo>
                    <a:pt x="3349" y="3429"/>
                  </a:lnTo>
                  <a:lnTo>
                    <a:pt x="3219" y="3367"/>
                  </a:lnTo>
                  <a:lnTo>
                    <a:pt x="2958" y="3255"/>
                  </a:lnTo>
                  <a:cubicBezTo>
                    <a:pt x="2871" y="3215"/>
                    <a:pt x="2784" y="3175"/>
                    <a:pt x="2697" y="3139"/>
                  </a:cubicBezTo>
                  <a:lnTo>
                    <a:pt x="2570" y="3074"/>
                  </a:lnTo>
                  <a:lnTo>
                    <a:pt x="2446" y="3009"/>
                  </a:lnTo>
                  <a:lnTo>
                    <a:pt x="2356" y="2954"/>
                  </a:lnTo>
                  <a:lnTo>
                    <a:pt x="2266" y="2900"/>
                  </a:lnTo>
                  <a:lnTo>
                    <a:pt x="2179" y="2845"/>
                  </a:lnTo>
                  <a:lnTo>
                    <a:pt x="2092" y="2787"/>
                  </a:lnTo>
                  <a:lnTo>
                    <a:pt x="2005" y="2726"/>
                  </a:lnTo>
                  <a:lnTo>
                    <a:pt x="1921" y="2664"/>
                  </a:lnTo>
                  <a:lnTo>
                    <a:pt x="1838" y="2603"/>
                  </a:lnTo>
                  <a:lnTo>
                    <a:pt x="1754" y="2537"/>
                  </a:lnTo>
                  <a:lnTo>
                    <a:pt x="1675" y="2469"/>
                  </a:lnTo>
                  <a:lnTo>
                    <a:pt x="1599" y="2400"/>
                  </a:lnTo>
                  <a:lnTo>
                    <a:pt x="1523" y="2330"/>
                  </a:lnTo>
                  <a:lnTo>
                    <a:pt x="1446" y="2258"/>
                  </a:lnTo>
                  <a:lnTo>
                    <a:pt x="1374" y="2183"/>
                  </a:lnTo>
                  <a:lnTo>
                    <a:pt x="1301" y="2106"/>
                  </a:lnTo>
                  <a:lnTo>
                    <a:pt x="1232" y="2030"/>
                  </a:lnTo>
                  <a:lnTo>
                    <a:pt x="1164" y="1947"/>
                  </a:lnTo>
                  <a:lnTo>
                    <a:pt x="1153" y="1947"/>
                  </a:lnTo>
                  <a:lnTo>
                    <a:pt x="1149" y="1950"/>
                  </a:lnTo>
                  <a:lnTo>
                    <a:pt x="1145" y="1954"/>
                  </a:lnTo>
                  <a:lnTo>
                    <a:pt x="1145" y="1957"/>
                  </a:lnTo>
                  <a:lnTo>
                    <a:pt x="1149" y="1957"/>
                  </a:lnTo>
                  <a:lnTo>
                    <a:pt x="1149" y="1961"/>
                  </a:lnTo>
                  <a:cubicBezTo>
                    <a:pt x="1182" y="2009"/>
                    <a:pt x="1214" y="2056"/>
                    <a:pt x="1247" y="2106"/>
                  </a:cubicBezTo>
                  <a:cubicBezTo>
                    <a:pt x="1284" y="2153"/>
                    <a:pt x="1316" y="2204"/>
                    <a:pt x="1352" y="2255"/>
                  </a:cubicBezTo>
                  <a:cubicBezTo>
                    <a:pt x="1388" y="2305"/>
                    <a:pt x="1428" y="2356"/>
                    <a:pt x="1465" y="2410"/>
                  </a:cubicBezTo>
                  <a:cubicBezTo>
                    <a:pt x="1505" y="2461"/>
                    <a:pt x="1545" y="2512"/>
                    <a:pt x="1584" y="2563"/>
                  </a:cubicBezTo>
                  <a:cubicBezTo>
                    <a:pt x="1624" y="2613"/>
                    <a:pt x="1664" y="2668"/>
                    <a:pt x="1707" y="2718"/>
                  </a:cubicBezTo>
                  <a:lnTo>
                    <a:pt x="1838" y="2870"/>
                  </a:lnTo>
                  <a:lnTo>
                    <a:pt x="1972" y="3019"/>
                  </a:lnTo>
                  <a:lnTo>
                    <a:pt x="2045" y="3091"/>
                  </a:lnTo>
                  <a:lnTo>
                    <a:pt x="2113" y="3164"/>
                  </a:lnTo>
                  <a:lnTo>
                    <a:pt x="2113" y="3164"/>
                  </a:lnTo>
                  <a:lnTo>
                    <a:pt x="1990" y="3103"/>
                  </a:lnTo>
                  <a:lnTo>
                    <a:pt x="1871" y="3041"/>
                  </a:lnTo>
                  <a:lnTo>
                    <a:pt x="1754" y="2976"/>
                  </a:lnTo>
                  <a:lnTo>
                    <a:pt x="1642" y="2907"/>
                  </a:lnTo>
                  <a:lnTo>
                    <a:pt x="1533" y="2830"/>
                  </a:lnTo>
                  <a:lnTo>
                    <a:pt x="1479" y="2795"/>
                  </a:lnTo>
                  <a:lnTo>
                    <a:pt x="1428" y="2755"/>
                  </a:lnTo>
                  <a:lnTo>
                    <a:pt x="1378" y="2715"/>
                  </a:lnTo>
                  <a:lnTo>
                    <a:pt x="1331" y="2671"/>
                  </a:lnTo>
                  <a:lnTo>
                    <a:pt x="1279" y="2628"/>
                  </a:lnTo>
                  <a:lnTo>
                    <a:pt x="1236" y="2584"/>
                  </a:lnTo>
                  <a:lnTo>
                    <a:pt x="1189" y="2541"/>
                  </a:lnTo>
                  <a:lnTo>
                    <a:pt x="1145" y="2494"/>
                  </a:lnTo>
                  <a:lnTo>
                    <a:pt x="1105" y="2443"/>
                  </a:lnTo>
                  <a:lnTo>
                    <a:pt x="1066" y="2392"/>
                  </a:lnTo>
                  <a:lnTo>
                    <a:pt x="1026" y="2342"/>
                  </a:lnTo>
                  <a:lnTo>
                    <a:pt x="990" y="2287"/>
                  </a:lnTo>
                  <a:lnTo>
                    <a:pt x="958" y="2233"/>
                  </a:lnTo>
                  <a:lnTo>
                    <a:pt x="925" y="2175"/>
                  </a:lnTo>
                  <a:lnTo>
                    <a:pt x="892" y="2117"/>
                  </a:lnTo>
                  <a:lnTo>
                    <a:pt x="863" y="2056"/>
                  </a:lnTo>
                  <a:lnTo>
                    <a:pt x="834" y="1994"/>
                  </a:lnTo>
                  <a:lnTo>
                    <a:pt x="809" y="1929"/>
                  </a:lnTo>
                  <a:lnTo>
                    <a:pt x="787" y="1863"/>
                  </a:lnTo>
                  <a:lnTo>
                    <a:pt x="765" y="1795"/>
                  </a:lnTo>
                  <a:lnTo>
                    <a:pt x="747" y="1726"/>
                  </a:lnTo>
                  <a:lnTo>
                    <a:pt x="729" y="1653"/>
                  </a:lnTo>
                  <a:lnTo>
                    <a:pt x="729" y="1577"/>
                  </a:lnTo>
                  <a:lnTo>
                    <a:pt x="732" y="1501"/>
                  </a:lnTo>
                  <a:lnTo>
                    <a:pt x="740" y="1429"/>
                  </a:lnTo>
                  <a:lnTo>
                    <a:pt x="751" y="1352"/>
                  </a:lnTo>
                  <a:lnTo>
                    <a:pt x="765" y="1280"/>
                  </a:lnTo>
                  <a:lnTo>
                    <a:pt x="772" y="1248"/>
                  </a:lnTo>
                  <a:lnTo>
                    <a:pt x="784" y="1211"/>
                  </a:lnTo>
                  <a:lnTo>
                    <a:pt x="794" y="1178"/>
                  </a:lnTo>
                  <a:lnTo>
                    <a:pt x="805" y="1142"/>
                  </a:lnTo>
                  <a:lnTo>
                    <a:pt x="819" y="1109"/>
                  </a:lnTo>
                  <a:lnTo>
                    <a:pt x="834" y="1077"/>
                  </a:lnTo>
                  <a:lnTo>
                    <a:pt x="849" y="1048"/>
                  </a:lnTo>
                  <a:lnTo>
                    <a:pt x="863" y="1015"/>
                  </a:lnTo>
                  <a:lnTo>
                    <a:pt x="884" y="987"/>
                  </a:lnTo>
                  <a:lnTo>
                    <a:pt x="903" y="957"/>
                  </a:lnTo>
                  <a:lnTo>
                    <a:pt x="925" y="928"/>
                  </a:lnTo>
                  <a:lnTo>
                    <a:pt x="946" y="903"/>
                  </a:lnTo>
                  <a:lnTo>
                    <a:pt x="971" y="878"/>
                  </a:lnTo>
                  <a:lnTo>
                    <a:pt x="997" y="852"/>
                  </a:lnTo>
                  <a:lnTo>
                    <a:pt x="1023" y="830"/>
                  </a:lnTo>
                  <a:lnTo>
                    <a:pt x="1051" y="805"/>
                  </a:lnTo>
                  <a:lnTo>
                    <a:pt x="1080" y="787"/>
                  </a:lnTo>
                  <a:lnTo>
                    <a:pt x="1113" y="765"/>
                  </a:lnTo>
                  <a:lnTo>
                    <a:pt x="1145" y="748"/>
                  </a:lnTo>
                  <a:lnTo>
                    <a:pt x="1182" y="733"/>
                  </a:lnTo>
                  <a:lnTo>
                    <a:pt x="1218" y="714"/>
                  </a:lnTo>
                  <a:lnTo>
                    <a:pt x="1258" y="704"/>
                  </a:lnTo>
                  <a:lnTo>
                    <a:pt x="1294" y="693"/>
                  </a:lnTo>
                  <a:lnTo>
                    <a:pt x="1331" y="682"/>
                  </a:lnTo>
                  <a:lnTo>
                    <a:pt x="1366" y="678"/>
                  </a:lnTo>
                  <a:lnTo>
                    <a:pt x="1403" y="671"/>
                  </a:lnTo>
                  <a:lnTo>
                    <a:pt x="1439" y="671"/>
                  </a:lnTo>
                  <a:lnTo>
                    <a:pt x="1472" y="668"/>
                  </a:lnTo>
                  <a:close/>
                  <a:moveTo>
                    <a:pt x="1537" y="0"/>
                  </a:moveTo>
                  <a:lnTo>
                    <a:pt x="1461" y="8"/>
                  </a:lnTo>
                  <a:lnTo>
                    <a:pt x="1381" y="15"/>
                  </a:lnTo>
                  <a:lnTo>
                    <a:pt x="1305" y="30"/>
                  </a:lnTo>
                  <a:lnTo>
                    <a:pt x="1229" y="47"/>
                  </a:lnTo>
                  <a:lnTo>
                    <a:pt x="1153" y="66"/>
                  </a:lnTo>
                  <a:lnTo>
                    <a:pt x="1080" y="91"/>
                  </a:lnTo>
                  <a:lnTo>
                    <a:pt x="1008" y="117"/>
                  </a:lnTo>
                  <a:lnTo>
                    <a:pt x="936" y="149"/>
                  </a:lnTo>
                  <a:lnTo>
                    <a:pt x="863" y="186"/>
                  </a:lnTo>
                  <a:lnTo>
                    <a:pt x="794" y="221"/>
                  </a:lnTo>
                  <a:lnTo>
                    <a:pt x="725" y="265"/>
                  </a:lnTo>
                  <a:lnTo>
                    <a:pt x="660" y="313"/>
                  </a:lnTo>
                  <a:lnTo>
                    <a:pt x="595" y="363"/>
                  </a:lnTo>
                  <a:lnTo>
                    <a:pt x="533" y="414"/>
                  </a:lnTo>
                  <a:lnTo>
                    <a:pt x="471" y="472"/>
                  </a:lnTo>
                  <a:lnTo>
                    <a:pt x="417" y="534"/>
                  </a:lnTo>
                  <a:lnTo>
                    <a:pt x="363" y="595"/>
                  </a:lnTo>
                  <a:lnTo>
                    <a:pt x="312" y="661"/>
                  </a:lnTo>
                  <a:lnTo>
                    <a:pt x="265" y="726"/>
                  </a:lnTo>
                  <a:lnTo>
                    <a:pt x="225" y="794"/>
                  </a:lnTo>
                  <a:lnTo>
                    <a:pt x="185" y="863"/>
                  </a:lnTo>
                  <a:lnTo>
                    <a:pt x="149" y="932"/>
                  </a:lnTo>
                  <a:lnTo>
                    <a:pt x="120" y="1004"/>
                  </a:lnTo>
                  <a:lnTo>
                    <a:pt x="91" y="1081"/>
                  </a:lnTo>
                  <a:lnTo>
                    <a:pt x="66" y="1153"/>
                  </a:lnTo>
                  <a:lnTo>
                    <a:pt x="48" y="1229"/>
                  </a:lnTo>
                  <a:lnTo>
                    <a:pt x="30" y="1305"/>
                  </a:lnTo>
                  <a:lnTo>
                    <a:pt x="18" y="1382"/>
                  </a:lnTo>
                  <a:lnTo>
                    <a:pt x="8" y="1457"/>
                  </a:lnTo>
                  <a:lnTo>
                    <a:pt x="4" y="1537"/>
                  </a:lnTo>
                  <a:lnTo>
                    <a:pt x="1" y="1613"/>
                  </a:lnTo>
                  <a:lnTo>
                    <a:pt x="4" y="1693"/>
                  </a:lnTo>
                  <a:lnTo>
                    <a:pt x="8" y="1769"/>
                  </a:lnTo>
                  <a:lnTo>
                    <a:pt x="18" y="1845"/>
                  </a:lnTo>
                  <a:lnTo>
                    <a:pt x="30" y="1922"/>
                  </a:lnTo>
                  <a:lnTo>
                    <a:pt x="48" y="1997"/>
                  </a:lnTo>
                  <a:lnTo>
                    <a:pt x="66" y="2074"/>
                  </a:lnTo>
                  <a:lnTo>
                    <a:pt x="91" y="2149"/>
                  </a:lnTo>
                  <a:lnTo>
                    <a:pt x="120" y="2222"/>
                  </a:lnTo>
                  <a:lnTo>
                    <a:pt x="149" y="2295"/>
                  </a:lnTo>
                  <a:lnTo>
                    <a:pt x="185" y="2363"/>
                  </a:lnTo>
                  <a:lnTo>
                    <a:pt x="225" y="2436"/>
                  </a:lnTo>
                  <a:lnTo>
                    <a:pt x="265" y="2501"/>
                  </a:lnTo>
                  <a:lnTo>
                    <a:pt x="312" y="2570"/>
                  </a:lnTo>
                  <a:lnTo>
                    <a:pt x="363" y="2631"/>
                  </a:lnTo>
                  <a:lnTo>
                    <a:pt x="417" y="2697"/>
                  </a:lnTo>
                  <a:lnTo>
                    <a:pt x="471" y="2755"/>
                  </a:lnTo>
                  <a:cubicBezTo>
                    <a:pt x="483" y="2765"/>
                    <a:pt x="493" y="2773"/>
                    <a:pt x="504" y="2784"/>
                  </a:cubicBezTo>
                  <a:cubicBezTo>
                    <a:pt x="515" y="2795"/>
                    <a:pt x="526" y="2802"/>
                    <a:pt x="537" y="2813"/>
                  </a:cubicBezTo>
                  <a:cubicBezTo>
                    <a:pt x="548" y="2824"/>
                    <a:pt x="558" y="2830"/>
                    <a:pt x="573" y="2842"/>
                  </a:cubicBezTo>
                  <a:cubicBezTo>
                    <a:pt x="584" y="2852"/>
                    <a:pt x="598" y="2860"/>
                    <a:pt x="613" y="2870"/>
                  </a:cubicBezTo>
                  <a:cubicBezTo>
                    <a:pt x="642" y="2889"/>
                    <a:pt x="671" y="2910"/>
                    <a:pt x="700" y="2932"/>
                  </a:cubicBezTo>
                  <a:cubicBezTo>
                    <a:pt x="732" y="2951"/>
                    <a:pt x="765" y="2972"/>
                    <a:pt x="801" y="2994"/>
                  </a:cubicBezTo>
                  <a:cubicBezTo>
                    <a:pt x="834" y="3012"/>
                    <a:pt x="871" y="3034"/>
                    <a:pt x="910" y="3056"/>
                  </a:cubicBezTo>
                  <a:cubicBezTo>
                    <a:pt x="946" y="3074"/>
                    <a:pt x="986" y="3096"/>
                    <a:pt x="1026" y="3117"/>
                  </a:cubicBezTo>
                  <a:cubicBezTo>
                    <a:pt x="1070" y="3139"/>
                    <a:pt x="1110" y="3157"/>
                    <a:pt x="1153" y="3178"/>
                  </a:cubicBezTo>
                  <a:cubicBezTo>
                    <a:pt x="1197" y="3200"/>
                    <a:pt x="1240" y="3222"/>
                    <a:pt x="1287" y="3244"/>
                  </a:cubicBezTo>
                  <a:cubicBezTo>
                    <a:pt x="1378" y="3284"/>
                    <a:pt x="1472" y="3327"/>
                    <a:pt x="1570" y="3367"/>
                  </a:cubicBezTo>
                  <a:cubicBezTo>
                    <a:pt x="1671" y="3411"/>
                    <a:pt x="1769" y="3451"/>
                    <a:pt x="1874" y="3494"/>
                  </a:cubicBezTo>
                  <a:cubicBezTo>
                    <a:pt x="1975" y="3534"/>
                    <a:pt x="2080" y="3574"/>
                    <a:pt x="2186" y="3613"/>
                  </a:cubicBezTo>
                  <a:cubicBezTo>
                    <a:pt x="2287" y="3653"/>
                    <a:pt x="2393" y="3693"/>
                    <a:pt x="2497" y="3730"/>
                  </a:cubicBezTo>
                  <a:cubicBezTo>
                    <a:pt x="2707" y="3802"/>
                    <a:pt x="2910" y="3874"/>
                    <a:pt x="3099" y="3939"/>
                  </a:cubicBezTo>
                  <a:cubicBezTo>
                    <a:pt x="3291" y="4005"/>
                    <a:pt x="3465" y="4063"/>
                    <a:pt x="3617" y="4110"/>
                  </a:cubicBezTo>
                  <a:cubicBezTo>
                    <a:pt x="3925" y="4208"/>
                    <a:pt x="4132" y="4270"/>
                    <a:pt x="4164" y="4280"/>
                  </a:cubicBezTo>
                  <a:lnTo>
                    <a:pt x="4331" y="4331"/>
                  </a:lnTo>
                  <a:lnTo>
                    <a:pt x="4280" y="4161"/>
                  </a:lnTo>
                  <a:cubicBezTo>
                    <a:pt x="4273" y="4132"/>
                    <a:pt x="4208" y="3922"/>
                    <a:pt x="4114" y="3618"/>
                  </a:cubicBezTo>
                  <a:cubicBezTo>
                    <a:pt x="4062" y="3465"/>
                    <a:pt x="4005" y="3291"/>
                    <a:pt x="3940" y="3099"/>
                  </a:cubicBezTo>
                  <a:cubicBezTo>
                    <a:pt x="3875" y="2910"/>
                    <a:pt x="3801" y="2704"/>
                    <a:pt x="3729" y="2497"/>
                  </a:cubicBezTo>
                  <a:cubicBezTo>
                    <a:pt x="3693" y="2392"/>
                    <a:pt x="3654" y="2287"/>
                    <a:pt x="3614" y="2183"/>
                  </a:cubicBezTo>
                  <a:cubicBezTo>
                    <a:pt x="3574" y="2081"/>
                    <a:pt x="3534" y="1976"/>
                    <a:pt x="3494" y="1870"/>
                  </a:cubicBezTo>
                  <a:cubicBezTo>
                    <a:pt x="3450" y="1769"/>
                    <a:pt x="3410" y="1668"/>
                    <a:pt x="3371" y="1569"/>
                  </a:cubicBezTo>
                  <a:cubicBezTo>
                    <a:pt x="3328" y="1472"/>
                    <a:pt x="3284" y="1378"/>
                    <a:pt x="3244" y="1287"/>
                  </a:cubicBezTo>
                  <a:cubicBezTo>
                    <a:pt x="3222" y="1240"/>
                    <a:pt x="3201" y="1196"/>
                    <a:pt x="3182" y="1153"/>
                  </a:cubicBezTo>
                  <a:cubicBezTo>
                    <a:pt x="3161" y="1109"/>
                    <a:pt x="3139" y="1066"/>
                    <a:pt x="3117" y="1026"/>
                  </a:cubicBezTo>
                  <a:cubicBezTo>
                    <a:pt x="3095" y="987"/>
                    <a:pt x="3074" y="947"/>
                    <a:pt x="3055" y="907"/>
                  </a:cubicBezTo>
                  <a:cubicBezTo>
                    <a:pt x="3034" y="870"/>
                    <a:pt x="3012" y="834"/>
                    <a:pt x="2994" y="798"/>
                  </a:cubicBezTo>
                  <a:cubicBezTo>
                    <a:pt x="2972" y="765"/>
                    <a:pt x="2950" y="733"/>
                    <a:pt x="2932" y="700"/>
                  </a:cubicBezTo>
                  <a:cubicBezTo>
                    <a:pt x="2910" y="668"/>
                    <a:pt x="2893" y="639"/>
                    <a:pt x="2871" y="613"/>
                  </a:cubicBezTo>
                  <a:cubicBezTo>
                    <a:pt x="2863" y="599"/>
                    <a:pt x="2853" y="584"/>
                    <a:pt x="2841" y="574"/>
                  </a:cubicBezTo>
                  <a:cubicBezTo>
                    <a:pt x="2831" y="559"/>
                    <a:pt x="2823" y="547"/>
                    <a:pt x="2813" y="537"/>
                  </a:cubicBezTo>
                  <a:cubicBezTo>
                    <a:pt x="2801" y="522"/>
                    <a:pt x="2794" y="512"/>
                    <a:pt x="2784" y="501"/>
                  </a:cubicBezTo>
                  <a:cubicBezTo>
                    <a:pt x="2776" y="494"/>
                    <a:pt x="2766" y="482"/>
                    <a:pt x="2754" y="472"/>
                  </a:cubicBezTo>
                  <a:lnTo>
                    <a:pt x="2697" y="414"/>
                  </a:lnTo>
                  <a:lnTo>
                    <a:pt x="2635" y="363"/>
                  </a:lnTo>
                  <a:lnTo>
                    <a:pt x="2570" y="313"/>
                  </a:lnTo>
                  <a:lnTo>
                    <a:pt x="2505" y="265"/>
                  </a:lnTo>
                  <a:lnTo>
                    <a:pt x="2436" y="221"/>
                  </a:lnTo>
                  <a:lnTo>
                    <a:pt x="2366" y="186"/>
                  </a:lnTo>
                  <a:lnTo>
                    <a:pt x="2294" y="149"/>
                  </a:lnTo>
                  <a:lnTo>
                    <a:pt x="2222" y="117"/>
                  </a:lnTo>
                  <a:lnTo>
                    <a:pt x="2149" y="91"/>
                  </a:lnTo>
                  <a:lnTo>
                    <a:pt x="2073" y="66"/>
                  </a:lnTo>
                  <a:lnTo>
                    <a:pt x="1997" y="47"/>
                  </a:lnTo>
                  <a:lnTo>
                    <a:pt x="1921" y="30"/>
                  </a:lnTo>
                  <a:lnTo>
                    <a:pt x="1845" y="15"/>
                  </a:lnTo>
                  <a:lnTo>
                    <a:pt x="1769" y="8"/>
                  </a:lnTo>
                  <a:lnTo>
                    <a:pt x="1692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34"/>
            <p:cNvSpPr/>
            <p:nvPr/>
          </p:nvSpPr>
          <p:spPr>
            <a:xfrm>
              <a:off x="445588" y="455550"/>
              <a:ext cx="225" cy="275"/>
            </a:xfrm>
            <a:custGeom>
              <a:avLst/>
              <a:gdLst/>
              <a:ahLst/>
              <a:cxnLst/>
              <a:rect l="l" t="t" r="r" b="b"/>
              <a:pathLst>
                <a:path w="9" h="11" extrusionOk="0">
                  <a:moveTo>
                    <a:pt x="5" y="0"/>
                  </a:moveTo>
                  <a:lnTo>
                    <a:pt x="0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8" y="11"/>
                  </a:lnTo>
                  <a:lnTo>
                    <a:pt x="8" y="7"/>
                  </a:lnTo>
                  <a:lnTo>
                    <a:pt x="8" y="4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34"/>
            <p:cNvSpPr/>
            <p:nvPr/>
          </p:nvSpPr>
          <p:spPr>
            <a:xfrm>
              <a:off x="566363" y="432025"/>
              <a:ext cx="487600" cy="229050"/>
            </a:xfrm>
            <a:custGeom>
              <a:avLst/>
              <a:gdLst/>
              <a:ahLst/>
              <a:cxnLst/>
              <a:rect l="l" t="t" r="r" b="b"/>
              <a:pathLst>
                <a:path w="19504" h="9162" extrusionOk="0">
                  <a:moveTo>
                    <a:pt x="15851" y="234"/>
                  </a:moveTo>
                  <a:lnTo>
                    <a:pt x="16086" y="336"/>
                  </a:lnTo>
                  <a:cubicBezTo>
                    <a:pt x="16014" y="304"/>
                    <a:pt x="15930" y="267"/>
                    <a:pt x="15851" y="234"/>
                  </a:cubicBezTo>
                  <a:close/>
                  <a:moveTo>
                    <a:pt x="16086" y="336"/>
                  </a:moveTo>
                  <a:lnTo>
                    <a:pt x="16166" y="372"/>
                  </a:lnTo>
                  <a:cubicBezTo>
                    <a:pt x="16144" y="361"/>
                    <a:pt x="16115" y="347"/>
                    <a:pt x="16086" y="336"/>
                  </a:cubicBezTo>
                  <a:close/>
                  <a:moveTo>
                    <a:pt x="16166" y="372"/>
                  </a:moveTo>
                  <a:lnTo>
                    <a:pt x="16248" y="415"/>
                  </a:lnTo>
                  <a:lnTo>
                    <a:pt x="16248" y="415"/>
                  </a:lnTo>
                  <a:cubicBezTo>
                    <a:pt x="16227" y="404"/>
                    <a:pt x="16202" y="390"/>
                    <a:pt x="16166" y="372"/>
                  </a:cubicBezTo>
                  <a:close/>
                  <a:moveTo>
                    <a:pt x="16248" y="415"/>
                  </a:moveTo>
                  <a:cubicBezTo>
                    <a:pt x="16248" y="415"/>
                    <a:pt x="16249" y="416"/>
                    <a:pt x="16249" y="416"/>
                  </a:cubicBezTo>
                  <a:lnTo>
                    <a:pt x="16248" y="415"/>
                  </a:lnTo>
                  <a:close/>
                  <a:moveTo>
                    <a:pt x="5664" y="1239"/>
                  </a:moveTo>
                  <a:lnTo>
                    <a:pt x="5711" y="1293"/>
                  </a:lnTo>
                  <a:lnTo>
                    <a:pt x="5758" y="1351"/>
                  </a:lnTo>
                  <a:lnTo>
                    <a:pt x="5802" y="1413"/>
                  </a:lnTo>
                  <a:lnTo>
                    <a:pt x="5842" y="1474"/>
                  </a:lnTo>
                  <a:lnTo>
                    <a:pt x="5882" y="1535"/>
                  </a:lnTo>
                  <a:lnTo>
                    <a:pt x="5915" y="1604"/>
                  </a:lnTo>
                  <a:lnTo>
                    <a:pt x="5947" y="1674"/>
                  </a:lnTo>
                  <a:lnTo>
                    <a:pt x="5976" y="1742"/>
                  </a:lnTo>
                  <a:lnTo>
                    <a:pt x="6002" y="1818"/>
                  </a:lnTo>
                  <a:lnTo>
                    <a:pt x="6023" y="1894"/>
                  </a:lnTo>
                  <a:lnTo>
                    <a:pt x="6041" y="1970"/>
                  </a:lnTo>
                  <a:cubicBezTo>
                    <a:pt x="6045" y="2000"/>
                    <a:pt x="6049" y="2025"/>
                    <a:pt x="6056" y="2054"/>
                  </a:cubicBezTo>
                  <a:cubicBezTo>
                    <a:pt x="6059" y="2079"/>
                    <a:pt x="6063" y="2108"/>
                    <a:pt x="6067" y="2137"/>
                  </a:cubicBezTo>
                  <a:cubicBezTo>
                    <a:pt x="6067" y="2166"/>
                    <a:pt x="6070" y="2195"/>
                    <a:pt x="6074" y="2224"/>
                  </a:cubicBezTo>
                  <a:lnTo>
                    <a:pt x="6074" y="2315"/>
                  </a:lnTo>
                  <a:lnTo>
                    <a:pt x="6074" y="2405"/>
                  </a:lnTo>
                  <a:cubicBezTo>
                    <a:pt x="6070" y="2435"/>
                    <a:pt x="6070" y="2463"/>
                    <a:pt x="6070" y="2492"/>
                  </a:cubicBezTo>
                  <a:cubicBezTo>
                    <a:pt x="6067" y="2522"/>
                    <a:pt x="6063" y="2547"/>
                    <a:pt x="6059" y="2575"/>
                  </a:cubicBezTo>
                  <a:cubicBezTo>
                    <a:pt x="6056" y="2601"/>
                    <a:pt x="6052" y="2626"/>
                    <a:pt x="6049" y="2655"/>
                  </a:cubicBezTo>
                  <a:cubicBezTo>
                    <a:pt x="6045" y="2681"/>
                    <a:pt x="6041" y="2706"/>
                    <a:pt x="6037" y="2731"/>
                  </a:cubicBezTo>
                  <a:cubicBezTo>
                    <a:pt x="6030" y="2756"/>
                    <a:pt x="6023" y="2778"/>
                    <a:pt x="6019" y="2804"/>
                  </a:cubicBezTo>
                  <a:cubicBezTo>
                    <a:pt x="6012" y="2829"/>
                    <a:pt x="6005" y="2851"/>
                    <a:pt x="6002" y="2873"/>
                  </a:cubicBezTo>
                  <a:cubicBezTo>
                    <a:pt x="5994" y="2898"/>
                    <a:pt x="5987" y="2920"/>
                    <a:pt x="5980" y="2942"/>
                  </a:cubicBezTo>
                  <a:lnTo>
                    <a:pt x="5954" y="3007"/>
                  </a:lnTo>
                  <a:lnTo>
                    <a:pt x="5925" y="3069"/>
                  </a:lnTo>
                  <a:lnTo>
                    <a:pt x="5896" y="3126"/>
                  </a:lnTo>
                  <a:lnTo>
                    <a:pt x="5867" y="3181"/>
                  </a:lnTo>
                  <a:lnTo>
                    <a:pt x="5831" y="3235"/>
                  </a:lnTo>
                  <a:lnTo>
                    <a:pt x="5795" y="3286"/>
                  </a:lnTo>
                  <a:lnTo>
                    <a:pt x="5758" y="3333"/>
                  </a:lnTo>
                  <a:lnTo>
                    <a:pt x="5719" y="3380"/>
                  </a:lnTo>
                  <a:lnTo>
                    <a:pt x="5676" y="3423"/>
                  </a:lnTo>
                  <a:lnTo>
                    <a:pt x="5632" y="3463"/>
                  </a:lnTo>
                  <a:lnTo>
                    <a:pt x="5584" y="3500"/>
                  </a:lnTo>
                  <a:lnTo>
                    <a:pt x="5537" y="3536"/>
                  </a:lnTo>
                  <a:lnTo>
                    <a:pt x="5490" y="3569"/>
                  </a:lnTo>
                  <a:lnTo>
                    <a:pt x="5440" y="3597"/>
                  </a:lnTo>
                  <a:lnTo>
                    <a:pt x="5385" y="3626"/>
                  </a:lnTo>
                  <a:lnTo>
                    <a:pt x="5331" y="3652"/>
                  </a:lnTo>
                  <a:lnTo>
                    <a:pt x="5276" y="3674"/>
                  </a:lnTo>
                  <a:lnTo>
                    <a:pt x="5219" y="3696"/>
                  </a:lnTo>
                  <a:lnTo>
                    <a:pt x="5164" y="3717"/>
                  </a:lnTo>
                  <a:lnTo>
                    <a:pt x="5102" y="3731"/>
                  </a:lnTo>
                  <a:lnTo>
                    <a:pt x="5045" y="3746"/>
                  </a:lnTo>
                  <a:lnTo>
                    <a:pt x="4983" y="3761"/>
                  </a:lnTo>
                  <a:lnTo>
                    <a:pt x="4921" y="3771"/>
                  </a:lnTo>
                  <a:lnTo>
                    <a:pt x="4860" y="3783"/>
                  </a:lnTo>
                  <a:lnTo>
                    <a:pt x="4795" y="3790"/>
                  </a:lnTo>
                  <a:lnTo>
                    <a:pt x="4795" y="3790"/>
                  </a:lnTo>
                  <a:lnTo>
                    <a:pt x="4875" y="3750"/>
                  </a:lnTo>
                  <a:lnTo>
                    <a:pt x="4954" y="3710"/>
                  </a:lnTo>
                  <a:lnTo>
                    <a:pt x="5030" y="3663"/>
                  </a:lnTo>
                  <a:lnTo>
                    <a:pt x="5102" y="3616"/>
                  </a:lnTo>
                  <a:lnTo>
                    <a:pt x="5171" y="3561"/>
                  </a:lnTo>
                  <a:lnTo>
                    <a:pt x="5241" y="3507"/>
                  </a:lnTo>
                  <a:lnTo>
                    <a:pt x="5306" y="3449"/>
                  </a:lnTo>
                  <a:lnTo>
                    <a:pt x="5367" y="3387"/>
                  </a:lnTo>
                  <a:lnTo>
                    <a:pt x="5429" y="3326"/>
                  </a:lnTo>
                  <a:lnTo>
                    <a:pt x="5483" y="3261"/>
                  </a:lnTo>
                  <a:lnTo>
                    <a:pt x="5537" y="3191"/>
                  </a:lnTo>
                  <a:lnTo>
                    <a:pt x="5584" y="3119"/>
                  </a:lnTo>
                  <a:lnTo>
                    <a:pt x="5632" y="3047"/>
                  </a:lnTo>
                  <a:lnTo>
                    <a:pt x="5676" y="2970"/>
                  </a:lnTo>
                  <a:lnTo>
                    <a:pt x="5715" y="2895"/>
                  </a:lnTo>
                  <a:lnTo>
                    <a:pt x="5751" y="2815"/>
                  </a:lnTo>
                  <a:lnTo>
                    <a:pt x="5784" y="2735"/>
                  </a:lnTo>
                  <a:lnTo>
                    <a:pt x="5809" y="2652"/>
                  </a:lnTo>
                  <a:lnTo>
                    <a:pt x="5835" y="2569"/>
                  </a:lnTo>
                  <a:lnTo>
                    <a:pt x="5856" y="2485"/>
                  </a:lnTo>
                  <a:lnTo>
                    <a:pt x="5871" y="2398"/>
                  </a:lnTo>
                  <a:lnTo>
                    <a:pt x="5882" y="2311"/>
                  </a:lnTo>
                  <a:lnTo>
                    <a:pt x="5889" y="2224"/>
                  </a:lnTo>
                  <a:lnTo>
                    <a:pt x="5893" y="2134"/>
                  </a:lnTo>
                  <a:lnTo>
                    <a:pt x="5893" y="2047"/>
                  </a:lnTo>
                  <a:lnTo>
                    <a:pt x="5885" y="1956"/>
                  </a:lnTo>
                  <a:lnTo>
                    <a:pt x="5878" y="1865"/>
                  </a:lnTo>
                  <a:lnTo>
                    <a:pt x="5860" y="1774"/>
                  </a:lnTo>
                  <a:lnTo>
                    <a:pt x="5842" y="1687"/>
                  </a:lnTo>
                  <a:lnTo>
                    <a:pt x="5816" y="1597"/>
                  </a:lnTo>
                  <a:lnTo>
                    <a:pt x="5788" y="1507"/>
                  </a:lnTo>
                  <a:lnTo>
                    <a:pt x="5751" y="1416"/>
                  </a:lnTo>
                  <a:lnTo>
                    <a:pt x="5729" y="1373"/>
                  </a:lnTo>
                  <a:lnTo>
                    <a:pt x="5708" y="1326"/>
                  </a:lnTo>
                  <a:lnTo>
                    <a:pt x="5664" y="1239"/>
                  </a:lnTo>
                  <a:close/>
                  <a:moveTo>
                    <a:pt x="11183" y="1851"/>
                  </a:moveTo>
                  <a:lnTo>
                    <a:pt x="11078" y="1956"/>
                  </a:lnTo>
                  <a:lnTo>
                    <a:pt x="10976" y="2061"/>
                  </a:lnTo>
                  <a:lnTo>
                    <a:pt x="10872" y="2169"/>
                  </a:lnTo>
                  <a:lnTo>
                    <a:pt x="10774" y="2282"/>
                  </a:lnTo>
                  <a:lnTo>
                    <a:pt x="10676" y="2398"/>
                  </a:lnTo>
                  <a:lnTo>
                    <a:pt x="10582" y="2517"/>
                  </a:lnTo>
                  <a:lnTo>
                    <a:pt x="10488" y="2637"/>
                  </a:lnTo>
                  <a:lnTo>
                    <a:pt x="10397" y="2761"/>
                  </a:lnTo>
                  <a:lnTo>
                    <a:pt x="10288" y="2916"/>
                  </a:lnTo>
                  <a:lnTo>
                    <a:pt x="10183" y="3076"/>
                  </a:lnTo>
                  <a:lnTo>
                    <a:pt x="10078" y="3235"/>
                  </a:lnTo>
                  <a:lnTo>
                    <a:pt x="9981" y="3398"/>
                  </a:lnTo>
                  <a:lnTo>
                    <a:pt x="9785" y="3728"/>
                  </a:lnTo>
                  <a:lnTo>
                    <a:pt x="9596" y="4061"/>
                  </a:lnTo>
                  <a:cubicBezTo>
                    <a:pt x="9473" y="4286"/>
                    <a:pt x="9350" y="4514"/>
                    <a:pt x="9227" y="4739"/>
                  </a:cubicBezTo>
                  <a:lnTo>
                    <a:pt x="9041" y="5076"/>
                  </a:lnTo>
                  <a:lnTo>
                    <a:pt x="8853" y="5413"/>
                  </a:lnTo>
                  <a:lnTo>
                    <a:pt x="8658" y="5743"/>
                  </a:lnTo>
                  <a:lnTo>
                    <a:pt x="8559" y="5906"/>
                  </a:lnTo>
                  <a:lnTo>
                    <a:pt x="8454" y="6066"/>
                  </a:lnTo>
                  <a:lnTo>
                    <a:pt x="8350" y="6225"/>
                  </a:lnTo>
                  <a:lnTo>
                    <a:pt x="8241" y="6380"/>
                  </a:lnTo>
                  <a:lnTo>
                    <a:pt x="8128" y="6533"/>
                  </a:lnTo>
                  <a:lnTo>
                    <a:pt x="8012" y="6681"/>
                  </a:lnTo>
                  <a:lnTo>
                    <a:pt x="7893" y="6830"/>
                  </a:lnTo>
                  <a:lnTo>
                    <a:pt x="7766" y="6971"/>
                  </a:lnTo>
                  <a:lnTo>
                    <a:pt x="7639" y="7113"/>
                  </a:lnTo>
                  <a:lnTo>
                    <a:pt x="7505" y="7247"/>
                  </a:lnTo>
                  <a:lnTo>
                    <a:pt x="7364" y="7377"/>
                  </a:lnTo>
                  <a:lnTo>
                    <a:pt x="7219" y="7504"/>
                  </a:lnTo>
                  <a:lnTo>
                    <a:pt x="7067" y="7627"/>
                  </a:lnTo>
                  <a:lnTo>
                    <a:pt x="6991" y="7685"/>
                  </a:lnTo>
                  <a:lnTo>
                    <a:pt x="6911" y="7743"/>
                  </a:lnTo>
                  <a:cubicBezTo>
                    <a:pt x="6875" y="7769"/>
                    <a:pt x="6842" y="7794"/>
                    <a:pt x="6806" y="7815"/>
                  </a:cubicBezTo>
                  <a:cubicBezTo>
                    <a:pt x="6770" y="7841"/>
                    <a:pt x="6737" y="7862"/>
                    <a:pt x="6701" y="7884"/>
                  </a:cubicBezTo>
                  <a:lnTo>
                    <a:pt x="6589" y="7939"/>
                  </a:lnTo>
                  <a:lnTo>
                    <a:pt x="6476" y="7989"/>
                  </a:lnTo>
                  <a:lnTo>
                    <a:pt x="6363" y="8040"/>
                  </a:lnTo>
                  <a:lnTo>
                    <a:pt x="6248" y="8083"/>
                  </a:lnTo>
                  <a:lnTo>
                    <a:pt x="6132" y="8127"/>
                  </a:lnTo>
                  <a:lnTo>
                    <a:pt x="6016" y="8167"/>
                  </a:lnTo>
                  <a:lnTo>
                    <a:pt x="5900" y="8203"/>
                  </a:lnTo>
                  <a:lnTo>
                    <a:pt x="5780" y="8236"/>
                  </a:lnTo>
                  <a:lnTo>
                    <a:pt x="5661" y="8265"/>
                  </a:lnTo>
                  <a:lnTo>
                    <a:pt x="5545" y="8290"/>
                  </a:lnTo>
                  <a:lnTo>
                    <a:pt x="5425" y="8312"/>
                  </a:lnTo>
                  <a:lnTo>
                    <a:pt x="5302" y="8334"/>
                  </a:lnTo>
                  <a:lnTo>
                    <a:pt x="5182" y="8349"/>
                  </a:lnTo>
                  <a:lnTo>
                    <a:pt x="5062" y="8359"/>
                  </a:lnTo>
                  <a:lnTo>
                    <a:pt x="4940" y="8370"/>
                  </a:lnTo>
                  <a:lnTo>
                    <a:pt x="4820" y="8374"/>
                  </a:lnTo>
                  <a:lnTo>
                    <a:pt x="4744" y="8370"/>
                  </a:lnTo>
                  <a:lnTo>
                    <a:pt x="4668" y="8363"/>
                  </a:lnTo>
                  <a:lnTo>
                    <a:pt x="4592" y="8352"/>
                  </a:lnTo>
                  <a:lnTo>
                    <a:pt x="4515" y="8341"/>
                  </a:lnTo>
                  <a:lnTo>
                    <a:pt x="4367" y="8312"/>
                  </a:lnTo>
                  <a:lnTo>
                    <a:pt x="4219" y="8279"/>
                  </a:lnTo>
                  <a:lnTo>
                    <a:pt x="4070" y="8240"/>
                  </a:lnTo>
                  <a:lnTo>
                    <a:pt x="3925" y="8192"/>
                  </a:lnTo>
                  <a:lnTo>
                    <a:pt x="3776" y="8142"/>
                  </a:lnTo>
                  <a:lnTo>
                    <a:pt x="3632" y="8083"/>
                  </a:lnTo>
                  <a:lnTo>
                    <a:pt x="3794" y="8098"/>
                  </a:lnTo>
                  <a:lnTo>
                    <a:pt x="3961" y="8109"/>
                  </a:lnTo>
                  <a:lnTo>
                    <a:pt x="4124" y="8109"/>
                  </a:lnTo>
                  <a:lnTo>
                    <a:pt x="4287" y="8105"/>
                  </a:lnTo>
                  <a:lnTo>
                    <a:pt x="4450" y="8095"/>
                  </a:lnTo>
                  <a:lnTo>
                    <a:pt x="4614" y="8073"/>
                  </a:lnTo>
                  <a:lnTo>
                    <a:pt x="4776" y="8048"/>
                  </a:lnTo>
                  <a:lnTo>
                    <a:pt x="4936" y="8015"/>
                  </a:lnTo>
                  <a:lnTo>
                    <a:pt x="5099" y="7975"/>
                  </a:lnTo>
                  <a:lnTo>
                    <a:pt x="5258" y="7931"/>
                  </a:lnTo>
                  <a:lnTo>
                    <a:pt x="5415" y="7877"/>
                  </a:lnTo>
                  <a:lnTo>
                    <a:pt x="5570" y="7815"/>
                  </a:lnTo>
                  <a:lnTo>
                    <a:pt x="5726" y="7750"/>
                  </a:lnTo>
                  <a:lnTo>
                    <a:pt x="5882" y="7678"/>
                  </a:lnTo>
                  <a:lnTo>
                    <a:pt x="6030" y="7598"/>
                  </a:lnTo>
                  <a:lnTo>
                    <a:pt x="6179" y="7511"/>
                  </a:lnTo>
                  <a:lnTo>
                    <a:pt x="6335" y="7414"/>
                  </a:lnTo>
                  <a:lnTo>
                    <a:pt x="6483" y="7312"/>
                  </a:lnTo>
                  <a:lnTo>
                    <a:pt x="6628" y="7207"/>
                  </a:lnTo>
                  <a:lnTo>
                    <a:pt x="6770" y="7098"/>
                  </a:lnTo>
                  <a:lnTo>
                    <a:pt x="6907" y="6986"/>
                  </a:lnTo>
                  <a:lnTo>
                    <a:pt x="7041" y="6866"/>
                  </a:lnTo>
                  <a:lnTo>
                    <a:pt x="7171" y="6747"/>
                  </a:lnTo>
                  <a:lnTo>
                    <a:pt x="7298" y="6623"/>
                  </a:lnTo>
                  <a:lnTo>
                    <a:pt x="7425" y="6496"/>
                  </a:lnTo>
                  <a:lnTo>
                    <a:pt x="7545" y="6370"/>
                  </a:lnTo>
                  <a:lnTo>
                    <a:pt x="7665" y="6240"/>
                  </a:lnTo>
                  <a:lnTo>
                    <a:pt x="7780" y="6105"/>
                  </a:lnTo>
                  <a:lnTo>
                    <a:pt x="7897" y="5967"/>
                  </a:lnTo>
                  <a:lnTo>
                    <a:pt x="8009" y="5830"/>
                  </a:lnTo>
                  <a:lnTo>
                    <a:pt x="8226" y="5547"/>
                  </a:lnTo>
                  <a:lnTo>
                    <a:pt x="8440" y="5261"/>
                  </a:lnTo>
                  <a:lnTo>
                    <a:pt x="8646" y="4967"/>
                  </a:lnTo>
                  <a:lnTo>
                    <a:pt x="9053" y="4380"/>
                  </a:lnTo>
                  <a:cubicBezTo>
                    <a:pt x="9190" y="4181"/>
                    <a:pt x="9324" y="3985"/>
                    <a:pt x="9459" y="3790"/>
                  </a:cubicBezTo>
                  <a:lnTo>
                    <a:pt x="9665" y="3496"/>
                  </a:lnTo>
                  <a:lnTo>
                    <a:pt x="9872" y="3209"/>
                  </a:lnTo>
                  <a:lnTo>
                    <a:pt x="10020" y="3017"/>
                  </a:lnTo>
                  <a:lnTo>
                    <a:pt x="10176" y="2833"/>
                  </a:lnTo>
                  <a:lnTo>
                    <a:pt x="10332" y="2652"/>
                  </a:lnTo>
                  <a:lnTo>
                    <a:pt x="10495" y="2478"/>
                  </a:lnTo>
                  <a:lnTo>
                    <a:pt x="10662" y="2311"/>
                  </a:lnTo>
                  <a:lnTo>
                    <a:pt x="10832" y="2148"/>
                  </a:lnTo>
                  <a:lnTo>
                    <a:pt x="11006" y="1995"/>
                  </a:lnTo>
                  <a:lnTo>
                    <a:pt x="11183" y="1851"/>
                  </a:lnTo>
                  <a:close/>
                  <a:moveTo>
                    <a:pt x="14520" y="3235"/>
                  </a:moveTo>
                  <a:lnTo>
                    <a:pt x="14579" y="3239"/>
                  </a:lnTo>
                  <a:lnTo>
                    <a:pt x="14634" y="3243"/>
                  </a:lnTo>
                  <a:lnTo>
                    <a:pt x="14691" y="3249"/>
                  </a:lnTo>
                  <a:lnTo>
                    <a:pt x="14749" y="3256"/>
                  </a:lnTo>
                  <a:lnTo>
                    <a:pt x="14803" y="3268"/>
                  </a:lnTo>
                  <a:lnTo>
                    <a:pt x="14858" y="3278"/>
                  </a:lnTo>
                  <a:lnTo>
                    <a:pt x="14912" y="3293"/>
                  </a:lnTo>
                  <a:lnTo>
                    <a:pt x="14967" y="3308"/>
                  </a:lnTo>
                  <a:lnTo>
                    <a:pt x="15021" y="3322"/>
                  </a:lnTo>
                  <a:lnTo>
                    <a:pt x="15072" y="3340"/>
                  </a:lnTo>
                  <a:lnTo>
                    <a:pt x="15126" y="3358"/>
                  </a:lnTo>
                  <a:lnTo>
                    <a:pt x="15177" y="3380"/>
                  </a:lnTo>
                  <a:lnTo>
                    <a:pt x="15224" y="3402"/>
                  </a:lnTo>
                  <a:lnTo>
                    <a:pt x="15274" y="3427"/>
                  </a:lnTo>
                  <a:lnTo>
                    <a:pt x="15321" y="3452"/>
                  </a:lnTo>
                  <a:lnTo>
                    <a:pt x="15368" y="3482"/>
                  </a:lnTo>
                  <a:lnTo>
                    <a:pt x="15416" y="3510"/>
                  </a:lnTo>
                  <a:lnTo>
                    <a:pt x="15460" y="3539"/>
                  </a:lnTo>
                  <a:lnTo>
                    <a:pt x="15503" y="3569"/>
                  </a:lnTo>
                  <a:lnTo>
                    <a:pt x="15547" y="3604"/>
                  </a:lnTo>
                  <a:lnTo>
                    <a:pt x="15590" y="3637"/>
                  </a:lnTo>
                  <a:lnTo>
                    <a:pt x="15629" y="3674"/>
                  </a:lnTo>
                  <a:lnTo>
                    <a:pt x="15666" y="3710"/>
                  </a:lnTo>
                  <a:lnTo>
                    <a:pt x="15706" y="3750"/>
                  </a:lnTo>
                  <a:lnTo>
                    <a:pt x="15742" y="3790"/>
                  </a:lnTo>
                  <a:lnTo>
                    <a:pt x="15775" y="3830"/>
                  </a:lnTo>
                  <a:lnTo>
                    <a:pt x="15808" y="3873"/>
                  </a:lnTo>
                  <a:lnTo>
                    <a:pt x="15840" y="3917"/>
                  </a:lnTo>
                  <a:lnTo>
                    <a:pt x="15868" y="3960"/>
                  </a:lnTo>
                  <a:lnTo>
                    <a:pt x="15898" y="4007"/>
                  </a:lnTo>
                  <a:lnTo>
                    <a:pt x="15923" y="4054"/>
                  </a:lnTo>
                  <a:lnTo>
                    <a:pt x="15949" y="4101"/>
                  </a:lnTo>
                  <a:lnTo>
                    <a:pt x="15974" y="4152"/>
                  </a:lnTo>
                  <a:lnTo>
                    <a:pt x="15992" y="4203"/>
                  </a:lnTo>
                  <a:lnTo>
                    <a:pt x="16014" y="4253"/>
                  </a:lnTo>
                  <a:lnTo>
                    <a:pt x="16032" y="4308"/>
                  </a:lnTo>
                  <a:lnTo>
                    <a:pt x="16047" y="4362"/>
                  </a:lnTo>
                  <a:lnTo>
                    <a:pt x="16061" y="4417"/>
                  </a:lnTo>
                  <a:lnTo>
                    <a:pt x="16072" y="4474"/>
                  </a:lnTo>
                  <a:lnTo>
                    <a:pt x="16082" y="4532"/>
                  </a:lnTo>
                  <a:lnTo>
                    <a:pt x="16090" y="4591"/>
                  </a:lnTo>
                  <a:lnTo>
                    <a:pt x="16094" y="4652"/>
                  </a:lnTo>
                  <a:lnTo>
                    <a:pt x="16097" y="4710"/>
                  </a:lnTo>
                  <a:lnTo>
                    <a:pt x="16097" y="4771"/>
                  </a:lnTo>
                  <a:lnTo>
                    <a:pt x="16097" y="4837"/>
                  </a:lnTo>
                  <a:lnTo>
                    <a:pt x="16094" y="4898"/>
                  </a:lnTo>
                  <a:lnTo>
                    <a:pt x="16079" y="4840"/>
                  </a:lnTo>
                  <a:lnTo>
                    <a:pt x="16061" y="4783"/>
                  </a:lnTo>
                  <a:lnTo>
                    <a:pt x="16042" y="4725"/>
                  </a:lnTo>
                  <a:lnTo>
                    <a:pt x="16021" y="4670"/>
                  </a:lnTo>
                  <a:lnTo>
                    <a:pt x="15995" y="4612"/>
                  </a:lnTo>
                  <a:lnTo>
                    <a:pt x="15970" y="4558"/>
                  </a:lnTo>
                  <a:lnTo>
                    <a:pt x="15942" y="4504"/>
                  </a:lnTo>
                  <a:lnTo>
                    <a:pt x="15912" y="4452"/>
                  </a:lnTo>
                  <a:lnTo>
                    <a:pt x="15880" y="4402"/>
                  </a:lnTo>
                  <a:lnTo>
                    <a:pt x="15847" y="4351"/>
                  </a:lnTo>
                  <a:lnTo>
                    <a:pt x="15811" y="4300"/>
                  </a:lnTo>
                  <a:lnTo>
                    <a:pt x="15771" y="4253"/>
                  </a:lnTo>
                  <a:lnTo>
                    <a:pt x="15735" y="4210"/>
                  </a:lnTo>
                  <a:lnTo>
                    <a:pt x="15691" y="4166"/>
                  </a:lnTo>
                  <a:lnTo>
                    <a:pt x="15648" y="4123"/>
                  </a:lnTo>
                  <a:lnTo>
                    <a:pt x="15604" y="4079"/>
                  </a:lnTo>
                  <a:lnTo>
                    <a:pt x="15561" y="4044"/>
                  </a:lnTo>
                  <a:lnTo>
                    <a:pt x="15510" y="4004"/>
                  </a:lnTo>
                  <a:lnTo>
                    <a:pt x="15463" y="3970"/>
                  </a:lnTo>
                  <a:lnTo>
                    <a:pt x="15412" y="3938"/>
                  </a:lnTo>
                  <a:lnTo>
                    <a:pt x="15361" y="3905"/>
                  </a:lnTo>
                  <a:lnTo>
                    <a:pt x="15308" y="3877"/>
                  </a:lnTo>
                  <a:lnTo>
                    <a:pt x="15256" y="3851"/>
                  </a:lnTo>
                  <a:lnTo>
                    <a:pt x="15199" y="3826"/>
                  </a:lnTo>
                  <a:lnTo>
                    <a:pt x="15144" y="3804"/>
                  </a:lnTo>
                  <a:lnTo>
                    <a:pt x="15086" y="3786"/>
                  </a:lnTo>
                  <a:lnTo>
                    <a:pt x="15028" y="3768"/>
                  </a:lnTo>
                  <a:lnTo>
                    <a:pt x="14970" y="3753"/>
                  </a:lnTo>
                  <a:lnTo>
                    <a:pt x="14912" y="3743"/>
                  </a:lnTo>
                  <a:lnTo>
                    <a:pt x="14851" y="3735"/>
                  </a:lnTo>
                  <a:lnTo>
                    <a:pt x="14789" y="3728"/>
                  </a:lnTo>
                  <a:lnTo>
                    <a:pt x="14727" y="3724"/>
                  </a:lnTo>
                  <a:cubicBezTo>
                    <a:pt x="14694" y="3724"/>
                    <a:pt x="14662" y="3728"/>
                    <a:pt x="14629" y="3728"/>
                  </a:cubicBezTo>
                  <a:cubicBezTo>
                    <a:pt x="14597" y="3728"/>
                    <a:pt x="14568" y="3728"/>
                    <a:pt x="14535" y="3731"/>
                  </a:cubicBezTo>
                  <a:cubicBezTo>
                    <a:pt x="14503" y="3735"/>
                    <a:pt x="14473" y="3739"/>
                    <a:pt x="14445" y="3739"/>
                  </a:cubicBezTo>
                  <a:cubicBezTo>
                    <a:pt x="14416" y="3746"/>
                    <a:pt x="14387" y="3750"/>
                    <a:pt x="14358" y="3753"/>
                  </a:cubicBezTo>
                  <a:cubicBezTo>
                    <a:pt x="14329" y="3761"/>
                    <a:pt x="14300" y="3764"/>
                    <a:pt x="14271" y="3771"/>
                  </a:cubicBezTo>
                  <a:cubicBezTo>
                    <a:pt x="14246" y="3778"/>
                    <a:pt x="14216" y="3786"/>
                    <a:pt x="14191" y="3793"/>
                  </a:cubicBezTo>
                  <a:cubicBezTo>
                    <a:pt x="14166" y="3800"/>
                    <a:pt x="14140" y="3808"/>
                    <a:pt x="14115" y="3818"/>
                  </a:cubicBezTo>
                  <a:lnTo>
                    <a:pt x="14039" y="3844"/>
                  </a:lnTo>
                  <a:lnTo>
                    <a:pt x="13966" y="3877"/>
                  </a:lnTo>
                  <a:lnTo>
                    <a:pt x="13901" y="3913"/>
                  </a:lnTo>
                  <a:lnTo>
                    <a:pt x="13836" y="3952"/>
                  </a:lnTo>
                  <a:lnTo>
                    <a:pt x="13774" y="3992"/>
                  </a:lnTo>
                  <a:lnTo>
                    <a:pt x="13716" y="4039"/>
                  </a:lnTo>
                  <a:lnTo>
                    <a:pt x="13659" y="4087"/>
                  </a:lnTo>
                  <a:lnTo>
                    <a:pt x="13607" y="4137"/>
                  </a:lnTo>
                  <a:lnTo>
                    <a:pt x="13557" y="4191"/>
                  </a:lnTo>
                  <a:lnTo>
                    <a:pt x="13513" y="4246"/>
                  </a:lnTo>
                  <a:lnTo>
                    <a:pt x="13470" y="4304"/>
                  </a:lnTo>
                  <a:lnTo>
                    <a:pt x="13426" y="4365"/>
                  </a:lnTo>
                  <a:lnTo>
                    <a:pt x="13390" y="4431"/>
                  </a:lnTo>
                  <a:lnTo>
                    <a:pt x="13354" y="4496"/>
                  </a:lnTo>
                  <a:lnTo>
                    <a:pt x="13321" y="4561"/>
                  </a:lnTo>
                  <a:lnTo>
                    <a:pt x="13292" y="4631"/>
                  </a:lnTo>
                  <a:lnTo>
                    <a:pt x="13267" y="4703"/>
                  </a:lnTo>
                  <a:lnTo>
                    <a:pt x="13242" y="4775"/>
                  </a:lnTo>
                  <a:lnTo>
                    <a:pt x="13224" y="4852"/>
                  </a:lnTo>
                  <a:lnTo>
                    <a:pt x="13205" y="4924"/>
                  </a:lnTo>
                  <a:lnTo>
                    <a:pt x="13187" y="5004"/>
                  </a:lnTo>
                  <a:lnTo>
                    <a:pt x="13172" y="5079"/>
                  </a:lnTo>
                  <a:lnTo>
                    <a:pt x="13162" y="5159"/>
                  </a:lnTo>
                  <a:lnTo>
                    <a:pt x="13155" y="5239"/>
                  </a:lnTo>
                  <a:lnTo>
                    <a:pt x="13147" y="5322"/>
                  </a:lnTo>
                  <a:lnTo>
                    <a:pt x="13147" y="5402"/>
                  </a:lnTo>
                  <a:lnTo>
                    <a:pt x="13144" y="5486"/>
                  </a:lnTo>
                  <a:lnTo>
                    <a:pt x="13147" y="5569"/>
                  </a:lnTo>
                  <a:lnTo>
                    <a:pt x="13151" y="5653"/>
                  </a:lnTo>
                  <a:lnTo>
                    <a:pt x="13155" y="5735"/>
                  </a:lnTo>
                  <a:lnTo>
                    <a:pt x="13162" y="5819"/>
                  </a:lnTo>
                  <a:lnTo>
                    <a:pt x="13172" y="5902"/>
                  </a:lnTo>
                  <a:lnTo>
                    <a:pt x="13187" y="5986"/>
                  </a:lnTo>
                  <a:lnTo>
                    <a:pt x="13202" y="6069"/>
                  </a:lnTo>
                  <a:lnTo>
                    <a:pt x="13216" y="6153"/>
                  </a:lnTo>
                  <a:lnTo>
                    <a:pt x="13238" y="6235"/>
                  </a:lnTo>
                  <a:lnTo>
                    <a:pt x="13256" y="6319"/>
                  </a:lnTo>
                  <a:lnTo>
                    <a:pt x="13281" y="6399"/>
                  </a:lnTo>
                  <a:lnTo>
                    <a:pt x="13307" y="6482"/>
                  </a:lnTo>
                  <a:lnTo>
                    <a:pt x="13332" y="6561"/>
                  </a:lnTo>
                  <a:lnTo>
                    <a:pt x="13361" y="6641"/>
                  </a:lnTo>
                  <a:lnTo>
                    <a:pt x="13390" y="6718"/>
                  </a:lnTo>
                  <a:lnTo>
                    <a:pt x="13423" y="6794"/>
                  </a:lnTo>
                  <a:lnTo>
                    <a:pt x="13459" y="6870"/>
                  </a:lnTo>
                  <a:lnTo>
                    <a:pt x="13495" y="6942"/>
                  </a:lnTo>
                  <a:lnTo>
                    <a:pt x="13532" y="7014"/>
                  </a:lnTo>
                  <a:lnTo>
                    <a:pt x="13572" y="7088"/>
                  </a:lnTo>
                  <a:lnTo>
                    <a:pt x="13612" y="7153"/>
                  </a:lnTo>
                  <a:lnTo>
                    <a:pt x="13655" y="7221"/>
                  </a:lnTo>
                  <a:lnTo>
                    <a:pt x="13699" y="7287"/>
                  </a:lnTo>
                  <a:lnTo>
                    <a:pt x="13746" y="7348"/>
                  </a:lnTo>
                  <a:lnTo>
                    <a:pt x="13793" y="7406"/>
                  </a:lnTo>
                  <a:lnTo>
                    <a:pt x="13843" y="7464"/>
                  </a:lnTo>
                  <a:lnTo>
                    <a:pt x="13894" y="7522"/>
                  </a:lnTo>
                  <a:lnTo>
                    <a:pt x="13945" y="7573"/>
                  </a:lnTo>
                  <a:lnTo>
                    <a:pt x="13999" y="7623"/>
                  </a:lnTo>
                  <a:lnTo>
                    <a:pt x="14053" y="7670"/>
                  </a:lnTo>
                  <a:lnTo>
                    <a:pt x="14151" y="7747"/>
                  </a:lnTo>
                  <a:lnTo>
                    <a:pt x="14253" y="7815"/>
                  </a:lnTo>
                  <a:lnTo>
                    <a:pt x="14354" y="7881"/>
                  </a:lnTo>
                  <a:lnTo>
                    <a:pt x="14455" y="7942"/>
                  </a:lnTo>
                  <a:lnTo>
                    <a:pt x="14560" y="7996"/>
                  </a:lnTo>
                  <a:lnTo>
                    <a:pt x="14666" y="8044"/>
                  </a:lnTo>
                  <a:lnTo>
                    <a:pt x="14771" y="8083"/>
                  </a:lnTo>
                  <a:lnTo>
                    <a:pt x="14880" y="8123"/>
                  </a:lnTo>
                  <a:lnTo>
                    <a:pt x="14988" y="8153"/>
                  </a:lnTo>
                  <a:lnTo>
                    <a:pt x="15097" y="8182"/>
                  </a:lnTo>
                  <a:lnTo>
                    <a:pt x="15206" y="8203"/>
                  </a:lnTo>
                  <a:lnTo>
                    <a:pt x="15318" y="8218"/>
                  </a:lnTo>
                  <a:lnTo>
                    <a:pt x="15427" y="8229"/>
                  </a:lnTo>
                  <a:lnTo>
                    <a:pt x="15539" y="8236"/>
                  </a:lnTo>
                  <a:lnTo>
                    <a:pt x="15648" y="8236"/>
                  </a:lnTo>
                  <a:lnTo>
                    <a:pt x="15760" y="8232"/>
                  </a:lnTo>
                  <a:lnTo>
                    <a:pt x="15868" y="8225"/>
                  </a:lnTo>
                  <a:lnTo>
                    <a:pt x="15982" y="8214"/>
                  </a:lnTo>
                  <a:lnTo>
                    <a:pt x="16090" y="8196"/>
                  </a:lnTo>
                  <a:lnTo>
                    <a:pt x="16199" y="8175"/>
                  </a:lnTo>
                  <a:lnTo>
                    <a:pt x="16308" y="8149"/>
                  </a:lnTo>
                  <a:lnTo>
                    <a:pt x="16412" y="8120"/>
                  </a:lnTo>
                  <a:lnTo>
                    <a:pt x="16521" y="8083"/>
                  </a:lnTo>
                  <a:lnTo>
                    <a:pt x="16626" y="8048"/>
                  </a:lnTo>
                  <a:lnTo>
                    <a:pt x="16731" y="8004"/>
                  </a:lnTo>
                  <a:lnTo>
                    <a:pt x="16833" y="7957"/>
                  </a:lnTo>
                  <a:lnTo>
                    <a:pt x="16934" y="7909"/>
                  </a:lnTo>
                  <a:lnTo>
                    <a:pt x="17032" y="7855"/>
                  </a:lnTo>
                  <a:lnTo>
                    <a:pt x="17130" y="7797"/>
                  </a:lnTo>
                  <a:lnTo>
                    <a:pt x="17228" y="7735"/>
                  </a:lnTo>
                  <a:lnTo>
                    <a:pt x="17322" y="7675"/>
                  </a:lnTo>
                  <a:lnTo>
                    <a:pt x="17412" y="7605"/>
                  </a:lnTo>
                  <a:lnTo>
                    <a:pt x="17311" y="7703"/>
                  </a:lnTo>
                  <a:lnTo>
                    <a:pt x="17203" y="7797"/>
                  </a:lnTo>
                  <a:lnTo>
                    <a:pt x="17090" y="7884"/>
                  </a:lnTo>
                  <a:lnTo>
                    <a:pt x="16977" y="7968"/>
                  </a:lnTo>
                  <a:lnTo>
                    <a:pt x="16858" y="8048"/>
                  </a:lnTo>
                  <a:lnTo>
                    <a:pt x="16738" y="8120"/>
                  </a:lnTo>
                  <a:lnTo>
                    <a:pt x="16616" y="8189"/>
                  </a:lnTo>
                  <a:lnTo>
                    <a:pt x="16489" y="8254"/>
                  </a:lnTo>
                  <a:lnTo>
                    <a:pt x="16362" y="8309"/>
                  </a:lnTo>
                  <a:lnTo>
                    <a:pt x="16231" y="8359"/>
                  </a:lnTo>
                  <a:lnTo>
                    <a:pt x="16162" y="8384"/>
                  </a:lnTo>
                  <a:lnTo>
                    <a:pt x="16097" y="8406"/>
                  </a:lnTo>
                  <a:lnTo>
                    <a:pt x="16029" y="8424"/>
                  </a:lnTo>
                  <a:lnTo>
                    <a:pt x="15960" y="8443"/>
                  </a:lnTo>
                  <a:lnTo>
                    <a:pt x="15890" y="8461"/>
                  </a:lnTo>
                  <a:lnTo>
                    <a:pt x="15822" y="8475"/>
                  </a:lnTo>
                  <a:lnTo>
                    <a:pt x="15753" y="8490"/>
                  </a:lnTo>
                  <a:lnTo>
                    <a:pt x="15681" y="8501"/>
                  </a:lnTo>
                  <a:lnTo>
                    <a:pt x="15612" y="8511"/>
                  </a:lnTo>
                  <a:lnTo>
                    <a:pt x="15539" y="8518"/>
                  </a:lnTo>
                  <a:lnTo>
                    <a:pt x="15470" y="8526"/>
                  </a:lnTo>
                  <a:lnTo>
                    <a:pt x="15398" y="8530"/>
                  </a:lnTo>
                  <a:lnTo>
                    <a:pt x="15278" y="8533"/>
                  </a:lnTo>
                  <a:lnTo>
                    <a:pt x="15162" y="8533"/>
                  </a:lnTo>
                  <a:lnTo>
                    <a:pt x="15047" y="8530"/>
                  </a:lnTo>
                  <a:lnTo>
                    <a:pt x="14927" y="8518"/>
                  </a:lnTo>
                  <a:lnTo>
                    <a:pt x="14811" y="8504"/>
                  </a:lnTo>
                  <a:lnTo>
                    <a:pt x="14694" y="8486"/>
                  </a:lnTo>
                  <a:lnTo>
                    <a:pt x="14579" y="8461"/>
                  </a:lnTo>
                  <a:lnTo>
                    <a:pt x="14467" y="8436"/>
                  </a:lnTo>
                  <a:lnTo>
                    <a:pt x="14351" y="8403"/>
                  </a:lnTo>
                  <a:lnTo>
                    <a:pt x="14238" y="8370"/>
                  </a:lnTo>
                  <a:lnTo>
                    <a:pt x="14129" y="8330"/>
                  </a:lnTo>
                  <a:lnTo>
                    <a:pt x="14020" y="8287"/>
                  </a:lnTo>
                  <a:lnTo>
                    <a:pt x="13912" y="8240"/>
                  </a:lnTo>
                  <a:lnTo>
                    <a:pt x="13807" y="8189"/>
                  </a:lnTo>
                  <a:lnTo>
                    <a:pt x="13702" y="8131"/>
                  </a:lnTo>
                  <a:lnTo>
                    <a:pt x="13600" y="8073"/>
                  </a:lnTo>
                  <a:lnTo>
                    <a:pt x="13503" y="8011"/>
                  </a:lnTo>
                  <a:lnTo>
                    <a:pt x="13405" y="7946"/>
                  </a:lnTo>
                  <a:lnTo>
                    <a:pt x="13314" y="7874"/>
                  </a:lnTo>
                  <a:lnTo>
                    <a:pt x="13224" y="7801"/>
                  </a:lnTo>
                  <a:lnTo>
                    <a:pt x="13133" y="7725"/>
                  </a:lnTo>
                  <a:lnTo>
                    <a:pt x="13050" y="7645"/>
                  </a:lnTo>
                  <a:lnTo>
                    <a:pt x="12970" y="7562"/>
                  </a:lnTo>
                  <a:lnTo>
                    <a:pt x="12894" y="7475"/>
                  </a:lnTo>
                  <a:lnTo>
                    <a:pt x="12818" y="7384"/>
                  </a:lnTo>
                  <a:lnTo>
                    <a:pt x="12749" y="7290"/>
                  </a:lnTo>
                  <a:lnTo>
                    <a:pt x="12684" y="7192"/>
                  </a:lnTo>
                  <a:lnTo>
                    <a:pt x="12622" y="7091"/>
                  </a:lnTo>
                  <a:lnTo>
                    <a:pt x="12564" y="6989"/>
                  </a:lnTo>
                  <a:lnTo>
                    <a:pt x="12513" y="6884"/>
                  </a:lnTo>
                  <a:lnTo>
                    <a:pt x="12466" y="6772"/>
                  </a:lnTo>
                  <a:lnTo>
                    <a:pt x="12423" y="6660"/>
                  </a:lnTo>
                  <a:lnTo>
                    <a:pt x="12390" y="6554"/>
                  </a:lnTo>
                  <a:lnTo>
                    <a:pt x="12357" y="6446"/>
                  </a:lnTo>
                  <a:lnTo>
                    <a:pt x="12332" y="6337"/>
                  </a:lnTo>
                  <a:lnTo>
                    <a:pt x="12311" y="6225"/>
                  </a:lnTo>
                  <a:lnTo>
                    <a:pt x="12292" y="6116"/>
                  </a:lnTo>
                  <a:lnTo>
                    <a:pt x="12281" y="6004"/>
                  </a:lnTo>
                  <a:lnTo>
                    <a:pt x="12274" y="5892"/>
                  </a:lnTo>
                  <a:lnTo>
                    <a:pt x="12271" y="5775"/>
                  </a:lnTo>
                  <a:lnTo>
                    <a:pt x="12271" y="5663"/>
                  </a:lnTo>
                  <a:lnTo>
                    <a:pt x="12274" y="5551"/>
                  </a:lnTo>
                  <a:lnTo>
                    <a:pt x="12285" y="5439"/>
                  </a:lnTo>
                  <a:lnTo>
                    <a:pt x="12296" y="5326"/>
                  </a:lnTo>
                  <a:lnTo>
                    <a:pt x="12314" y="5213"/>
                  </a:lnTo>
                  <a:lnTo>
                    <a:pt x="12336" y="5105"/>
                  </a:lnTo>
                  <a:lnTo>
                    <a:pt x="12364" y="4996"/>
                  </a:lnTo>
                  <a:lnTo>
                    <a:pt x="12394" y="4887"/>
                  </a:lnTo>
                  <a:lnTo>
                    <a:pt x="12430" y="4778"/>
                  </a:lnTo>
                  <a:lnTo>
                    <a:pt x="12470" y="4678"/>
                  </a:lnTo>
                  <a:lnTo>
                    <a:pt x="12513" y="4572"/>
                  </a:lnTo>
                  <a:lnTo>
                    <a:pt x="12560" y="4471"/>
                  </a:lnTo>
                  <a:lnTo>
                    <a:pt x="12615" y="4373"/>
                  </a:lnTo>
                  <a:lnTo>
                    <a:pt x="12669" y="4278"/>
                  </a:lnTo>
                  <a:lnTo>
                    <a:pt x="12731" y="4184"/>
                  </a:lnTo>
                  <a:lnTo>
                    <a:pt x="12796" y="4094"/>
                  </a:lnTo>
                  <a:lnTo>
                    <a:pt x="12865" y="4007"/>
                  </a:lnTo>
                  <a:lnTo>
                    <a:pt x="12941" y="3924"/>
                  </a:lnTo>
                  <a:lnTo>
                    <a:pt x="13017" y="3844"/>
                  </a:lnTo>
                  <a:lnTo>
                    <a:pt x="13100" y="3764"/>
                  </a:lnTo>
                  <a:lnTo>
                    <a:pt x="13184" y="3691"/>
                  </a:lnTo>
                  <a:lnTo>
                    <a:pt x="13231" y="3659"/>
                  </a:lnTo>
                  <a:lnTo>
                    <a:pt x="13274" y="3623"/>
                  </a:lnTo>
                  <a:lnTo>
                    <a:pt x="13321" y="3590"/>
                  </a:lnTo>
                  <a:lnTo>
                    <a:pt x="13368" y="3561"/>
                  </a:lnTo>
                  <a:lnTo>
                    <a:pt x="13419" y="3529"/>
                  </a:lnTo>
                  <a:lnTo>
                    <a:pt x="13470" y="3500"/>
                  </a:lnTo>
                  <a:lnTo>
                    <a:pt x="13525" y="3467"/>
                  </a:lnTo>
                  <a:lnTo>
                    <a:pt x="13582" y="3438"/>
                  </a:lnTo>
                  <a:lnTo>
                    <a:pt x="13640" y="3413"/>
                  </a:lnTo>
                  <a:lnTo>
                    <a:pt x="13699" y="3387"/>
                  </a:lnTo>
                  <a:lnTo>
                    <a:pt x="13756" y="3362"/>
                  </a:lnTo>
                  <a:lnTo>
                    <a:pt x="13814" y="3343"/>
                  </a:lnTo>
                  <a:lnTo>
                    <a:pt x="13876" y="3322"/>
                  </a:lnTo>
                  <a:lnTo>
                    <a:pt x="13933" y="3304"/>
                  </a:lnTo>
                  <a:lnTo>
                    <a:pt x="13992" y="3290"/>
                  </a:lnTo>
                  <a:lnTo>
                    <a:pt x="14050" y="3275"/>
                  </a:lnTo>
                  <a:lnTo>
                    <a:pt x="14112" y="3264"/>
                  </a:lnTo>
                  <a:lnTo>
                    <a:pt x="14169" y="3256"/>
                  </a:lnTo>
                  <a:lnTo>
                    <a:pt x="14227" y="3246"/>
                  </a:lnTo>
                  <a:lnTo>
                    <a:pt x="14286" y="3243"/>
                  </a:lnTo>
                  <a:lnTo>
                    <a:pt x="14347" y="3239"/>
                  </a:lnTo>
                  <a:lnTo>
                    <a:pt x="14405" y="3235"/>
                  </a:lnTo>
                  <a:close/>
                  <a:moveTo>
                    <a:pt x="3860" y="0"/>
                  </a:moveTo>
                  <a:cubicBezTo>
                    <a:pt x="3802" y="0"/>
                    <a:pt x="3744" y="2"/>
                    <a:pt x="3686" y="6"/>
                  </a:cubicBezTo>
                  <a:cubicBezTo>
                    <a:pt x="2620" y="79"/>
                    <a:pt x="1649" y="739"/>
                    <a:pt x="1033" y="1612"/>
                  </a:cubicBezTo>
                  <a:cubicBezTo>
                    <a:pt x="243" y="2739"/>
                    <a:pt x="1" y="4235"/>
                    <a:pt x="399" y="5551"/>
                  </a:cubicBezTo>
                  <a:cubicBezTo>
                    <a:pt x="801" y="6866"/>
                    <a:pt x="1841" y="7975"/>
                    <a:pt x="3132" y="8449"/>
                  </a:cubicBezTo>
                  <a:cubicBezTo>
                    <a:pt x="3616" y="8627"/>
                    <a:pt x="4130" y="8715"/>
                    <a:pt x="4645" y="8715"/>
                  </a:cubicBezTo>
                  <a:cubicBezTo>
                    <a:pt x="5506" y="8715"/>
                    <a:pt x="6368" y="8470"/>
                    <a:pt x="7089" y="7996"/>
                  </a:cubicBezTo>
                  <a:cubicBezTo>
                    <a:pt x="8302" y="7200"/>
                    <a:pt x="9034" y="5862"/>
                    <a:pt x="9748" y="4598"/>
                  </a:cubicBezTo>
                  <a:cubicBezTo>
                    <a:pt x="10466" y="3333"/>
                    <a:pt x="11277" y="2021"/>
                    <a:pt x="12564" y="1343"/>
                  </a:cubicBezTo>
                  <a:cubicBezTo>
                    <a:pt x="13136" y="1041"/>
                    <a:pt x="13783" y="889"/>
                    <a:pt x="14430" y="889"/>
                  </a:cubicBezTo>
                  <a:cubicBezTo>
                    <a:pt x="15009" y="889"/>
                    <a:pt x="15587" y="1010"/>
                    <a:pt x="16112" y="1253"/>
                  </a:cubicBezTo>
                  <a:cubicBezTo>
                    <a:pt x="17224" y="1771"/>
                    <a:pt x="18069" y="2829"/>
                    <a:pt x="18330" y="4025"/>
                  </a:cubicBezTo>
                  <a:cubicBezTo>
                    <a:pt x="18551" y="5044"/>
                    <a:pt x="18337" y="6178"/>
                    <a:pt x="17648" y="6964"/>
                  </a:cubicBezTo>
                  <a:cubicBezTo>
                    <a:pt x="17154" y="7529"/>
                    <a:pt x="16402" y="7873"/>
                    <a:pt x="15658" y="7873"/>
                  </a:cubicBezTo>
                  <a:cubicBezTo>
                    <a:pt x="15372" y="7873"/>
                    <a:pt x="15087" y="7822"/>
                    <a:pt x="14818" y="7714"/>
                  </a:cubicBezTo>
                  <a:cubicBezTo>
                    <a:pt x="13851" y="7322"/>
                    <a:pt x="13245" y="6141"/>
                    <a:pt x="13600" y="5163"/>
                  </a:cubicBezTo>
                  <a:cubicBezTo>
                    <a:pt x="13727" y="4822"/>
                    <a:pt x="13959" y="4514"/>
                    <a:pt x="14281" y="4355"/>
                  </a:cubicBezTo>
                  <a:cubicBezTo>
                    <a:pt x="14431" y="4279"/>
                    <a:pt x="14600" y="4239"/>
                    <a:pt x="14767" y="4239"/>
                  </a:cubicBezTo>
                  <a:cubicBezTo>
                    <a:pt x="14961" y="4239"/>
                    <a:pt x="15153" y="4293"/>
                    <a:pt x="15311" y="4405"/>
                  </a:cubicBezTo>
                  <a:cubicBezTo>
                    <a:pt x="15684" y="4678"/>
                    <a:pt x="15775" y="5228"/>
                    <a:pt x="15619" y="5666"/>
                  </a:cubicBezTo>
                  <a:cubicBezTo>
                    <a:pt x="15460" y="6101"/>
                    <a:pt x="15101" y="6435"/>
                    <a:pt x="14716" y="6696"/>
                  </a:cubicBezTo>
                  <a:cubicBezTo>
                    <a:pt x="14782" y="6704"/>
                    <a:pt x="14849" y="6708"/>
                    <a:pt x="14915" y="6708"/>
                  </a:cubicBezTo>
                  <a:cubicBezTo>
                    <a:pt x="15688" y="6708"/>
                    <a:pt x="16434" y="6162"/>
                    <a:pt x="16688" y="5424"/>
                  </a:cubicBezTo>
                  <a:cubicBezTo>
                    <a:pt x="16967" y="4626"/>
                    <a:pt x="16673" y="3681"/>
                    <a:pt x="16032" y="3126"/>
                  </a:cubicBezTo>
                  <a:cubicBezTo>
                    <a:pt x="15597" y="2750"/>
                    <a:pt x="15020" y="2560"/>
                    <a:pt x="14441" y="2560"/>
                  </a:cubicBezTo>
                  <a:cubicBezTo>
                    <a:pt x="14172" y="2560"/>
                    <a:pt x="13903" y="2601"/>
                    <a:pt x="13647" y="2684"/>
                  </a:cubicBezTo>
                  <a:cubicBezTo>
                    <a:pt x="12843" y="2945"/>
                    <a:pt x="12187" y="3594"/>
                    <a:pt x="11857" y="4373"/>
                  </a:cubicBezTo>
                  <a:cubicBezTo>
                    <a:pt x="11242" y="5837"/>
                    <a:pt x="11857" y="7689"/>
                    <a:pt x="13180" y="8570"/>
                  </a:cubicBezTo>
                  <a:cubicBezTo>
                    <a:pt x="13784" y="8969"/>
                    <a:pt x="14503" y="9162"/>
                    <a:pt x="15226" y="9162"/>
                  </a:cubicBezTo>
                  <a:cubicBezTo>
                    <a:pt x="16090" y="9162"/>
                    <a:pt x="16960" y="8886"/>
                    <a:pt x="17644" y="8359"/>
                  </a:cubicBezTo>
                  <a:cubicBezTo>
                    <a:pt x="18906" y="7388"/>
                    <a:pt x="19504" y="5666"/>
                    <a:pt x="19213" y="4104"/>
                  </a:cubicBezTo>
                  <a:cubicBezTo>
                    <a:pt x="19101" y="3507"/>
                    <a:pt x="18866" y="2938"/>
                    <a:pt x="18539" y="2430"/>
                  </a:cubicBezTo>
                  <a:cubicBezTo>
                    <a:pt x="18257" y="1988"/>
                    <a:pt x="17905" y="1594"/>
                    <a:pt x="17504" y="1256"/>
                  </a:cubicBezTo>
                  <a:cubicBezTo>
                    <a:pt x="17304" y="1090"/>
                    <a:pt x="17090" y="938"/>
                    <a:pt x="16865" y="800"/>
                  </a:cubicBezTo>
                  <a:cubicBezTo>
                    <a:pt x="16753" y="731"/>
                    <a:pt x="16641" y="669"/>
                    <a:pt x="16525" y="612"/>
                  </a:cubicBezTo>
                  <a:cubicBezTo>
                    <a:pt x="16416" y="557"/>
                    <a:pt x="16347" y="478"/>
                    <a:pt x="16249" y="416"/>
                  </a:cubicBezTo>
                  <a:lnTo>
                    <a:pt x="15851" y="234"/>
                  </a:lnTo>
                  <a:cubicBezTo>
                    <a:pt x="15825" y="227"/>
                    <a:pt x="15803" y="220"/>
                    <a:pt x="15778" y="209"/>
                  </a:cubicBezTo>
                  <a:cubicBezTo>
                    <a:pt x="15503" y="119"/>
                    <a:pt x="15188" y="75"/>
                    <a:pt x="14898" y="43"/>
                  </a:cubicBezTo>
                  <a:cubicBezTo>
                    <a:pt x="14701" y="17"/>
                    <a:pt x="14503" y="5"/>
                    <a:pt x="14305" y="5"/>
                  </a:cubicBezTo>
                  <a:cubicBezTo>
                    <a:pt x="14193" y="5"/>
                    <a:pt x="14081" y="9"/>
                    <a:pt x="13970" y="17"/>
                  </a:cubicBezTo>
                  <a:cubicBezTo>
                    <a:pt x="13358" y="60"/>
                    <a:pt x="12752" y="217"/>
                    <a:pt x="12191" y="463"/>
                  </a:cubicBezTo>
                  <a:cubicBezTo>
                    <a:pt x="11158" y="920"/>
                    <a:pt x="10274" y="1669"/>
                    <a:pt x="9578" y="2554"/>
                  </a:cubicBezTo>
                  <a:cubicBezTo>
                    <a:pt x="8922" y="3391"/>
                    <a:pt x="8429" y="4340"/>
                    <a:pt x="7817" y="5210"/>
                  </a:cubicBezTo>
                  <a:cubicBezTo>
                    <a:pt x="7208" y="6080"/>
                    <a:pt x="6440" y="6892"/>
                    <a:pt x="5450" y="7272"/>
                  </a:cubicBezTo>
                  <a:cubicBezTo>
                    <a:pt x="5076" y="7416"/>
                    <a:pt x="4679" y="7485"/>
                    <a:pt x="4280" y="7485"/>
                  </a:cubicBezTo>
                  <a:cubicBezTo>
                    <a:pt x="2991" y="7485"/>
                    <a:pt x="1689" y="6770"/>
                    <a:pt x="1091" y="5616"/>
                  </a:cubicBezTo>
                  <a:cubicBezTo>
                    <a:pt x="312" y="4104"/>
                    <a:pt x="849" y="2043"/>
                    <a:pt x="2265" y="1104"/>
                  </a:cubicBezTo>
                  <a:cubicBezTo>
                    <a:pt x="2677" y="829"/>
                    <a:pt x="3194" y="664"/>
                    <a:pt x="3687" y="664"/>
                  </a:cubicBezTo>
                  <a:cubicBezTo>
                    <a:pt x="4163" y="664"/>
                    <a:pt x="4618" y="818"/>
                    <a:pt x="4936" y="1173"/>
                  </a:cubicBezTo>
                  <a:cubicBezTo>
                    <a:pt x="5440" y="1739"/>
                    <a:pt x="5378" y="2717"/>
                    <a:pt x="4806" y="3217"/>
                  </a:cubicBezTo>
                  <a:cubicBezTo>
                    <a:pt x="4549" y="3442"/>
                    <a:pt x="4211" y="3551"/>
                    <a:pt x="3871" y="3551"/>
                  </a:cubicBezTo>
                  <a:cubicBezTo>
                    <a:pt x="3454" y="3551"/>
                    <a:pt x="3035" y="3386"/>
                    <a:pt x="2762" y="3069"/>
                  </a:cubicBezTo>
                  <a:lnTo>
                    <a:pt x="2762" y="3069"/>
                  </a:lnTo>
                  <a:cubicBezTo>
                    <a:pt x="3126" y="3731"/>
                    <a:pt x="3866" y="4202"/>
                    <a:pt x="4609" y="4202"/>
                  </a:cubicBezTo>
                  <a:cubicBezTo>
                    <a:pt x="4768" y="4202"/>
                    <a:pt x="4928" y="4180"/>
                    <a:pt x="5084" y="4134"/>
                  </a:cubicBezTo>
                  <a:cubicBezTo>
                    <a:pt x="6110" y="3833"/>
                    <a:pt x="6646" y="2532"/>
                    <a:pt x="6263" y="1532"/>
                  </a:cubicBezTo>
                  <a:cubicBezTo>
                    <a:pt x="5899" y="589"/>
                    <a:pt x="4874" y="0"/>
                    <a:pt x="3860" y="0"/>
                  </a:cubicBez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0" name="Google Shape;1510;p34"/>
          <p:cNvGrpSpPr/>
          <p:nvPr/>
        </p:nvGrpSpPr>
        <p:grpSpPr>
          <a:xfrm>
            <a:off x="90161" y="92918"/>
            <a:ext cx="944184" cy="938191"/>
            <a:chOff x="372488" y="407700"/>
            <a:chExt cx="681475" cy="677150"/>
          </a:xfrm>
        </p:grpSpPr>
        <p:sp>
          <p:nvSpPr>
            <p:cNvPr id="1511" name="Google Shape;1511;p34"/>
            <p:cNvSpPr/>
            <p:nvPr/>
          </p:nvSpPr>
          <p:spPr>
            <a:xfrm>
              <a:off x="488638" y="407700"/>
              <a:ext cx="65425" cy="137025"/>
            </a:xfrm>
            <a:custGeom>
              <a:avLst/>
              <a:gdLst/>
              <a:ahLst/>
              <a:cxnLst/>
              <a:rect l="l" t="t" r="r" b="b"/>
              <a:pathLst>
                <a:path w="2617" h="5481" extrusionOk="0">
                  <a:moveTo>
                    <a:pt x="1297" y="838"/>
                  </a:moveTo>
                  <a:lnTo>
                    <a:pt x="1322" y="842"/>
                  </a:lnTo>
                  <a:lnTo>
                    <a:pt x="1344" y="849"/>
                  </a:lnTo>
                  <a:lnTo>
                    <a:pt x="1370" y="856"/>
                  </a:lnTo>
                  <a:lnTo>
                    <a:pt x="1396" y="867"/>
                  </a:lnTo>
                  <a:lnTo>
                    <a:pt x="1424" y="878"/>
                  </a:lnTo>
                  <a:lnTo>
                    <a:pt x="1449" y="889"/>
                  </a:lnTo>
                  <a:lnTo>
                    <a:pt x="1479" y="907"/>
                  </a:lnTo>
                  <a:lnTo>
                    <a:pt x="1504" y="925"/>
                  </a:lnTo>
                  <a:lnTo>
                    <a:pt x="1533" y="943"/>
                  </a:lnTo>
                  <a:lnTo>
                    <a:pt x="1566" y="965"/>
                  </a:lnTo>
                  <a:lnTo>
                    <a:pt x="1595" y="990"/>
                  </a:lnTo>
                  <a:lnTo>
                    <a:pt x="1623" y="1016"/>
                  </a:lnTo>
                  <a:lnTo>
                    <a:pt x="1670" y="1085"/>
                  </a:lnTo>
                  <a:lnTo>
                    <a:pt x="1718" y="1153"/>
                  </a:lnTo>
                  <a:lnTo>
                    <a:pt x="1757" y="1222"/>
                  </a:lnTo>
                  <a:lnTo>
                    <a:pt x="1794" y="1291"/>
                  </a:lnTo>
                  <a:lnTo>
                    <a:pt x="1827" y="1359"/>
                  </a:lnTo>
                  <a:lnTo>
                    <a:pt x="1859" y="1432"/>
                  </a:lnTo>
                  <a:lnTo>
                    <a:pt x="1888" y="1505"/>
                  </a:lnTo>
                  <a:lnTo>
                    <a:pt x="1910" y="1577"/>
                  </a:lnTo>
                  <a:lnTo>
                    <a:pt x="1936" y="1653"/>
                  </a:lnTo>
                  <a:lnTo>
                    <a:pt x="1953" y="1726"/>
                  </a:lnTo>
                  <a:lnTo>
                    <a:pt x="1971" y="1802"/>
                  </a:lnTo>
                  <a:lnTo>
                    <a:pt x="1990" y="1878"/>
                  </a:lnTo>
                  <a:lnTo>
                    <a:pt x="2001" y="1954"/>
                  </a:lnTo>
                  <a:lnTo>
                    <a:pt x="2015" y="2033"/>
                  </a:lnTo>
                  <a:lnTo>
                    <a:pt x="2033" y="2190"/>
                  </a:lnTo>
                  <a:lnTo>
                    <a:pt x="2044" y="2349"/>
                  </a:lnTo>
                  <a:lnTo>
                    <a:pt x="2051" y="2508"/>
                  </a:lnTo>
                  <a:lnTo>
                    <a:pt x="2055" y="2672"/>
                  </a:lnTo>
                  <a:lnTo>
                    <a:pt x="2055" y="2834"/>
                  </a:lnTo>
                  <a:cubicBezTo>
                    <a:pt x="2051" y="3052"/>
                    <a:pt x="2048" y="3273"/>
                    <a:pt x="2044" y="3495"/>
                  </a:cubicBezTo>
                  <a:lnTo>
                    <a:pt x="2033" y="3595"/>
                  </a:lnTo>
                  <a:lnTo>
                    <a:pt x="2023" y="3694"/>
                  </a:lnTo>
                  <a:cubicBezTo>
                    <a:pt x="2018" y="3712"/>
                    <a:pt x="2018" y="3729"/>
                    <a:pt x="2018" y="3748"/>
                  </a:cubicBezTo>
                  <a:lnTo>
                    <a:pt x="1983" y="3570"/>
                  </a:lnTo>
                  <a:cubicBezTo>
                    <a:pt x="1971" y="3512"/>
                    <a:pt x="1961" y="3455"/>
                    <a:pt x="1950" y="3393"/>
                  </a:cubicBezTo>
                  <a:cubicBezTo>
                    <a:pt x="1943" y="3331"/>
                    <a:pt x="1936" y="3273"/>
                    <a:pt x="1924" y="3212"/>
                  </a:cubicBezTo>
                  <a:cubicBezTo>
                    <a:pt x="1917" y="3147"/>
                    <a:pt x="1914" y="3085"/>
                    <a:pt x="1906" y="3020"/>
                  </a:cubicBezTo>
                  <a:lnTo>
                    <a:pt x="1888" y="2856"/>
                  </a:lnTo>
                  <a:lnTo>
                    <a:pt x="1866" y="2697"/>
                  </a:lnTo>
                  <a:lnTo>
                    <a:pt x="1841" y="2538"/>
                  </a:lnTo>
                  <a:lnTo>
                    <a:pt x="1809" y="2378"/>
                  </a:lnTo>
                  <a:lnTo>
                    <a:pt x="1769" y="2222"/>
                  </a:lnTo>
                  <a:lnTo>
                    <a:pt x="1729" y="2066"/>
                  </a:lnTo>
                  <a:lnTo>
                    <a:pt x="1682" y="1911"/>
                  </a:lnTo>
                  <a:lnTo>
                    <a:pt x="1631" y="1755"/>
                  </a:lnTo>
                  <a:lnTo>
                    <a:pt x="1627" y="1751"/>
                  </a:lnTo>
                  <a:lnTo>
                    <a:pt x="1613" y="1751"/>
                  </a:lnTo>
                  <a:lnTo>
                    <a:pt x="1613" y="1755"/>
                  </a:lnTo>
                  <a:lnTo>
                    <a:pt x="1613" y="1759"/>
                  </a:lnTo>
                  <a:lnTo>
                    <a:pt x="1613" y="1762"/>
                  </a:lnTo>
                  <a:lnTo>
                    <a:pt x="1623" y="1820"/>
                  </a:lnTo>
                  <a:lnTo>
                    <a:pt x="1631" y="1881"/>
                  </a:lnTo>
                  <a:lnTo>
                    <a:pt x="1638" y="1943"/>
                  </a:lnTo>
                  <a:lnTo>
                    <a:pt x="1645" y="2008"/>
                  </a:lnTo>
                  <a:lnTo>
                    <a:pt x="1649" y="2070"/>
                  </a:lnTo>
                  <a:lnTo>
                    <a:pt x="1649" y="2135"/>
                  </a:lnTo>
                  <a:lnTo>
                    <a:pt x="1649" y="2269"/>
                  </a:lnTo>
                  <a:cubicBezTo>
                    <a:pt x="1649" y="2313"/>
                    <a:pt x="1649" y="2356"/>
                    <a:pt x="1645" y="2403"/>
                  </a:cubicBezTo>
                  <a:cubicBezTo>
                    <a:pt x="1642" y="2447"/>
                    <a:pt x="1642" y="2494"/>
                    <a:pt x="1638" y="2541"/>
                  </a:cubicBezTo>
                  <a:cubicBezTo>
                    <a:pt x="1631" y="2632"/>
                    <a:pt x="1623" y="2726"/>
                    <a:pt x="1616" y="2816"/>
                  </a:cubicBezTo>
                  <a:lnTo>
                    <a:pt x="1595" y="3099"/>
                  </a:lnTo>
                  <a:lnTo>
                    <a:pt x="1588" y="3237"/>
                  </a:lnTo>
                  <a:lnTo>
                    <a:pt x="1583" y="3375"/>
                  </a:lnTo>
                  <a:lnTo>
                    <a:pt x="1583" y="3512"/>
                  </a:lnTo>
                  <a:lnTo>
                    <a:pt x="1588" y="3582"/>
                  </a:lnTo>
                  <a:lnTo>
                    <a:pt x="1591" y="3650"/>
                  </a:lnTo>
                  <a:lnTo>
                    <a:pt x="1598" y="3715"/>
                  </a:lnTo>
                  <a:lnTo>
                    <a:pt x="1605" y="3781"/>
                  </a:lnTo>
                  <a:lnTo>
                    <a:pt x="1613" y="3846"/>
                  </a:lnTo>
                  <a:lnTo>
                    <a:pt x="1627" y="3911"/>
                  </a:lnTo>
                  <a:cubicBezTo>
                    <a:pt x="1566" y="3802"/>
                    <a:pt x="1504" y="3690"/>
                    <a:pt x="1442" y="3577"/>
                  </a:cubicBezTo>
                  <a:lnTo>
                    <a:pt x="1356" y="3408"/>
                  </a:lnTo>
                  <a:lnTo>
                    <a:pt x="1265" y="3234"/>
                  </a:lnTo>
                  <a:lnTo>
                    <a:pt x="1182" y="3055"/>
                  </a:lnTo>
                  <a:lnTo>
                    <a:pt x="1102" y="2878"/>
                  </a:lnTo>
                  <a:cubicBezTo>
                    <a:pt x="1076" y="2821"/>
                    <a:pt x="1051" y="2762"/>
                    <a:pt x="1026" y="2704"/>
                  </a:cubicBezTo>
                  <a:cubicBezTo>
                    <a:pt x="1004" y="2647"/>
                    <a:pt x="979" y="2585"/>
                    <a:pt x="957" y="2530"/>
                  </a:cubicBezTo>
                  <a:lnTo>
                    <a:pt x="917" y="2367"/>
                  </a:lnTo>
                  <a:lnTo>
                    <a:pt x="877" y="2204"/>
                  </a:lnTo>
                  <a:lnTo>
                    <a:pt x="844" y="2038"/>
                  </a:lnTo>
                  <a:lnTo>
                    <a:pt x="819" y="1874"/>
                  </a:lnTo>
                  <a:cubicBezTo>
                    <a:pt x="819" y="1864"/>
                    <a:pt x="815" y="1849"/>
                    <a:pt x="815" y="1834"/>
                  </a:cubicBezTo>
                  <a:cubicBezTo>
                    <a:pt x="812" y="1820"/>
                    <a:pt x="812" y="1806"/>
                    <a:pt x="812" y="1791"/>
                  </a:cubicBezTo>
                  <a:cubicBezTo>
                    <a:pt x="812" y="1777"/>
                    <a:pt x="812" y="1762"/>
                    <a:pt x="808" y="1744"/>
                  </a:cubicBezTo>
                  <a:lnTo>
                    <a:pt x="808" y="1697"/>
                  </a:lnTo>
                  <a:cubicBezTo>
                    <a:pt x="812" y="1679"/>
                    <a:pt x="812" y="1660"/>
                    <a:pt x="812" y="1642"/>
                  </a:cubicBezTo>
                  <a:lnTo>
                    <a:pt x="815" y="1592"/>
                  </a:lnTo>
                  <a:lnTo>
                    <a:pt x="819" y="1538"/>
                  </a:lnTo>
                  <a:lnTo>
                    <a:pt x="827" y="1483"/>
                  </a:lnTo>
                  <a:lnTo>
                    <a:pt x="837" y="1429"/>
                  </a:lnTo>
                  <a:lnTo>
                    <a:pt x="844" y="1374"/>
                  </a:lnTo>
                  <a:lnTo>
                    <a:pt x="859" y="1320"/>
                  </a:lnTo>
                  <a:lnTo>
                    <a:pt x="874" y="1265"/>
                  </a:lnTo>
                  <a:lnTo>
                    <a:pt x="888" y="1212"/>
                  </a:lnTo>
                  <a:lnTo>
                    <a:pt x="906" y="1160"/>
                  </a:lnTo>
                  <a:lnTo>
                    <a:pt x="928" y="1113"/>
                  </a:lnTo>
                  <a:lnTo>
                    <a:pt x="949" y="1066"/>
                  </a:lnTo>
                  <a:lnTo>
                    <a:pt x="975" y="1023"/>
                  </a:lnTo>
                  <a:lnTo>
                    <a:pt x="989" y="1005"/>
                  </a:lnTo>
                  <a:lnTo>
                    <a:pt x="1001" y="983"/>
                  </a:lnTo>
                  <a:lnTo>
                    <a:pt x="1015" y="965"/>
                  </a:lnTo>
                  <a:lnTo>
                    <a:pt x="1029" y="951"/>
                  </a:lnTo>
                  <a:lnTo>
                    <a:pt x="1048" y="932"/>
                  </a:lnTo>
                  <a:lnTo>
                    <a:pt x="1062" y="918"/>
                  </a:lnTo>
                  <a:lnTo>
                    <a:pt x="1080" y="903"/>
                  </a:lnTo>
                  <a:lnTo>
                    <a:pt x="1095" y="889"/>
                  </a:lnTo>
                  <a:lnTo>
                    <a:pt x="1113" y="878"/>
                  </a:lnTo>
                  <a:lnTo>
                    <a:pt x="1131" y="867"/>
                  </a:lnTo>
                  <a:lnTo>
                    <a:pt x="1149" y="859"/>
                  </a:lnTo>
                  <a:lnTo>
                    <a:pt x="1170" y="852"/>
                  </a:lnTo>
                  <a:lnTo>
                    <a:pt x="1189" y="845"/>
                  </a:lnTo>
                  <a:lnTo>
                    <a:pt x="1210" y="842"/>
                  </a:lnTo>
                  <a:lnTo>
                    <a:pt x="1232" y="838"/>
                  </a:lnTo>
                  <a:close/>
                  <a:moveTo>
                    <a:pt x="2062" y="4636"/>
                  </a:moveTo>
                  <a:lnTo>
                    <a:pt x="2070" y="4639"/>
                  </a:lnTo>
                  <a:lnTo>
                    <a:pt x="2073" y="4639"/>
                  </a:lnTo>
                  <a:lnTo>
                    <a:pt x="2080" y="4669"/>
                  </a:lnTo>
                  <a:cubicBezTo>
                    <a:pt x="2073" y="4657"/>
                    <a:pt x="2066" y="4647"/>
                    <a:pt x="2062" y="4636"/>
                  </a:cubicBezTo>
                  <a:close/>
                  <a:moveTo>
                    <a:pt x="1091" y="1"/>
                  </a:moveTo>
                  <a:lnTo>
                    <a:pt x="1055" y="4"/>
                  </a:lnTo>
                  <a:lnTo>
                    <a:pt x="1015" y="8"/>
                  </a:lnTo>
                  <a:lnTo>
                    <a:pt x="979" y="11"/>
                  </a:lnTo>
                  <a:lnTo>
                    <a:pt x="939" y="19"/>
                  </a:lnTo>
                  <a:lnTo>
                    <a:pt x="902" y="26"/>
                  </a:lnTo>
                  <a:lnTo>
                    <a:pt x="866" y="33"/>
                  </a:lnTo>
                  <a:lnTo>
                    <a:pt x="830" y="44"/>
                  </a:lnTo>
                  <a:lnTo>
                    <a:pt x="790" y="55"/>
                  </a:lnTo>
                  <a:lnTo>
                    <a:pt x="757" y="70"/>
                  </a:lnTo>
                  <a:lnTo>
                    <a:pt x="721" y="84"/>
                  </a:lnTo>
                  <a:lnTo>
                    <a:pt x="685" y="98"/>
                  </a:lnTo>
                  <a:lnTo>
                    <a:pt x="648" y="113"/>
                  </a:lnTo>
                  <a:lnTo>
                    <a:pt x="616" y="131"/>
                  </a:lnTo>
                  <a:lnTo>
                    <a:pt x="583" y="150"/>
                  </a:lnTo>
                  <a:lnTo>
                    <a:pt x="551" y="171"/>
                  </a:lnTo>
                  <a:lnTo>
                    <a:pt x="518" y="193"/>
                  </a:lnTo>
                  <a:lnTo>
                    <a:pt x="486" y="215"/>
                  </a:lnTo>
                  <a:lnTo>
                    <a:pt x="457" y="237"/>
                  </a:lnTo>
                  <a:lnTo>
                    <a:pt x="428" y="262"/>
                  </a:lnTo>
                  <a:lnTo>
                    <a:pt x="399" y="287"/>
                  </a:lnTo>
                  <a:lnTo>
                    <a:pt x="370" y="316"/>
                  </a:lnTo>
                  <a:lnTo>
                    <a:pt x="341" y="345"/>
                  </a:lnTo>
                  <a:lnTo>
                    <a:pt x="312" y="381"/>
                  </a:lnTo>
                  <a:lnTo>
                    <a:pt x="279" y="418"/>
                  </a:lnTo>
                  <a:lnTo>
                    <a:pt x="250" y="458"/>
                  </a:lnTo>
                  <a:lnTo>
                    <a:pt x="225" y="498"/>
                  </a:lnTo>
                  <a:lnTo>
                    <a:pt x="200" y="538"/>
                  </a:lnTo>
                  <a:lnTo>
                    <a:pt x="174" y="581"/>
                  </a:lnTo>
                  <a:lnTo>
                    <a:pt x="153" y="620"/>
                  </a:lnTo>
                  <a:lnTo>
                    <a:pt x="134" y="664"/>
                  </a:lnTo>
                  <a:lnTo>
                    <a:pt x="116" y="711"/>
                  </a:lnTo>
                  <a:lnTo>
                    <a:pt x="98" y="755"/>
                  </a:lnTo>
                  <a:lnTo>
                    <a:pt x="80" y="802"/>
                  </a:lnTo>
                  <a:lnTo>
                    <a:pt x="66" y="849"/>
                  </a:lnTo>
                  <a:lnTo>
                    <a:pt x="54" y="896"/>
                  </a:lnTo>
                  <a:lnTo>
                    <a:pt x="44" y="946"/>
                  </a:lnTo>
                  <a:lnTo>
                    <a:pt x="33" y="994"/>
                  </a:lnTo>
                  <a:lnTo>
                    <a:pt x="26" y="1045"/>
                  </a:lnTo>
                  <a:lnTo>
                    <a:pt x="11" y="1146"/>
                  </a:lnTo>
                  <a:lnTo>
                    <a:pt x="4" y="1247"/>
                  </a:lnTo>
                  <a:lnTo>
                    <a:pt x="0" y="1352"/>
                  </a:lnTo>
                  <a:lnTo>
                    <a:pt x="4" y="1458"/>
                  </a:lnTo>
                  <a:lnTo>
                    <a:pt x="11" y="1563"/>
                  </a:lnTo>
                  <a:lnTo>
                    <a:pt x="22" y="1672"/>
                  </a:lnTo>
                  <a:lnTo>
                    <a:pt x="36" y="1777"/>
                  </a:lnTo>
                  <a:lnTo>
                    <a:pt x="54" y="1881"/>
                  </a:lnTo>
                  <a:lnTo>
                    <a:pt x="80" y="2012"/>
                  </a:lnTo>
                  <a:lnTo>
                    <a:pt x="109" y="2142"/>
                  </a:lnTo>
                  <a:lnTo>
                    <a:pt x="145" y="2273"/>
                  </a:lnTo>
                  <a:lnTo>
                    <a:pt x="185" y="2400"/>
                  </a:lnTo>
                  <a:lnTo>
                    <a:pt x="228" y="2527"/>
                  </a:lnTo>
                  <a:lnTo>
                    <a:pt x="279" y="2650"/>
                  </a:lnTo>
                  <a:lnTo>
                    <a:pt x="334" y="2777"/>
                  </a:lnTo>
                  <a:lnTo>
                    <a:pt x="388" y="2900"/>
                  </a:lnTo>
                  <a:lnTo>
                    <a:pt x="449" y="3023"/>
                  </a:lnTo>
                  <a:lnTo>
                    <a:pt x="514" y="3142"/>
                  </a:lnTo>
                  <a:lnTo>
                    <a:pt x="580" y="3262"/>
                  </a:lnTo>
                  <a:lnTo>
                    <a:pt x="653" y="3381"/>
                  </a:lnTo>
                  <a:lnTo>
                    <a:pt x="725" y="3498"/>
                  </a:lnTo>
                  <a:lnTo>
                    <a:pt x="801" y="3614"/>
                  </a:lnTo>
                  <a:lnTo>
                    <a:pt x="881" y="3726"/>
                  </a:lnTo>
                  <a:lnTo>
                    <a:pt x="964" y="3838"/>
                  </a:lnTo>
                  <a:lnTo>
                    <a:pt x="1048" y="3951"/>
                  </a:lnTo>
                  <a:lnTo>
                    <a:pt x="1135" y="4060"/>
                  </a:lnTo>
                  <a:lnTo>
                    <a:pt x="1222" y="4169"/>
                  </a:lnTo>
                  <a:lnTo>
                    <a:pt x="1312" y="4277"/>
                  </a:lnTo>
                  <a:lnTo>
                    <a:pt x="1493" y="4483"/>
                  </a:lnTo>
                  <a:cubicBezTo>
                    <a:pt x="1558" y="4552"/>
                    <a:pt x="1620" y="4617"/>
                    <a:pt x="1682" y="4686"/>
                  </a:cubicBezTo>
                  <a:cubicBezTo>
                    <a:pt x="1747" y="4751"/>
                    <a:pt x="1809" y="4817"/>
                    <a:pt x="1874" y="4882"/>
                  </a:cubicBezTo>
                  <a:cubicBezTo>
                    <a:pt x="1939" y="4943"/>
                    <a:pt x="2001" y="5005"/>
                    <a:pt x="2066" y="5067"/>
                  </a:cubicBezTo>
                  <a:cubicBezTo>
                    <a:pt x="2131" y="5129"/>
                    <a:pt x="2192" y="5190"/>
                    <a:pt x="2257" y="5248"/>
                  </a:cubicBezTo>
                  <a:cubicBezTo>
                    <a:pt x="2323" y="5306"/>
                    <a:pt x="2384" y="5364"/>
                    <a:pt x="2450" y="5422"/>
                  </a:cubicBezTo>
                  <a:lnTo>
                    <a:pt x="2453" y="5422"/>
                  </a:lnTo>
                  <a:lnTo>
                    <a:pt x="2457" y="5425"/>
                  </a:lnTo>
                  <a:lnTo>
                    <a:pt x="2468" y="5425"/>
                  </a:lnTo>
                  <a:cubicBezTo>
                    <a:pt x="2475" y="5437"/>
                    <a:pt x="2486" y="5447"/>
                    <a:pt x="2493" y="5458"/>
                  </a:cubicBezTo>
                  <a:lnTo>
                    <a:pt x="2501" y="5465"/>
                  </a:lnTo>
                  <a:lnTo>
                    <a:pt x="2504" y="5469"/>
                  </a:lnTo>
                  <a:lnTo>
                    <a:pt x="2508" y="5469"/>
                  </a:lnTo>
                  <a:lnTo>
                    <a:pt x="2515" y="5473"/>
                  </a:lnTo>
                  <a:lnTo>
                    <a:pt x="2518" y="5477"/>
                  </a:lnTo>
                  <a:lnTo>
                    <a:pt x="2526" y="5477"/>
                  </a:lnTo>
                  <a:lnTo>
                    <a:pt x="2537" y="5480"/>
                  </a:lnTo>
                  <a:lnTo>
                    <a:pt x="2548" y="5480"/>
                  </a:lnTo>
                  <a:lnTo>
                    <a:pt x="2558" y="5477"/>
                  </a:lnTo>
                  <a:lnTo>
                    <a:pt x="2570" y="5473"/>
                  </a:lnTo>
                  <a:lnTo>
                    <a:pt x="2580" y="5469"/>
                  </a:lnTo>
                  <a:lnTo>
                    <a:pt x="2591" y="5462"/>
                  </a:lnTo>
                  <a:lnTo>
                    <a:pt x="2598" y="5455"/>
                  </a:lnTo>
                  <a:lnTo>
                    <a:pt x="2605" y="5447"/>
                  </a:lnTo>
                  <a:lnTo>
                    <a:pt x="2610" y="5444"/>
                  </a:lnTo>
                  <a:lnTo>
                    <a:pt x="2613" y="5437"/>
                  </a:lnTo>
                  <a:lnTo>
                    <a:pt x="2617" y="5433"/>
                  </a:lnTo>
                  <a:lnTo>
                    <a:pt x="2617" y="5425"/>
                  </a:lnTo>
                  <a:lnTo>
                    <a:pt x="2617" y="5422"/>
                  </a:lnTo>
                  <a:lnTo>
                    <a:pt x="2617" y="5415"/>
                  </a:lnTo>
                  <a:lnTo>
                    <a:pt x="2617" y="5411"/>
                  </a:lnTo>
                  <a:lnTo>
                    <a:pt x="2617" y="5404"/>
                  </a:lnTo>
                  <a:lnTo>
                    <a:pt x="2617" y="5397"/>
                  </a:lnTo>
                  <a:lnTo>
                    <a:pt x="2613" y="5393"/>
                  </a:lnTo>
                  <a:lnTo>
                    <a:pt x="2584" y="5306"/>
                  </a:lnTo>
                  <a:lnTo>
                    <a:pt x="2555" y="5223"/>
                  </a:lnTo>
                  <a:lnTo>
                    <a:pt x="2530" y="5139"/>
                  </a:lnTo>
                  <a:lnTo>
                    <a:pt x="2508" y="5060"/>
                  </a:lnTo>
                  <a:lnTo>
                    <a:pt x="2486" y="4977"/>
                  </a:lnTo>
                  <a:lnTo>
                    <a:pt x="2464" y="4897"/>
                  </a:lnTo>
                  <a:lnTo>
                    <a:pt x="2450" y="4817"/>
                  </a:lnTo>
                  <a:lnTo>
                    <a:pt x="2436" y="4737"/>
                  </a:lnTo>
                  <a:lnTo>
                    <a:pt x="2421" y="4657"/>
                  </a:lnTo>
                  <a:lnTo>
                    <a:pt x="2410" y="4582"/>
                  </a:lnTo>
                  <a:lnTo>
                    <a:pt x="2392" y="4422"/>
                  </a:lnTo>
                  <a:lnTo>
                    <a:pt x="2381" y="4266"/>
                  </a:lnTo>
                  <a:lnTo>
                    <a:pt x="2377" y="4110"/>
                  </a:lnTo>
                  <a:lnTo>
                    <a:pt x="2381" y="3955"/>
                  </a:lnTo>
                  <a:lnTo>
                    <a:pt x="2384" y="3799"/>
                  </a:lnTo>
                  <a:cubicBezTo>
                    <a:pt x="2388" y="3748"/>
                    <a:pt x="2392" y="3694"/>
                    <a:pt x="2396" y="3639"/>
                  </a:cubicBezTo>
                  <a:cubicBezTo>
                    <a:pt x="2403" y="3588"/>
                    <a:pt x="2406" y="3534"/>
                    <a:pt x="2414" y="3480"/>
                  </a:cubicBezTo>
                  <a:cubicBezTo>
                    <a:pt x="2424" y="3371"/>
                    <a:pt x="2439" y="3262"/>
                    <a:pt x="2450" y="3150"/>
                  </a:cubicBezTo>
                  <a:cubicBezTo>
                    <a:pt x="2468" y="3038"/>
                    <a:pt x="2483" y="2925"/>
                    <a:pt x="2501" y="2809"/>
                  </a:cubicBezTo>
                  <a:cubicBezTo>
                    <a:pt x="2508" y="2737"/>
                    <a:pt x="2518" y="2664"/>
                    <a:pt x="2530" y="2592"/>
                  </a:cubicBezTo>
                  <a:lnTo>
                    <a:pt x="2555" y="2374"/>
                  </a:lnTo>
                  <a:lnTo>
                    <a:pt x="2566" y="2262"/>
                  </a:lnTo>
                  <a:lnTo>
                    <a:pt x="2573" y="2153"/>
                  </a:lnTo>
                  <a:lnTo>
                    <a:pt x="2577" y="2045"/>
                  </a:lnTo>
                  <a:lnTo>
                    <a:pt x="2580" y="1933"/>
                  </a:lnTo>
                  <a:lnTo>
                    <a:pt x="2580" y="1824"/>
                  </a:lnTo>
                  <a:lnTo>
                    <a:pt x="2577" y="1715"/>
                  </a:lnTo>
                  <a:lnTo>
                    <a:pt x="2570" y="1606"/>
                  </a:lnTo>
                  <a:lnTo>
                    <a:pt x="2555" y="1498"/>
                  </a:lnTo>
                  <a:lnTo>
                    <a:pt x="2540" y="1389"/>
                  </a:lnTo>
                  <a:lnTo>
                    <a:pt x="2518" y="1280"/>
                  </a:lnTo>
                  <a:lnTo>
                    <a:pt x="2490" y="1175"/>
                  </a:lnTo>
                  <a:lnTo>
                    <a:pt x="2475" y="1120"/>
                  </a:lnTo>
                  <a:lnTo>
                    <a:pt x="2457" y="1070"/>
                  </a:lnTo>
                  <a:lnTo>
                    <a:pt x="2436" y="1016"/>
                  </a:lnTo>
                  <a:lnTo>
                    <a:pt x="2414" y="958"/>
                  </a:lnTo>
                  <a:lnTo>
                    <a:pt x="2388" y="903"/>
                  </a:lnTo>
                  <a:lnTo>
                    <a:pt x="2363" y="852"/>
                  </a:lnTo>
                  <a:lnTo>
                    <a:pt x="2330" y="798"/>
                  </a:lnTo>
                  <a:lnTo>
                    <a:pt x="2301" y="747"/>
                  </a:lnTo>
                  <a:lnTo>
                    <a:pt x="2269" y="697"/>
                  </a:lnTo>
                  <a:lnTo>
                    <a:pt x="2232" y="646"/>
                  </a:lnTo>
                  <a:lnTo>
                    <a:pt x="2197" y="598"/>
                  </a:lnTo>
                  <a:lnTo>
                    <a:pt x="2156" y="551"/>
                  </a:lnTo>
                  <a:lnTo>
                    <a:pt x="2116" y="508"/>
                  </a:lnTo>
                  <a:lnTo>
                    <a:pt x="2076" y="464"/>
                  </a:lnTo>
                  <a:lnTo>
                    <a:pt x="2033" y="421"/>
                  </a:lnTo>
                  <a:lnTo>
                    <a:pt x="1990" y="381"/>
                  </a:lnTo>
                  <a:lnTo>
                    <a:pt x="1943" y="345"/>
                  </a:lnTo>
                  <a:lnTo>
                    <a:pt x="1899" y="309"/>
                  </a:lnTo>
                  <a:lnTo>
                    <a:pt x="1874" y="287"/>
                  </a:lnTo>
                  <a:lnTo>
                    <a:pt x="1852" y="265"/>
                  </a:lnTo>
                  <a:lnTo>
                    <a:pt x="1827" y="244"/>
                  </a:lnTo>
                  <a:lnTo>
                    <a:pt x="1801" y="225"/>
                  </a:lnTo>
                  <a:lnTo>
                    <a:pt x="1750" y="190"/>
                  </a:lnTo>
                  <a:lnTo>
                    <a:pt x="1696" y="153"/>
                  </a:lnTo>
                  <a:lnTo>
                    <a:pt x="1638" y="124"/>
                  </a:lnTo>
                  <a:lnTo>
                    <a:pt x="1583" y="98"/>
                  </a:lnTo>
                  <a:cubicBezTo>
                    <a:pt x="1562" y="88"/>
                    <a:pt x="1544" y="81"/>
                    <a:pt x="1526" y="73"/>
                  </a:cubicBezTo>
                  <a:cubicBezTo>
                    <a:pt x="1508" y="66"/>
                    <a:pt x="1489" y="59"/>
                    <a:pt x="1471" y="55"/>
                  </a:cubicBezTo>
                  <a:lnTo>
                    <a:pt x="1436" y="41"/>
                  </a:lnTo>
                  <a:lnTo>
                    <a:pt x="1396" y="30"/>
                  </a:lnTo>
                  <a:lnTo>
                    <a:pt x="1359" y="23"/>
                  </a:lnTo>
                  <a:lnTo>
                    <a:pt x="1319" y="16"/>
                  </a:lnTo>
                  <a:lnTo>
                    <a:pt x="1283" y="8"/>
                  </a:lnTo>
                  <a:lnTo>
                    <a:pt x="1243" y="4"/>
                  </a:lnTo>
                  <a:lnTo>
                    <a:pt x="1207" y="1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34"/>
            <p:cNvSpPr/>
            <p:nvPr/>
          </p:nvSpPr>
          <p:spPr>
            <a:xfrm>
              <a:off x="654513" y="545775"/>
              <a:ext cx="39425" cy="41800"/>
            </a:xfrm>
            <a:custGeom>
              <a:avLst/>
              <a:gdLst/>
              <a:ahLst/>
              <a:cxnLst/>
              <a:rect l="l" t="t" r="r" b="b"/>
              <a:pathLst>
                <a:path w="1577" h="1672" extrusionOk="0">
                  <a:moveTo>
                    <a:pt x="815" y="457"/>
                  </a:moveTo>
                  <a:lnTo>
                    <a:pt x="848" y="461"/>
                  </a:lnTo>
                  <a:lnTo>
                    <a:pt x="877" y="464"/>
                  </a:lnTo>
                  <a:lnTo>
                    <a:pt x="910" y="468"/>
                  </a:lnTo>
                  <a:lnTo>
                    <a:pt x="939" y="475"/>
                  </a:lnTo>
                  <a:lnTo>
                    <a:pt x="968" y="486"/>
                  </a:lnTo>
                  <a:lnTo>
                    <a:pt x="989" y="504"/>
                  </a:lnTo>
                  <a:lnTo>
                    <a:pt x="1008" y="519"/>
                  </a:lnTo>
                  <a:lnTo>
                    <a:pt x="1026" y="537"/>
                  </a:lnTo>
                  <a:lnTo>
                    <a:pt x="1044" y="559"/>
                  </a:lnTo>
                  <a:lnTo>
                    <a:pt x="1062" y="576"/>
                  </a:lnTo>
                  <a:lnTo>
                    <a:pt x="1076" y="598"/>
                  </a:lnTo>
                  <a:lnTo>
                    <a:pt x="1091" y="620"/>
                  </a:lnTo>
                  <a:lnTo>
                    <a:pt x="1106" y="642"/>
                  </a:lnTo>
                  <a:lnTo>
                    <a:pt x="1116" y="668"/>
                  </a:lnTo>
                  <a:lnTo>
                    <a:pt x="1128" y="689"/>
                  </a:lnTo>
                  <a:lnTo>
                    <a:pt x="1138" y="715"/>
                  </a:lnTo>
                  <a:lnTo>
                    <a:pt x="1149" y="740"/>
                  </a:lnTo>
                  <a:lnTo>
                    <a:pt x="1156" y="762"/>
                  </a:lnTo>
                  <a:lnTo>
                    <a:pt x="1160" y="787"/>
                  </a:lnTo>
                  <a:lnTo>
                    <a:pt x="1167" y="812"/>
                  </a:lnTo>
                  <a:lnTo>
                    <a:pt x="1171" y="837"/>
                  </a:lnTo>
                  <a:lnTo>
                    <a:pt x="1171" y="867"/>
                  </a:lnTo>
                  <a:lnTo>
                    <a:pt x="1175" y="892"/>
                  </a:lnTo>
                  <a:lnTo>
                    <a:pt x="1175" y="917"/>
                  </a:lnTo>
                  <a:lnTo>
                    <a:pt x="1171" y="942"/>
                  </a:lnTo>
                  <a:lnTo>
                    <a:pt x="1167" y="968"/>
                  </a:lnTo>
                  <a:lnTo>
                    <a:pt x="1163" y="989"/>
                  </a:lnTo>
                  <a:lnTo>
                    <a:pt x="1156" y="1016"/>
                  </a:lnTo>
                  <a:lnTo>
                    <a:pt x="1149" y="1041"/>
                  </a:lnTo>
                  <a:lnTo>
                    <a:pt x="1138" y="1063"/>
                  </a:lnTo>
                  <a:lnTo>
                    <a:pt x="1128" y="1088"/>
                  </a:lnTo>
                  <a:lnTo>
                    <a:pt x="1116" y="1109"/>
                  </a:lnTo>
                  <a:lnTo>
                    <a:pt x="1102" y="1131"/>
                  </a:lnTo>
                  <a:lnTo>
                    <a:pt x="1084" y="1149"/>
                  </a:lnTo>
                  <a:lnTo>
                    <a:pt x="1066" y="1171"/>
                  </a:lnTo>
                  <a:lnTo>
                    <a:pt x="1048" y="1189"/>
                  </a:lnTo>
                  <a:lnTo>
                    <a:pt x="1026" y="1207"/>
                  </a:lnTo>
                  <a:lnTo>
                    <a:pt x="1015" y="1211"/>
                  </a:lnTo>
                  <a:lnTo>
                    <a:pt x="986" y="1222"/>
                  </a:lnTo>
                  <a:lnTo>
                    <a:pt x="957" y="1233"/>
                  </a:lnTo>
                  <a:lnTo>
                    <a:pt x="928" y="1240"/>
                  </a:lnTo>
                  <a:lnTo>
                    <a:pt x="899" y="1243"/>
                  </a:lnTo>
                  <a:lnTo>
                    <a:pt x="870" y="1250"/>
                  </a:lnTo>
                  <a:lnTo>
                    <a:pt x="841" y="1250"/>
                  </a:lnTo>
                  <a:lnTo>
                    <a:pt x="812" y="1255"/>
                  </a:lnTo>
                  <a:lnTo>
                    <a:pt x="783" y="1250"/>
                  </a:lnTo>
                  <a:lnTo>
                    <a:pt x="754" y="1250"/>
                  </a:lnTo>
                  <a:lnTo>
                    <a:pt x="725" y="1247"/>
                  </a:lnTo>
                  <a:lnTo>
                    <a:pt x="696" y="1240"/>
                  </a:lnTo>
                  <a:lnTo>
                    <a:pt x="671" y="1233"/>
                  </a:lnTo>
                  <a:lnTo>
                    <a:pt x="641" y="1225"/>
                  </a:lnTo>
                  <a:lnTo>
                    <a:pt x="616" y="1215"/>
                  </a:lnTo>
                  <a:lnTo>
                    <a:pt x="591" y="1203"/>
                  </a:lnTo>
                  <a:lnTo>
                    <a:pt x="569" y="1193"/>
                  </a:lnTo>
                  <a:lnTo>
                    <a:pt x="548" y="1178"/>
                  </a:lnTo>
                  <a:lnTo>
                    <a:pt x="526" y="1160"/>
                  </a:lnTo>
                  <a:lnTo>
                    <a:pt x="504" y="1146"/>
                  </a:lnTo>
                  <a:lnTo>
                    <a:pt x="486" y="1124"/>
                  </a:lnTo>
                  <a:lnTo>
                    <a:pt x="468" y="1106"/>
                  </a:lnTo>
                  <a:lnTo>
                    <a:pt x="454" y="1084"/>
                  </a:lnTo>
                  <a:lnTo>
                    <a:pt x="439" y="1059"/>
                  </a:lnTo>
                  <a:lnTo>
                    <a:pt x="428" y="1037"/>
                  </a:lnTo>
                  <a:lnTo>
                    <a:pt x="417" y="1008"/>
                  </a:lnTo>
                  <a:lnTo>
                    <a:pt x="410" y="982"/>
                  </a:lnTo>
                  <a:lnTo>
                    <a:pt x="402" y="954"/>
                  </a:lnTo>
                  <a:lnTo>
                    <a:pt x="399" y="924"/>
                  </a:lnTo>
                  <a:lnTo>
                    <a:pt x="399" y="892"/>
                  </a:lnTo>
                  <a:lnTo>
                    <a:pt x="399" y="859"/>
                  </a:lnTo>
                  <a:lnTo>
                    <a:pt x="402" y="823"/>
                  </a:lnTo>
                  <a:lnTo>
                    <a:pt x="406" y="787"/>
                  </a:lnTo>
                  <a:lnTo>
                    <a:pt x="417" y="776"/>
                  </a:lnTo>
                  <a:lnTo>
                    <a:pt x="428" y="765"/>
                  </a:lnTo>
                  <a:lnTo>
                    <a:pt x="442" y="743"/>
                  </a:lnTo>
                  <a:lnTo>
                    <a:pt x="454" y="722"/>
                  </a:lnTo>
                  <a:lnTo>
                    <a:pt x="464" y="696"/>
                  </a:lnTo>
                  <a:lnTo>
                    <a:pt x="475" y="675"/>
                  </a:lnTo>
                  <a:cubicBezTo>
                    <a:pt x="486" y="646"/>
                    <a:pt x="497" y="613"/>
                    <a:pt x="508" y="584"/>
                  </a:cubicBezTo>
                  <a:lnTo>
                    <a:pt x="533" y="562"/>
                  </a:lnTo>
                  <a:lnTo>
                    <a:pt x="554" y="544"/>
                  </a:lnTo>
                  <a:lnTo>
                    <a:pt x="580" y="526"/>
                  </a:lnTo>
                  <a:lnTo>
                    <a:pt x="609" y="508"/>
                  </a:lnTo>
                  <a:lnTo>
                    <a:pt x="635" y="497"/>
                  </a:lnTo>
                  <a:lnTo>
                    <a:pt x="663" y="482"/>
                  </a:lnTo>
                  <a:lnTo>
                    <a:pt x="696" y="475"/>
                  </a:lnTo>
                  <a:lnTo>
                    <a:pt x="725" y="468"/>
                  </a:lnTo>
                  <a:lnTo>
                    <a:pt x="754" y="461"/>
                  </a:lnTo>
                  <a:lnTo>
                    <a:pt x="787" y="461"/>
                  </a:lnTo>
                  <a:lnTo>
                    <a:pt x="815" y="457"/>
                  </a:lnTo>
                  <a:close/>
                  <a:moveTo>
                    <a:pt x="775" y="1"/>
                  </a:moveTo>
                  <a:lnTo>
                    <a:pt x="728" y="4"/>
                  </a:lnTo>
                  <a:lnTo>
                    <a:pt x="681" y="8"/>
                  </a:lnTo>
                  <a:lnTo>
                    <a:pt x="631" y="15"/>
                  </a:lnTo>
                  <a:lnTo>
                    <a:pt x="588" y="26"/>
                  </a:lnTo>
                  <a:lnTo>
                    <a:pt x="541" y="41"/>
                  </a:lnTo>
                  <a:lnTo>
                    <a:pt x="493" y="59"/>
                  </a:lnTo>
                  <a:lnTo>
                    <a:pt x="449" y="81"/>
                  </a:lnTo>
                  <a:lnTo>
                    <a:pt x="406" y="102"/>
                  </a:lnTo>
                  <a:lnTo>
                    <a:pt x="367" y="131"/>
                  </a:lnTo>
                  <a:lnTo>
                    <a:pt x="341" y="146"/>
                  </a:lnTo>
                  <a:lnTo>
                    <a:pt x="319" y="168"/>
                  </a:lnTo>
                  <a:lnTo>
                    <a:pt x="297" y="185"/>
                  </a:lnTo>
                  <a:lnTo>
                    <a:pt x="272" y="207"/>
                  </a:lnTo>
                  <a:lnTo>
                    <a:pt x="250" y="233"/>
                  </a:lnTo>
                  <a:lnTo>
                    <a:pt x="228" y="255"/>
                  </a:lnTo>
                  <a:lnTo>
                    <a:pt x="210" y="280"/>
                  </a:lnTo>
                  <a:lnTo>
                    <a:pt x="188" y="308"/>
                  </a:lnTo>
                  <a:lnTo>
                    <a:pt x="171" y="334"/>
                  </a:lnTo>
                  <a:lnTo>
                    <a:pt x="153" y="363"/>
                  </a:lnTo>
                  <a:lnTo>
                    <a:pt x="138" y="392"/>
                  </a:lnTo>
                  <a:lnTo>
                    <a:pt x="123" y="421"/>
                  </a:lnTo>
                  <a:lnTo>
                    <a:pt x="113" y="450"/>
                  </a:lnTo>
                  <a:lnTo>
                    <a:pt x="101" y="482"/>
                  </a:lnTo>
                  <a:lnTo>
                    <a:pt x="94" y="511"/>
                  </a:lnTo>
                  <a:lnTo>
                    <a:pt x="87" y="541"/>
                  </a:lnTo>
                  <a:lnTo>
                    <a:pt x="76" y="559"/>
                  </a:lnTo>
                  <a:lnTo>
                    <a:pt x="66" y="573"/>
                  </a:lnTo>
                  <a:lnTo>
                    <a:pt x="54" y="591"/>
                  </a:lnTo>
                  <a:lnTo>
                    <a:pt x="47" y="609"/>
                  </a:lnTo>
                  <a:lnTo>
                    <a:pt x="36" y="628"/>
                  </a:lnTo>
                  <a:lnTo>
                    <a:pt x="29" y="646"/>
                  </a:lnTo>
                  <a:lnTo>
                    <a:pt x="19" y="685"/>
                  </a:lnTo>
                  <a:lnTo>
                    <a:pt x="11" y="722"/>
                  </a:lnTo>
                  <a:lnTo>
                    <a:pt x="4" y="762"/>
                  </a:lnTo>
                  <a:lnTo>
                    <a:pt x="0" y="805"/>
                  </a:lnTo>
                  <a:lnTo>
                    <a:pt x="0" y="845"/>
                  </a:lnTo>
                  <a:lnTo>
                    <a:pt x="4" y="889"/>
                  </a:lnTo>
                  <a:lnTo>
                    <a:pt x="7" y="929"/>
                  </a:lnTo>
                  <a:lnTo>
                    <a:pt x="14" y="968"/>
                  </a:lnTo>
                  <a:lnTo>
                    <a:pt x="22" y="1008"/>
                  </a:lnTo>
                  <a:lnTo>
                    <a:pt x="33" y="1048"/>
                  </a:lnTo>
                  <a:lnTo>
                    <a:pt x="44" y="1088"/>
                  </a:lnTo>
                  <a:lnTo>
                    <a:pt x="58" y="1124"/>
                  </a:lnTo>
                  <a:lnTo>
                    <a:pt x="73" y="1160"/>
                  </a:lnTo>
                  <a:lnTo>
                    <a:pt x="84" y="1178"/>
                  </a:lnTo>
                  <a:lnTo>
                    <a:pt x="87" y="1185"/>
                  </a:lnTo>
                  <a:lnTo>
                    <a:pt x="106" y="1233"/>
                  </a:lnTo>
                  <a:lnTo>
                    <a:pt x="127" y="1276"/>
                  </a:lnTo>
                  <a:lnTo>
                    <a:pt x="153" y="1320"/>
                  </a:lnTo>
                  <a:lnTo>
                    <a:pt x="178" y="1359"/>
                  </a:lnTo>
                  <a:lnTo>
                    <a:pt x="207" y="1396"/>
                  </a:lnTo>
                  <a:lnTo>
                    <a:pt x="236" y="1432"/>
                  </a:lnTo>
                  <a:lnTo>
                    <a:pt x="268" y="1464"/>
                  </a:lnTo>
                  <a:lnTo>
                    <a:pt x="305" y="1497"/>
                  </a:lnTo>
                  <a:lnTo>
                    <a:pt x="341" y="1523"/>
                  </a:lnTo>
                  <a:lnTo>
                    <a:pt x="377" y="1548"/>
                  </a:lnTo>
                  <a:lnTo>
                    <a:pt x="417" y="1573"/>
                  </a:lnTo>
                  <a:lnTo>
                    <a:pt x="457" y="1595"/>
                  </a:lnTo>
                  <a:lnTo>
                    <a:pt x="501" y="1613"/>
                  </a:lnTo>
                  <a:lnTo>
                    <a:pt x="544" y="1628"/>
                  </a:lnTo>
                  <a:lnTo>
                    <a:pt x="588" y="1642"/>
                  </a:lnTo>
                  <a:lnTo>
                    <a:pt x="631" y="1653"/>
                  </a:lnTo>
                  <a:lnTo>
                    <a:pt x="675" y="1660"/>
                  </a:lnTo>
                  <a:lnTo>
                    <a:pt x="721" y="1668"/>
                  </a:lnTo>
                  <a:lnTo>
                    <a:pt x="765" y="1668"/>
                  </a:lnTo>
                  <a:lnTo>
                    <a:pt x="812" y="1671"/>
                  </a:lnTo>
                  <a:lnTo>
                    <a:pt x="855" y="1668"/>
                  </a:lnTo>
                  <a:lnTo>
                    <a:pt x="902" y="1663"/>
                  </a:lnTo>
                  <a:lnTo>
                    <a:pt x="949" y="1657"/>
                  </a:lnTo>
                  <a:lnTo>
                    <a:pt x="993" y="1646"/>
                  </a:lnTo>
                  <a:lnTo>
                    <a:pt x="1036" y="1631"/>
                  </a:lnTo>
                  <a:lnTo>
                    <a:pt x="1084" y="1617"/>
                  </a:lnTo>
                  <a:lnTo>
                    <a:pt x="1128" y="1598"/>
                  </a:lnTo>
                  <a:lnTo>
                    <a:pt x="1167" y="1576"/>
                  </a:lnTo>
                  <a:lnTo>
                    <a:pt x="1210" y="1555"/>
                  </a:lnTo>
                  <a:lnTo>
                    <a:pt x="1250" y="1530"/>
                  </a:lnTo>
                  <a:lnTo>
                    <a:pt x="1290" y="1501"/>
                  </a:lnTo>
                  <a:lnTo>
                    <a:pt x="1327" y="1468"/>
                  </a:lnTo>
                  <a:lnTo>
                    <a:pt x="1367" y="1429"/>
                  </a:lnTo>
                  <a:lnTo>
                    <a:pt x="1402" y="1392"/>
                  </a:lnTo>
                  <a:lnTo>
                    <a:pt x="1432" y="1349"/>
                  </a:lnTo>
                  <a:lnTo>
                    <a:pt x="1461" y="1305"/>
                  </a:lnTo>
                  <a:lnTo>
                    <a:pt x="1486" y="1262"/>
                  </a:lnTo>
                  <a:lnTo>
                    <a:pt x="1508" y="1218"/>
                  </a:lnTo>
                  <a:lnTo>
                    <a:pt x="1529" y="1171"/>
                  </a:lnTo>
                  <a:lnTo>
                    <a:pt x="1544" y="1124"/>
                  </a:lnTo>
                  <a:lnTo>
                    <a:pt x="1558" y="1073"/>
                  </a:lnTo>
                  <a:lnTo>
                    <a:pt x="1566" y="1026"/>
                  </a:lnTo>
                  <a:lnTo>
                    <a:pt x="1573" y="976"/>
                  </a:lnTo>
                  <a:lnTo>
                    <a:pt x="1576" y="924"/>
                  </a:lnTo>
                  <a:lnTo>
                    <a:pt x="1576" y="874"/>
                  </a:lnTo>
                  <a:lnTo>
                    <a:pt x="1576" y="823"/>
                  </a:lnTo>
                  <a:lnTo>
                    <a:pt x="1573" y="776"/>
                  </a:lnTo>
                  <a:lnTo>
                    <a:pt x="1566" y="725"/>
                  </a:lnTo>
                  <a:lnTo>
                    <a:pt x="1555" y="675"/>
                  </a:lnTo>
                  <a:lnTo>
                    <a:pt x="1541" y="628"/>
                  </a:lnTo>
                  <a:lnTo>
                    <a:pt x="1526" y="576"/>
                  </a:lnTo>
                  <a:lnTo>
                    <a:pt x="1508" y="529"/>
                  </a:lnTo>
                  <a:lnTo>
                    <a:pt x="1486" y="482"/>
                  </a:lnTo>
                  <a:lnTo>
                    <a:pt x="1464" y="439"/>
                  </a:lnTo>
                  <a:lnTo>
                    <a:pt x="1439" y="395"/>
                  </a:lnTo>
                  <a:lnTo>
                    <a:pt x="1410" y="352"/>
                  </a:lnTo>
                  <a:lnTo>
                    <a:pt x="1381" y="312"/>
                  </a:lnTo>
                  <a:lnTo>
                    <a:pt x="1349" y="272"/>
                  </a:lnTo>
                  <a:lnTo>
                    <a:pt x="1312" y="236"/>
                  </a:lnTo>
                  <a:lnTo>
                    <a:pt x="1275" y="200"/>
                  </a:lnTo>
                  <a:lnTo>
                    <a:pt x="1236" y="168"/>
                  </a:lnTo>
                  <a:lnTo>
                    <a:pt x="1193" y="135"/>
                  </a:lnTo>
                  <a:lnTo>
                    <a:pt x="1149" y="109"/>
                  </a:lnTo>
                  <a:lnTo>
                    <a:pt x="1106" y="84"/>
                  </a:lnTo>
                  <a:lnTo>
                    <a:pt x="1058" y="62"/>
                  </a:lnTo>
                  <a:lnTo>
                    <a:pt x="1011" y="44"/>
                  </a:lnTo>
                  <a:lnTo>
                    <a:pt x="968" y="29"/>
                  </a:lnTo>
                  <a:lnTo>
                    <a:pt x="921" y="15"/>
                  </a:lnTo>
                  <a:lnTo>
                    <a:pt x="870" y="8"/>
                  </a:lnTo>
                  <a:lnTo>
                    <a:pt x="823" y="4"/>
                  </a:lnTo>
                  <a:lnTo>
                    <a:pt x="775" y="1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34"/>
            <p:cNvSpPr/>
            <p:nvPr/>
          </p:nvSpPr>
          <p:spPr>
            <a:xfrm>
              <a:off x="728888" y="447400"/>
              <a:ext cx="45575" cy="91700"/>
            </a:xfrm>
            <a:custGeom>
              <a:avLst/>
              <a:gdLst/>
              <a:ahLst/>
              <a:cxnLst/>
              <a:rect l="l" t="t" r="r" b="b"/>
              <a:pathLst>
                <a:path w="1823" h="3668" extrusionOk="0">
                  <a:moveTo>
                    <a:pt x="1410" y="0"/>
                  </a:moveTo>
                  <a:lnTo>
                    <a:pt x="1396" y="4"/>
                  </a:lnTo>
                  <a:lnTo>
                    <a:pt x="1381" y="7"/>
                  </a:lnTo>
                  <a:lnTo>
                    <a:pt x="1366" y="11"/>
                  </a:lnTo>
                  <a:lnTo>
                    <a:pt x="1352" y="15"/>
                  </a:lnTo>
                  <a:lnTo>
                    <a:pt x="1337" y="22"/>
                  </a:lnTo>
                  <a:lnTo>
                    <a:pt x="1323" y="29"/>
                  </a:lnTo>
                  <a:lnTo>
                    <a:pt x="1312" y="37"/>
                  </a:lnTo>
                  <a:lnTo>
                    <a:pt x="1301" y="47"/>
                  </a:lnTo>
                  <a:lnTo>
                    <a:pt x="1287" y="54"/>
                  </a:lnTo>
                  <a:lnTo>
                    <a:pt x="1279" y="69"/>
                  </a:lnTo>
                  <a:lnTo>
                    <a:pt x="1269" y="80"/>
                  </a:lnTo>
                  <a:lnTo>
                    <a:pt x="1262" y="94"/>
                  </a:lnTo>
                  <a:lnTo>
                    <a:pt x="1254" y="105"/>
                  </a:lnTo>
                  <a:lnTo>
                    <a:pt x="1247" y="124"/>
                  </a:lnTo>
                  <a:lnTo>
                    <a:pt x="1244" y="138"/>
                  </a:lnTo>
                  <a:lnTo>
                    <a:pt x="1240" y="156"/>
                  </a:lnTo>
                  <a:lnTo>
                    <a:pt x="1236" y="171"/>
                  </a:lnTo>
                  <a:lnTo>
                    <a:pt x="1236" y="192"/>
                  </a:lnTo>
                  <a:lnTo>
                    <a:pt x="1236" y="293"/>
                  </a:lnTo>
                  <a:lnTo>
                    <a:pt x="1240" y="398"/>
                  </a:lnTo>
                  <a:lnTo>
                    <a:pt x="1247" y="500"/>
                  </a:lnTo>
                  <a:lnTo>
                    <a:pt x="1257" y="602"/>
                  </a:lnTo>
                  <a:cubicBezTo>
                    <a:pt x="1272" y="732"/>
                    <a:pt x="1287" y="866"/>
                    <a:pt x="1301" y="997"/>
                  </a:cubicBezTo>
                  <a:lnTo>
                    <a:pt x="1309" y="1094"/>
                  </a:lnTo>
                  <a:lnTo>
                    <a:pt x="1316" y="1196"/>
                  </a:lnTo>
                  <a:lnTo>
                    <a:pt x="1319" y="1293"/>
                  </a:lnTo>
                  <a:lnTo>
                    <a:pt x="1316" y="1395"/>
                  </a:lnTo>
                  <a:lnTo>
                    <a:pt x="1312" y="1497"/>
                  </a:lnTo>
                  <a:cubicBezTo>
                    <a:pt x="1309" y="1529"/>
                    <a:pt x="1305" y="1566"/>
                    <a:pt x="1301" y="1598"/>
                  </a:cubicBezTo>
                  <a:lnTo>
                    <a:pt x="1294" y="1653"/>
                  </a:lnTo>
                  <a:lnTo>
                    <a:pt x="1287" y="1703"/>
                  </a:lnTo>
                  <a:lnTo>
                    <a:pt x="1276" y="1758"/>
                  </a:lnTo>
                  <a:lnTo>
                    <a:pt x="1265" y="1808"/>
                  </a:lnTo>
                  <a:lnTo>
                    <a:pt x="1247" y="1873"/>
                  </a:lnTo>
                  <a:lnTo>
                    <a:pt x="1229" y="1939"/>
                  </a:lnTo>
                  <a:lnTo>
                    <a:pt x="1207" y="2004"/>
                  </a:lnTo>
                  <a:lnTo>
                    <a:pt x="1185" y="2066"/>
                  </a:lnTo>
                  <a:lnTo>
                    <a:pt x="1164" y="2131"/>
                  </a:lnTo>
                  <a:lnTo>
                    <a:pt x="1138" y="2193"/>
                  </a:lnTo>
                  <a:lnTo>
                    <a:pt x="1113" y="2254"/>
                  </a:lnTo>
                  <a:lnTo>
                    <a:pt x="1084" y="2315"/>
                  </a:lnTo>
                  <a:lnTo>
                    <a:pt x="1023" y="2439"/>
                  </a:lnTo>
                  <a:lnTo>
                    <a:pt x="953" y="2559"/>
                  </a:lnTo>
                  <a:lnTo>
                    <a:pt x="881" y="2675"/>
                  </a:lnTo>
                  <a:lnTo>
                    <a:pt x="805" y="2787"/>
                  </a:lnTo>
                  <a:lnTo>
                    <a:pt x="722" y="2895"/>
                  </a:lnTo>
                  <a:lnTo>
                    <a:pt x="635" y="3001"/>
                  </a:lnTo>
                  <a:lnTo>
                    <a:pt x="544" y="3102"/>
                  </a:lnTo>
                  <a:lnTo>
                    <a:pt x="446" y="3200"/>
                  </a:lnTo>
                  <a:lnTo>
                    <a:pt x="349" y="3294"/>
                  </a:lnTo>
                  <a:lnTo>
                    <a:pt x="247" y="3381"/>
                  </a:lnTo>
                  <a:lnTo>
                    <a:pt x="138" y="3464"/>
                  </a:lnTo>
                  <a:lnTo>
                    <a:pt x="33" y="3544"/>
                  </a:lnTo>
                  <a:lnTo>
                    <a:pt x="26" y="3548"/>
                  </a:lnTo>
                  <a:lnTo>
                    <a:pt x="18" y="3551"/>
                  </a:lnTo>
                  <a:lnTo>
                    <a:pt x="15" y="3559"/>
                  </a:lnTo>
                  <a:lnTo>
                    <a:pt x="11" y="3562"/>
                  </a:lnTo>
                  <a:lnTo>
                    <a:pt x="8" y="3569"/>
                  </a:lnTo>
                  <a:lnTo>
                    <a:pt x="4" y="3576"/>
                  </a:lnTo>
                  <a:lnTo>
                    <a:pt x="4" y="3581"/>
                  </a:lnTo>
                  <a:lnTo>
                    <a:pt x="1" y="3588"/>
                  </a:lnTo>
                  <a:lnTo>
                    <a:pt x="1" y="3595"/>
                  </a:lnTo>
                  <a:lnTo>
                    <a:pt x="1" y="3598"/>
                  </a:lnTo>
                  <a:lnTo>
                    <a:pt x="1" y="3606"/>
                  </a:lnTo>
                  <a:lnTo>
                    <a:pt x="1" y="3613"/>
                  </a:lnTo>
                  <a:lnTo>
                    <a:pt x="1" y="3616"/>
                  </a:lnTo>
                  <a:lnTo>
                    <a:pt x="4" y="3624"/>
                  </a:lnTo>
                  <a:lnTo>
                    <a:pt x="8" y="3628"/>
                  </a:lnTo>
                  <a:lnTo>
                    <a:pt x="8" y="3635"/>
                  </a:lnTo>
                  <a:lnTo>
                    <a:pt x="11" y="3638"/>
                  </a:lnTo>
                  <a:lnTo>
                    <a:pt x="15" y="3642"/>
                  </a:lnTo>
                  <a:lnTo>
                    <a:pt x="18" y="3649"/>
                  </a:lnTo>
                  <a:lnTo>
                    <a:pt x="22" y="3653"/>
                  </a:lnTo>
                  <a:lnTo>
                    <a:pt x="29" y="3656"/>
                  </a:lnTo>
                  <a:lnTo>
                    <a:pt x="33" y="3660"/>
                  </a:lnTo>
                  <a:lnTo>
                    <a:pt x="40" y="3660"/>
                  </a:lnTo>
                  <a:lnTo>
                    <a:pt x="44" y="3663"/>
                  </a:lnTo>
                  <a:lnTo>
                    <a:pt x="51" y="3668"/>
                  </a:lnTo>
                  <a:lnTo>
                    <a:pt x="76" y="3668"/>
                  </a:lnTo>
                  <a:lnTo>
                    <a:pt x="83" y="3663"/>
                  </a:lnTo>
                  <a:lnTo>
                    <a:pt x="91" y="3663"/>
                  </a:lnTo>
                  <a:lnTo>
                    <a:pt x="98" y="3660"/>
                  </a:lnTo>
                  <a:cubicBezTo>
                    <a:pt x="142" y="3638"/>
                    <a:pt x="185" y="3616"/>
                    <a:pt x="229" y="3591"/>
                  </a:cubicBezTo>
                  <a:cubicBezTo>
                    <a:pt x="269" y="3569"/>
                    <a:pt x="312" y="3548"/>
                    <a:pt x="352" y="3522"/>
                  </a:cubicBezTo>
                  <a:cubicBezTo>
                    <a:pt x="392" y="3501"/>
                    <a:pt x="431" y="3476"/>
                    <a:pt x="471" y="3450"/>
                  </a:cubicBezTo>
                  <a:lnTo>
                    <a:pt x="588" y="3374"/>
                  </a:lnTo>
                  <a:lnTo>
                    <a:pt x="700" y="3294"/>
                  </a:lnTo>
                  <a:lnTo>
                    <a:pt x="805" y="3211"/>
                  </a:lnTo>
                  <a:lnTo>
                    <a:pt x="856" y="3168"/>
                  </a:lnTo>
                  <a:lnTo>
                    <a:pt x="906" y="3124"/>
                  </a:lnTo>
                  <a:lnTo>
                    <a:pt x="953" y="3076"/>
                  </a:lnTo>
                  <a:lnTo>
                    <a:pt x="1004" y="3029"/>
                  </a:lnTo>
                  <a:lnTo>
                    <a:pt x="1048" y="2982"/>
                  </a:lnTo>
                  <a:lnTo>
                    <a:pt x="1095" y="2935"/>
                  </a:lnTo>
                  <a:lnTo>
                    <a:pt x="1138" y="2885"/>
                  </a:lnTo>
                  <a:lnTo>
                    <a:pt x="1182" y="2830"/>
                  </a:lnTo>
                  <a:lnTo>
                    <a:pt x="1222" y="2780"/>
                  </a:lnTo>
                  <a:lnTo>
                    <a:pt x="1262" y="2725"/>
                  </a:lnTo>
                  <a:lnTo>
                    <a:pt x="1301" y="2671"/>
                  </a:lnTo>
                  <a:lnTo>
                    <a:pt x="1341" y="2613"/>
                  </a:lnTo>
                  <a:lnTo>
                    <a:pt x="1377" y="2554"/>
                  </a:lnTo>
                  <a:lnTo>
                    <a:pt x="1410" y="2494"/>
                  </a:lnTo>
                  <a:lnTo>
                    <a:pt x="1446" y="2432"/>
                  </a:lnTo>
                  <a:lnTo>
                    <a:pt x="1479" y="2370"/>
                  </a:lnTo>
                  <a:lnTo>
                    <a:pt x="1511" y="2305"/>
                  </a:lnTo>
                  <a:lnTo>
                    <a:pt x="1540" y="2240"/>
                  </a:lnTo>
                  <a:lnTo>
                    <a:pt x="1570" y="2171"/>
                  </a:lnTo>
                  <a:lnTo>
                    <a:pt x="1598" y="2102"/>
                  </a:lnTo>
                  <a:cubicBezTo>
                    <a:pt x="1613" y="2066"/>
                    <a:pt x="1627" y="2026"/>
                    <a:pt x="1642" y="1989"/>
                  </a:cubicBezTo>
                  <a:cubicBezTo>
                    <a:pt x="1653" y="1950"/>
                    <a:pt x="1667" y="1910"/>
                    <a:pt x="1678" y="1870"/>
                  </a:cubicBezTo>
                  <a:cubicBezTo>
                    <a:pt x="1692" y="1830"/>
                    <a:pt x="1704" y="1787"/>
                    <a:pt x="1714" y="1747"/>
                  </a:cubicBezTo>
                  <a:lnTo>
                    <a:pt x="1747" y="1616"/>
                  </a:lnTo>
                  <a:lnTo>
                    <a:pt x="1776" y="1486"/>
                  </a:lnTo>
                  <a:lnTo>
                    <a:pt x="1798" y="1355"/>
                  </a:lnTo>
                  <a:lnTo>
                    <a:pt x="1812" y="1221"/>
                  </a:lnTo>
                  <a:lnTo>
                    <a:pt x="1819" y="1153"/>
                  </a:lnTo>
                  <a:lnTo>
                    <a:pt x="1823" y="1087"/>
                  </a:lnTo>
                  <a:lnTo>
                    <a:pt x="1823" y="1019"/>
                  </a:lnTo>
                  <a:lnTo>
                    <a:pt x="1823" y="953"/>
                  </a:lnTo>
                  <a:lnTo>
                    <a:pt x="1823" y="888"/>
                  </a:lnTo>
                  <a:lnTo>
                    <a:pt x="1819" y="819"/>
                  </a:lnTo>
                  <a:lnTo>
                    <a:pt x="1816" y="754"/>
                  </a:lnTo>
                  <a:lnTo>
                    <a:pt x="1809" y="689"/>
                  </a:lnTo>
                  <a:lnTo>
                    <a:pt x="1798" y="624"/>
                  </a:lnTo>
                  <a:lnTo>
                    <a:pt x="1787" y="562"/>
                  </a:lnTo>
                  <a:lnTo>
                    <a:pt x="1772" y="500"/>
                  </a:lnTo>
                  <a:lnTo>
                    <a:pt x="1754" y="438"/>
                  </a:lnTo>
                  <a:lnTo>
                    <a:pt x="1736" y="377"/>
                  </a:lnTo>
                  <a:lnTo>
                    <a:pt x="1714" y="319"/>
                  </a:lnTo>
                  <a:lnTo>
                    <a:pt x="1689" y="258"/>
                  </a:lnTo>
                  <a:lnTo>
                    <a:pt x="1664" y="203"/>
                  </a:lnTo>
                  <a:lnTo>
                    <a:pt x="1635" y="149"/>
                  </a:lnTo>
                  <a:lnTo>
                    <a:pt x="1602" y="94"/>
                  </a:lnTo>
                  <a:lnTo>
                    <a:pt x="1591" y="80"/>
                  </a:lnTo>
                  <a:lnTo>
                    <a:pt x="1580" y="65"/>
                  </a:lnTo>
                  <a:lnTo>
                    <a:pt x="1570" y="54"/>
                  </a:lnTo>
                  <a:lnTo>
                    <a:pt x="1555" y="44"/>
                  </a:lnTo>
                  <a:lnTo>
                    <a:pt x="1544" y="32"/>
                  </a:lnTo>
                  <a:lnTo>
                    <a:pt x="1530" y="25"/>
                  </a:lnTo>
                  <a:lnTo>
                    <a:pt x="1515" y="18"/>
                  </a:lnTo>
                  <a:lnTo>
                    <a:pt x="1501" y="15"/>
                  </a:lnTo>
                  <a:lnTo>
                    <a:pt x="1486" y="7"/>
                  </a:lnTo>
                  <a:lnTo>
                    <a:pt x="1471" y="4"/>
                  </a:lnTo>
                  <a:lnTo>
                    <a:pt x="1453" y="4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34"/>
            <p:cNvSpPr/>
            <p:nvPr/>
          </p:nvSpPr>
          <p:spPr>
            <a:xfrm>
              <a:off x="809138" y="572050"/>
              <a:ext cx="147000" cy="135550"/>
            </a:xfrm>
            <a:custGeom>
              <a:avLst/>
              <a:gdLst/>
              <a:ahLst/>
              <a:cxnLst/>
              <a:rect l="l" t="t" r="r" b="b"/>
              <a:pathLst>
                <a:path w="5880" h="5422" extrusionOk="0">
                  <a:moveTo>
                    <a:pt x="1896" y="4718"/>
                  </a:moveTo>
                  <a:lnTo>
                    <a:pt x="2001" y="4780"/>
                  </a:lnTo>
                  <a:lnTo>
                    <a:pt x="2110" y="4835"/>
                  </a:lnTo>
                  <a:lnTo>
                    <a:pt x="1998" y="4784"/>
                  </a:lnTo>
                  <a:lnTo>
                    <a:pt x="1889" y="4726"/>
                  </a:lnTo>
                  <a:lnTo>
                    <a:pt x="1892" y="4722"/>
                  </a:lnTo>
                  <a:lnTo>
                    <a:pt x="1896" y="4718"/>
                  </a:lnTo>
                  <a:close/>
                  <a:moveTo>
                    <a:pt x="556" y="533"/>
                  </a:moveTo>
                  <a:lnTo>
                    <a:pt x="556" y="642"/>
                  </a:lnTo>
                  <a:lnTo>
                    <a:pt x="556" y="747"/>
                  </a:lnTo>
                  <a:lnTo>
                    <a:pt x="559" y="856"/>
                  </a:lnTo>
                  <a:lnTo>
                    <a:pt x="566" y="965"/>
                  </a:lnTo>
                  <a:lnTo>
                    <a:pt x="577" y="1069"/>
                  </a:lnTo>
                  <a:lnTo>
                    <a:pt x="588" y="1174"/>
                  </a:lnTo>
                  <a:lnTo>
                    <a:pt x="606" y="1283"/>
                  </a:lnTo>
                  <a:lnTo>
                    <a:pt x="621" y="1388"/>
                  </a:lnTo>
                  <a:lnTo>
                    <a:pt x="643" y="1490"/>
                  </a:lnTo>
                  <a:lnTo>
                    <a:pt x="664" y="1595"/>
                  </a:lnTo>
                  <a:lnTo>
                    <a:pt x="690" y="1700"/>
                  </a:lnTo>
                  <a:lnTo>
                    <a:pt x="715" y="1801"/>
                  </a:lnTo>
                  <a:lnTo>
                    <a:pt x="748" y="1903"/>
                  </a:lnTo>
                  <a:lnTo>
                    <a:pt x="777" y="2004"/>
                  </a:lnTo>
                  <a:lnTo>
                    <a:pt x="813" y="2106"/>
                  </a:lnTo>
                  <a:lnTo>
                    <a:pt x="849" y="2204"/>
                  </a:lnTo>
                  <a:lnTo>
                    <a:pt x="885" y="2301"/>
                  </a:lnTo>
                  <a:lnTo>
                    <a:pt x="929" y="2400"/>
                  </a:lnTo>
                  <a:lnTo>
                    <a:pt x="969" y="2494"/>
                  </a:lnTo>
                  <a:lnTo>
                    <a:pt x="1016" y="2588"/>
                  </a:lnTo>
                  <a:lnTo>
                    <a:pt x="1063" y="2682"/>
                  </a:lnTo>
                  <a:lnTo>
                    <a:pt x="1110" y="2773"/>
                  </a:lnTo>
                  <a:lnTo>
                    <a:pt x="1165" y="2867"/>
                  </a:lnTo>
                  <a:lnTo>
                    <a:pt x="1215" y="2954"/>
                  </a:lnTo>
                  <a:lnTo>
                    <a:pt x="1270" y="3044"/>
                  </a:lnTo>
                  <a:lnTo>
                    <a:pt x="1327" y="3131"/>
                  </a:lnTo>
                  <a:lnTo>
                    <a:pt x="1389" y="3215"/>
                  </a:lnTo>
                  <a:lnTo>
                    <a:pt x="1447" y="3298"/>
                  </a:lnTo>
                  <a:lnTo>
                    <a:pt x="1512" y="3382"/>
                  </a:lnTo>
                  <a:lnTo>
                    <a:pt x="1574" y="3461"/>
                  </a:lnTo>
                  <a:lnTo>
                    <a:pt x="1643" y="3541"/>
                  </a:lnTo>
                  <a:lnTo>
                    <a:pt x="1708" y="3617"/>
                  </a:lnTo>
                  <a:lnTo>
                    <a:pt x="1780" y="3693"/>
                  </a:lnTo>
                  <a:lnTo>
                    <a:pt x="1849" y="3765"/>
                  </a:lnTo>
                  <a:lnTo>
                    <a:pt x="1922" y="3835"/>
                  </a:lnTo>
                  <a:lnTo>
                    <a:pt x="1998" y="3907"/>
                  </a:lnTo>
                  <a:lnTo>
                    <a:pt x="2074" y="3972"/>
                  </a:lnTo>
                  <a:lnTo>
                    <a:pt x="2153" y="4037"/>
                  </a:lnTo>
                  <a:lnTo>
                    <a:pt x="2230" y="4099"/>
                  </a:lnTo>
                  <a:lnTo>
                    <a:pt x="2313" y="4161"/>
                  </a:lnTo>
                  <a:lnTo>
                    <a:pt x="2393" y="4222"/>
                  </a:lnTo>
                  <a:lnTo>
                    <a:pt x="2476" y="4277"/>
                  </a:lnTo>
                  <a:lnTo>
                    <a:pt x="2563" y="4330"/>
                  </a:lnTo>
                  <a:lnTo>
                    <a:pt x="2650" y="4382"/>
                  </a:lnTo>
                  <a:lnTo>
                    <a:pt x="2737" y="4432"/>
                  </a:lnTo>
                  <a:lnTo>
                    <a:pt x="2824" y="4479"/>
                  </a:lnTo>
                  <a:lnTo>
                    <a:pt x="2914" y="4523"/>
                  </a:lnTo>
                  <a:lnTo>
                    <a:pt x="3005" y="4566"/>
                  </a:lnTo>
                  <a:lnTo>
                    <a:pt x="3100" y="4603"/>
                  </a:lnTo>
                  <a:lnTo>
                    <a:pt x="3194" y="4639"/>
                  </a:lnTo>
                  <a:lnTo>
                    <a:pt x="3287" y="4675"/>
                  </a:lnTo>
                  <a:lnTo>
                    <a:pt x="3382" y="4704"/>
                  </a:lnTo>
                  <a:lnTo>
                    <a:pt x="3480" y="4733"/>
                  </a:lnTo>
                  <a:lnTo>
                    <a:pt x="3578" y="4758"/>
                  </a:lnTo>
                  <a:lnTo>
                    <a:pt x="3675" y="4780"/>
                  </a:lnTo>
                  <a:lnTo>
                    <a:pt x="3777" y="4798"/>
                  </a:lnTo>
                  <a:lnTo>
                    <a:pt x="3879" y="4817"/>
                  </a:lnTo>
                  <a:lnTo>
                    <a:pt x="3980" y="4827"/>
                  </a:lnTo>
                  <a:lnTo>
                    <a:pt x="4082" y="4838"/>
                  </a:lnTo>
                  <a:lnTo>
                    <a:pt x="4183" y="4845"/>
                  </a:lnTo>
                  <a:lnTo>
                    <a:pt x="4288" y="4849"/>
                  </a:lnTo>
                  <a:lnTo>
                    <a:pt x="4393" y="4849"/>
                  </a:lnTo>
                  <a:lnTo>
                    <a:pt x="4498" y="4845"/>
                  </a:lnTo>
                  <a:lnTo>
                    <a:pt x="4603" y="4842"/>
                  </a:lnTo>
                  <a:lnTo>
                    <a:pt x="4455" y="4882"/>
                  </a:lnTo>
                  <a:lnTo>
                    <a:pt x="4270" y="4911"/>
                  </a:lnTo>
                  <a:lnTo>
                    <a:pt x="4179" y="4922"/>
                  </a:lnTo>
                  <a:lnTo>
                    <a:pt x="4088" y="4932"/>
                  </a:lnTo>
                  <a:lnTo>
                    <a:pt x="3998" y="4939"/>
                  </a:lnTo>
                  <a:lnTo>
                    <a:pt x="3908" y="4944"/>
                  </a:lnTo>
                  <a:lnTo>
                    <a:pt x="3814" y="4947"/>
                  </a:lnTo>
                  <a:lnTo>
                    <a:pt x="3632" y="4947"/>
                  </a:lnTo>
                  <a:lnTo>
                    <a:pt x="3541" y="4944"/>
                  </a:lnTo>
                  <a:lnTo>
                    <a:pt x="3451" y="4936"/>
                  </a:lnTo>
                  <a:lnTo>
                    <a:pt x="3361" y="4929"/>
                  </a:lnTo>
                  <a:lnTo>
                    <a:pt x="3274" y="4918"/>
                  </a:lnTo>
                  <a:lnTo>
                    <a:pt x="3183" y="4904"/>
                  </a:lnTo>
                  <a:lnTo>
                    <a:pt x="3092" y="4889"/>
                  </a:lnTo>
                  <a:lnTo>
                    <a:pt x="3005" y="4871"/>
                  </a:lnTo>
                  <a:lnTo>
                    <a:pt x="2914" y="4849"/>
                  </a:lnTo>
                  <a:lnTo>
                    <a:pt x="2827" y="4827"/>
                  </a:lnTo>
                  <a:lnTo>
                    <a:pt x="2740" y="4798"/>
                  </a:lnTo>
                  <a:lnTo>
                    <a:pt x="2653" y="4773"/>
                  </a:lnTo>
                  <a:lnTo>
                    <a:pt x="2566" y="4740"/>
                  </a:lnTo>
                  <a:lnTo>
                    <a:pt x="2480" y="4704"/>
                  </a:lnTo>
                  <a:lnTo>
                    <a:pt x="2393" y="4668"/>
                  </a:lnTo>
                  <a:lnTo>
                    <a:pt x="2309" y="4628"/>
                  </a:lnTo>
                  <a:lnTo>
                    <a:pt x="2222" y="4584"/>
                  </a:lnTo>
                  <a:lnTo>
                    <a:pt x="2139" y="4537"/>
                  </a:lnTo>
                  <a:lnTo>
                    <a:pt x="2056" y="4487"/>
                  </a:lnTo>
                  <a:lnTo>
                    <a:pt x="1972" y="4436"/>
                  </a:lnTo>
                  <a:lnTo>
                    <a:pt x="1892" y="4382"/>
                  </a:lnTo>
                  <a:lnTo>
                    <a:pt x="1809" y="4320"/>
                  </a:lnTo>
                  <a:lnTo>
                    <a:pt x="1730" y="4258"/>
                  </a:lnTo>
                  <a:lnTo>
                    <a:pt x="1650" y="4193"/>
                  </a:lnTo>
                  <a:lnTo>
                    <a:pt x="1556" y="4110"/>
                  </a:lnTo>
                  <a:lnTo>
                    <a:pt x="1465" y="4026"/>
                  </a:lnTo>
                  <a:lnTo>
                    <a:pt x="1382" y="3936"/>
                  </a:lnTo>
                  <a:lnTo>
                    <a:pt x="1298" y="3845"/>
                  </a:lnTo>
                  <a:lnTo>
                    <a:pt x="1218" y="3755"/>
                  </a:lnTo>
                  <a:lnTo>
                    <a:pt x="1143" y="3656"/>
                  </a:lnTo>
                  <a:lnTo>
                    <a:pt x="1074" y="3559"/>
                  </a:lnTo>
                  <a:lnTo>
                    <a:pt x="1004" y="3461"/>
                  </a:lnTo>
                  <a:lnTo>
                    <a:pt x="944" y="3360"/>
                  </a:lnTo>
                  <a:lnTo>
                    <a:pt x="882" y="3255"/>
                  </a:lnTo>
                  <a:lnTo>
                    <a:pt x="827" y="3149"/>
                  </a:lnTo>
                  <a:lnTo>
                    <a:pt x="773" y="3041"/>
                  </a:lnTo>
                  <a:lnTo>
                    <a:pt x="726" y="2932"/>
                  </a:lnTo>
                  <a:lnTo>
                    <a:pt x="678" y="2823"/>
                  </a:lnTo>
                  <a:lnTo>
                    <a:pt x="639" y="2711"/>
                  </a:lnTo>
                  <a:lnTo>
                    <a:pt x="603" y="2599"/>
                  </a:lnTo>
                  <a:lnTo>
                    <a:pt x="566" y="2482"/>
                  </a:lnTo>
                  <a:lnTo>
                    <a:pt x="537" y="2367"/>
                  </a:lnTo>
                  <a:lnTo>
                    <a:pt x="512" y="2251"/>
                  </a:lnTo>
                  <a:lnTo>
                    <a:pt x="490" y="2134"/>
                  </a:lnTo>
                  <a:lnTo>
                    <a:pt x="469" y="2015"/>
                  </a:lnTo>
                  <a:lnTo>
                    <a:pt x="454" y="1895"/>
                  </a:lnTo>
                  <a:lnTo>
                    <a:pt x="444" y="1780"/>
                  </a:lnTo>
                  <a:lnTo>
                    <a:pt x="436" y="1660"/>
                  </a:lnTo>
                  <a:lnTo>
                    <a:pt x="432" y="1540"/>
                  </a:lnTo>
                  <a:lnTo>
                    <a:pt x="432" y="1417"/>
                  </a:lnTo>
                  <a:lnTo>
                    <a:pt x="436" y="1298"/>
                  </a:lnTo>
                  <a:lnTo>
                    <a:pt x="444" y="1178"/>
                  </a:lnTo>
                  <a:lnTo>
                    <a:pt x="454" y="1059"/>
                  </a:lnTo>
                  <a:lnTo>
                    <a:pt x="469" y="939"/>
                  </a:lnTo>
                  <a:lnTo>
                    <a:pt x="487" y="819"/>
                  </a:lnTo>
                  <a:lnTo>
                    <a:pt x="509" y="699"/>
                  </a:lnTo>
                  <a:lnTo>
                    <a:pt x="556" y="533"/>
                  </a:lnTo>
                  <a:close/>
                  <a:moveTo>
                    <a:pt x="624" y="0"/>
                  </a:moveTo>
                  <a:lnTo>
                    <a:pt x="617" y="4"/>
                  </a:lnTo>
                  <a:lnTo>
                    <a:pt x="610" y="8"/>
                  </a:lnTo>
                  <a:lnTo>
                    <a:pt x="606" y="12"/>
                  </a:lnTo>
                  <a:lnTo>
                    <a:pt x="603" y="15"/>
                  </a:lnTo>
                  <a:lnTo>
                    <a:pt x="599" y="18"/>
                  </a:lnTo>
                  <a:lnTo>
                    <a:pt x="599" y="22"/>
                  </a:lnTo>
                  <a:lnTo>
                    <a:pt x="596" y="25"/>
                  </a:lnTo>
                  <a:lnTo>
                    <a:pt x="596" y="30"/>
                  </a:lnTo>
                  <a:lnTo>
                    <a:pt x="596" y="33"/>
                  </a:lnTo>
                  <a:lnTo>
                    <a:pt x="591" y="55"/>
                  </a:lnTo>
                  <a:lnTo>
                    <a:pt x="584" y="58"/>
                  </a:lnTo>
                  <a:lnTo>
                    <a:pt x="577" y="62"/>
                  </a:lnTo>
                  <a:lnTo>
                    <a:pt x="577" y="65"/>
                  </a:lnTo>
                  <a:lnTo>
                    <a:pt x="574" y="69"/>
                  </a:lnTo>
                  <a:lnTo>
                    <a:pt x="570" y="73"/>
                  </a:lnTo>
                  <a:lnTo>
                    <a:pt x="570" y="77"/>
                  </a:lnTo>
                  <a:lnTo>
                    <a:pt x="523" y="182"/>
                  </a:lnTo>
                  <a:lnTo>
                    <a:pt x="483" y="291"/>
                  </a:lnTo>
                  <a:lnTo>
                    <a:pt x="444" y="395"/>
                  </a:lnTo>
                  <a:lnTo>
                    <a:pt x="410" y="504"/>
                  </a:lnTo>
                  <a:lnTo>
                    <a:pt x="374" y="562"/>
                  </a:lnTo>
                  <a:lnTo>
                    <a:pt x="338" y="620"/>
                  </a:lnTo>
                  <a:lnTo>
                    <a:pt x="305" y="682"/>
                  </a:lnTo>
                  <a:lnTo>
                    <a:pt x="277" y="743"/>
                  </a:lnTo>
                  <a:lnTo>
                    <a:pt x="248" y="805"/>
                  </a:lnTo>
                  <a:lnTo>
                    <a:pt x="218" y="866"/>
                  </a:lnTo>
                  <a:lnTo>
                    <a:pt x="193" y="928"/>
                  </a:lnTo>
                  <a:lnTo>
                    <a:pt x="171" y="993"/>
                  </a:lnTo>
                  <a:lnTo>
                    <a:pt x="146" y="1055"/>
                  </a:lnTo>
                  <a:lnTo>
                    <a:pt x="128" y="1120"/>
                  </a:lnTo>
                  <a:lnTo>
                    <a:pt x="106" y="1186"/>
                  </a:lnTo>
                  <a:lnTo>
                    <a:pt x="91" y="1251"/>
                  </a:lnTo>
                  <a:lnTo>
                    <a:pt x="74" y="1316"/>
                  </a:lnTo>
                  <a:lnTo>
                    <a:pt x="59" y="1385"/>
                  </a:lnTo>
                  <a:lnTo>
                    <a:pt x="37" y="1519"/>
                  </a:lnTo>
                  <a:lnTo>
                    <a:pt x="19" y="1653"/>
                  </a:lnTo>
                  <a:lnTo>
                    <a:pt x="9" y="1791"/>
                  </a:lnTo>
                  <a:lnTo>
                    <a:pt x="1" y="1928"/>
                  </a:lnTo>
                  <a:lnTo>
                    <a:pt x="4" y="2066"/>
                  </a:lnTo>
                  <a:lnTo>
                    <a:pt x="9" y="2204"/>
                  </a:lnTo>
                  <a:lnTo>
                    <a:pt x="23" y="2341"/>
                  </a:lnTo>
                  <a:lnTo>
                    <a:pt x="37" y="2482"/>
                  </a:lnTo>
                  <a:lnTo>
                    <a:pt x="63" y="2621"/>
                  </a:lnTo>
                  <a:lnTo>
                    <a:pt x="91" y="2755"/>
                  </a:lnTo>
                  <a:lnTo>
                    <a:pt x="124" y="2892"/>
                  </a:lnTo>
                  <a:lnTo>
                    <a:pt x="161" y="3026"/>
                  </a:lnTo>
                  <a:lnTo>
                    <a:pt x="204" y="3161"/>
                  </a:lnTo>
                  <a:lnTo>
                    <a:pt x="255" y="3291"/>
                  </a:lnTo>
                  <a:lnTo>
                    <a:pt x="305" y="3417"/>
                  </a:lnTo>
                  <a:lnTo>
                    <a:pt x="364" y="3544"/>
                  </a:lnTo>
                  <a:lnTo>
                    <a:pt x="429" y="3668"/>
                  </a:lnTo>
                  <a:lnTo>
                    <a:pt x="494" y="3791"/>
                  </a:lnTo>
                  <a:lnTo>
                    <a:pt x="566" y="3907"/>
                  </a:lnTo>
                  <a:lnTo>
                    <a:pt x="643" y="4023"/>
                  </a:lnTo>
                  <a:lnTo>
                    <a:pt x="718" y="4131"/>
                  </a:lnTo>
                  <a:lnTo>
                    <a:pt x="805" y="4240"/>
                  </a:lnTo>
                  <a:lnTo>
                    <a:pt x="892" y="4342"/>
                  </a:lnTo>
                  <a:lnTo>
                    <a:pt x="983" y="4439"/>
                  </a:lnTo>
                  <a:lnTo>
                    <a:pt x="1078" y="4534"/>
                  </a:lnTo>
                  <a:lnTo>
                    <a:pt x="1168" y="4610"/>
                  </a:lnTo>
                  <a:lnTo>
                    <a:pt x="1262" y="4690"/>
                  </a:lnTo>
                  <a:lnTo>
                    <a:pt x="1357" y="4762"/>
                  </a:lnTo>
                  <a:lnTo>
                    <a:pt x="1461" y="4831"/>
                  </a:lnTo>
                  <a:lnTo>
                    <a:pt x="1566" y="4896"/>
                  </a:lnTo>
                  <a:lnTo>
                    <a:pt x="1675" y="4961"/>
                  </a:lnTo>
                  <a:lnTo>
                    <a:pt x="1787" y="5019"/>
                  </a:lnTo>
                  <a:lnTo>
                    <a:pt x="1900" y="5074"/>
                  </a:lnTo>
                  <a:lnTo>
                    <a:pt x="2019" y="5125"/>
                  </a:lnTo>
                  <a:lnTo>
                    <a:pt x="2139" y="5175"/>
                  </a:lnTo>
                  <a:lnTo>
                    <a:pt x="2262" y="5218"/>
                  </a:lnTo>
                  <a:lnTo>
                    <a:pt x="2386" y="5258"/>
                  </a:lnTo>
                  <a:lnTo>
                    <a:pt x="2513" y="5295"/>
                  </a:lnTo>
                  <a:lnTo>
                    <a:pt x="2640" y="5324"/>
                  </a:lnTo>
                  <a:lnTo>
                    <a:pt x="2766" y="5352"/>
                  </a:lnTo>
                  <a:lnTo>
                    <a:pt x="2896" y="5374"/>
                  </a:lnTo>
                  <a:lnTo>
                    <a:pt x="3027" y="5392"/>
                  </a:lnTo>
                  <a:lnTo>
                    <a:pt x="3157" y="5407"/>
                  </a:lnTo>
                  <a:lnTo>
                    <a:pt x="3287" y="5418"/>
                  </a:lnTo>
                  <a:lnTo>
                    <a:pt x="3418" y="5422"/>
                  </a:lnTo>
                  <a:lnTo>
                    <a:pt x="3548" y="5422"/>
                  </a:lnTo>
                  <a:lnTo>
                    <a:pt x="3679" y="5418"/>
                  </a:lnTo>
                  <a:lnTo>
                    <a:pt x="3806" y="5407"/>
                  </a:lnTo>
                  <a:lnTo>
                    <a:pt x="3936" y="5392"/>
                  </a:lnTo>
                  <a:lnTo>
                    <a:pt x="4060" y="5374"/>
                  </a:lnTo>
                  <a:lnTo>
                    <a:pt x="4187" y="5349"/>
                  </a:lnTo>
                  <a:lnTo>
                    <a:pt x="4309" y="5317"/>
                  </a:lnTo>
                  <a:lnTo>
                    <a:pt x="4429" y="5284"/>
                  </a:lnTo>
                  <a:lnTo>
                    <a:pt x="4549" y="5240"/>
                  </a:lnTo>
                  <a:lnTo>
                    <a:pt x="4665" y="5193"/>
                  </a:lnTo>
                  <a:lnTo>
                    <a:pt x="4722" y="5168"/>
                  </a:lnTo>
                  <a:lnTo>
                    <a:pt x="4777" y="5143"/>
                  </a:lnTo>
                  <a:lnTo>
                    <a:pt x="4836" y="5113"/>
                  </a:lnTo>
                  <a:lnTo>
                    <a:pt x="4889" y="5085"/>
                  </a:lnTo>
                  <a:lnTo>
                    <a:pt x="4955" y="5063"/>
                  </a:lnTo>
                  <a:lnTo>
                    <a:pt x="5020" y="5038"/>
                  </a:lnTo>
                  <a:lnTo>
                    <a:pt x="5089" y="5012"/>
                  </a:lnTo>
                  <a:lnTo>
                    <a:pt x="5154" y="4987"/>
                  </a:lnTo>
                  <a:lnTo>
                    <a:pt x="5216" y="4958"/>
                  </a:lnTo>
                  <a:lnTo>
                    <a:pt x="5281" y="4929"/>
                  </a:lnTo>
                  <a:lnTo>
                    <a:pt x="5343" y="4896"/>
                  </a:lnTo>
                  <a:lnTo>
                    <a:pt x="5404" y="4864"/>
                  </a:lnTo>
                  <a:lnTo>
                    <a:pt x="5466" y="4827"/>
                  </a:lnTo>
                  <a:lnTo>
                    <a:pt x="5523" y="4791"/>
                  </a:lnTo>
                  <a:lnTo>
                    <a:pt x="5585" y="4755"/>
                  </a:lnTo>
                  <a:lnTo>
                    <a:pt x="5643" y="4715"/>
                  </a:lnTo>
                  <a:lnTo>
                    <a:pt x="5701" y="4675"/>
                  </a:lnTo>
                  <a:lnTo>
                    <a:pt x="5756" y="4631"/>
                  </a:lnTo>
                  <a:lnTo>
                    <a:pt x="5810" y="4588"/>
                  </a:lnTo>
                  <a:lnTo>
                    <a:pt x="5864" y="4541"/>
                  </a:lnTo>
                  <a:lnTo>
                    <a:pt x="5871" y="4534"/>
                  </a:lnTo>
                  <a:lnTo>
                    <a:pt x="5875" y="4526"/>
                  </a:lnTo>
                  <a:lnTo>
                    <a:pt x="5875" y="4523"/>
                  </a:lnTo>
                  <a:lnTo>
                    <a:pt x="5879" y="4516"/>
                  </a:lnTo>
                  <a:lnTo>
                    <a:pt x="5879" y="4509"/>
                  </a:lnTo>
                  <a:lnTo>
                    <a:pt x="5875" y="4501"/>
                  </a:lnTo>
                  <a:lnTo>
                    <a:pt x="5875" y="4497"/>
                  </a:lnTo>
                  <a:lnTo>
                    <a:pt x="5871" y="4491"/>
                  </a:lnTo>
                  <a:lnTo>
                    <a:pt x="5871" y="4487"/>
                  </a:lnTo>
                  <a:lnTo>
                    <a:pt x="5871" y="4479"/>
                  </a:lnTo>
                  <a:lnTo>
                    <a:pt x="5871" y="4476"/>
                  </a:lnTo>
                  <a:lnTo>
                    <a:pt x="5871" y="4469"/>
                  </a:lnTo>
                  <a:lnTo>
                    <a:pt x="5871" y="4465"/>
                  </a:lnTo>
                  <a:lnTo>
                    <a:pt x="5868" y="4457"/>
                  </a:lnTo>
                  <a:lnTo>
                    <a:pt x="5868" y="4454"/>
                  </a:lnTo>
                  <a:lnTo>
                    <a:pt x="5864" y="4451"/>
                  </a:lnTo>
                  <a:lnTo>
                    <a:pt x="5861" y="4447"/>
                  </a:lnTo>
                  <a:lnTo>
                    <a:pt x="5857" y="4444"/>
                  </a:lnTo>
                  <a:lnTo>
                    <a:pt x="5853" y="4439"/>
                  </a:lnTo>
                  <a:lnTo>
                    <a:pt x="5850" y="4436"/>
                  </a:lnTo>
                  <a:lnTo>
                    <a:pt x="5846" y="4432"/>
                  </a:lnTo>
                  <a:lnTo>
                    <a:pt x="5828" y="4432"/>
                  </a:lnTo>
                  <a:cubicBezTo>
                    <a:pt x="5752" y="4439"/>
                    <a:pt x="5672" y="4451"/>
                    <a:pt x="5597" y="4457"/>
                  </a:cubicBezTo>
                  <a:cubicBezTo>
                    <a:pt x="5517" y="4465"/>
                    <a:pt x="5440" y="4469"/>
                    <a:pt x="5361" y="4476"/>
                  </a:cubicBezTo>
                  <a:lnTo>
                    <a:pt x="5132" y="4487"/>
                  </a:lnTo>
                  <a:lnTo>
                    <a:pt x="4788" y="4487"/>
                  </a:lnTo>
                  <a:lnTo>
                    <a:pt x="4672" y="4483"/>
                  </a:lnTo>
                  <a:lnTo>
                    <a:pt x="4560" y="4476"/>
                  </a:lnTo>
                  <a:lnTo>
                    <a:pt x="4448" y="4465"/>
                  </a:lnTo>
                  <a:lnTo>
                    <a:pt x="4335" y="4454"/>
                  </a:lnTo>
                  <a:lnTo>
                    <a:pt x="4222" y="4439"/>
                  </a:lnTo>
                  <a:lnTo>
                    <a:pt x="4110" y="4422"/>
                  </a:lnTo>
                  <a:lnTo>
                    <a:pt x="3998" y="4404"/>
                  </a:lnTo>
                  <a:lnTo>
                    <a:pt x="3889" y="4382"/>
                  </a:lnTo>
                  <a:lnTo>
                    <a:pt x="3781" y="4357"/>
                  </a:lnTo>
                  <a:lnTo>
                    <a:pt x="3668" y="4330"/>
                  </a:lnTo>
                  <a:lnTo>
                    <a:pt x="3560" y="4302"/>
                  </a:lnTo>
                  <a:lnTo>
                    <a:pt x="3454" y="4265"/>
                  </a:lnTo>
                  <a:lnTo>
                    <a:pt x="3346" y="4230"/>
                  </a:lnTo>
                  <a:lnTo>
                    <a:pt x="3240" y="4193"/>
                  </a:lnTo>
                  <a:lnTo>
                    <a:pt x="3132" y="4150"/>
                  </a:lnTo>
                  <a:lnTo>
                    <a:pt x="3027" y="4106"/>
                  </a:lnTo>
                  <a:lnTo>
                    <a:pt x="2922" y="4056"/>
                  </a:lnTo>
                  <a:lnTo>
                    <a:pt x="2820" y="4004"/>
                  </a:lnTo>
                  <a:lnTo>
                    <a:pt x="2715" y="3950"/>
                  </a:lnTo>
                  <a:lnTo>
                    <a:pt x="2613" y="3892"/>
                  </a:lnTo>
                  <a:lnTo>
                    <a:pt x="2513" y="3830"/>
                  </a:lnTo>
                  <a:lnTo>
                    <a:pt x="2411" y="3765"/>
                  </a:lnTo>
                  <a:lnTo>
                    <a:pt x="2313" y="3696"/>
                  </a:lnTo>
                  <a:lnTo>
                    <a:pt x="2205" y="3621"/>
                  </a:lnTo>
                  <a:lnTo>
                    <a:pt x="2103" y="3537"/>
                  </a:lnTo>
                  <a:lnTo>
                    <a:pt x="2001" y="3450"/>
                  </a:lnTo>
                  <a:lnTo>
                    <a:pt x="1904" y="3363"/>
                  </a:lnTo>
                  <a:lnTo>
                    <a:pt x="1809" y="3273"/>
                  </a:lnTo>
                  <a:lnTo>
                    <a:pt x="1719" y="3175"/>
                  </a:lnTo>
                  <a:lnTo>
                    <a:pt x="1632" y="3077"/>
                  </a:lnTo>
                  <a:lnTo>
                    <a:pt x="1548" y="2979"/>
                  </a:lnTo>
                  <a:lnTo>
                    <a:pt x="1469" y="2874"/>
                  </a:lnTo>
                  <a:lnTo>
                    <a:pt x="1392" y="2769"/>
                  </a:lnTo>
                  <a:lnTo>
                    <a:pt x="1320" y="2661"/>
                  </a:lnTo>
                  <a:lnTo>
                    <a:pt x="1251" y="2548"/>
                  </a:lnTo>
                  <a:lnTo>
                    <a:pt x="1186" y="2435"/>
                  </a:lnTo>
                  <a:lnTo>
                    <a:pt x="1125" y="2323"/>
                  </a:lnTo>
                  <a:lnTo>
                    <a:pt x="1066" y="2204"/>
                  </a:lnTo>
                  <a:lnTo>
                    <a:pt x="1012" y="2088"/>
                  </a:lnTo>
                  <a:lnTo>
                    <a:pt x="961" y="1965"/>
                  </a:lnTo>
                  <a:lnTo>
                    <a:pt x="918" y="1845"/>
                  </a:lnTo>
                  <a:lnTo>
                    <a:pt x="874" y="1721"/>
                  </a:lnTo>
                  <a:lnTo>
                    <a:pt x="835" y="1595"/>
                  </a:lnTo>
                  <a:lnTo>
                    <a:pt x="798" y="1472"/>
                  </a:lnTo>
                  <a:lnTo>
                    <a:pt x="770" y="1345"/>
                  </a:lnTo>
                  <a:lnTo>
                    <a:pt x="740" y="1214"/>
                  </a:lnTo>
                  <a:lnTo>
                    <a:pt x="718" y="1087"/>
                  </a:lnTo>
                  <a:lnTo>
                    <a:pt x="700" y="957"/>
                  </a:lnTo>
                  <a:lnTo>
                    <a:pt x="686" y="826"/>
                  </a:lnTo>
                  <a:lnTo>
                    <a:pt x="675" y="699"/>
                  </a:lnTo>
                  <a:lnTo>
                    <a:pt x="668" y="569"/>
                  </a:lnTo>
                  <a:lnTo>
                    <a:pt x="664" y="435"/>
                  </a:lnTo>
                  <a:lnTo>
                    <a:pt x="664" y="305"/>
                  </a:lnTo>
                  <a:lnTo>
                    <a:pt x="671" y="174"/>
                  </a:lnTo>
                  <a:lnTo>
                    <a:pt x="683" y="44"/>
                  </a:lnTo>
                  <a:lnTo>
                    <a:pt x="683" y="40"/>
                  </a:lnTo>
                  <a:lnTo>
                    <a:pt x="683" y="37"/>
                  </a:lnTo>
                  <a:lnTo>
                    <a:pt x="683" y="33"/>
                  </a:lnTo>
                  <a:lnTo>
                    <a:pt x="678" y="30"/>
                  </a:lnTo>
                  <a:lnTo>
                    <a:pt x="678" y="25"/>
                  </a:lnTo>
                  <a:lnTo>
                    <a:pt x="675" y="22"/>
                  </a:lnTo>
                  <a:lnTo>
                    <a:pt x="675" y="18"/>
                  </a:lnTo>
                  <a:lnTo>
                    <a:pt x="671" y="15"/>
                  </a:lnTo>
                  <a:lnTo>
                    <a:pt x="664" y="12"/>
                  </a:lnTo>
                  <a:lnTo>
                    <a:pt x="657" y="8"/>
                  </a:lnTo>
                  <a:lnTo>
                    <a:pt x="650" y="4"/>
                  </a:lnTo>
                  <a:lnTo>
                    <a:pt x="643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34"/>
            <p:cNvSpPr/>
            <p:nvPr/>
          </p:nvSpPr>
          <p:spPr>
            <a:xfrm>
              <a:off x="372488" y="523750"/>
              <a:ext cx="137100" cy="65450"/>
            </a:xfrm>
            <a:custGeom>
              <a:avLst/>
              <a:gdLst/>
              <a:ahLst/>
              <a:cxnLst/>
              <a:rect l="l" t="t" r="r" b="b"/>
              <a:pathLst>
                <a:path w="5484" h="2618" extrusionOk="0">
                  <a:moveTo>
                    <a:pt x="1642" y="795"/>
                  </a:moveTo>
                  <a:lnTo>
                    <a:pt x="1703" y="798"/>
                  </a:lnTo>
                  <a:lnTo>
                    <a:pt x="1765" y="802"/>
                  </a:lnTo>
                  <a:lnTo>
                    <a:pt x="1859" y="813"/>
                  </a:lnTo>
                  <a:lnTo>
                    <a:pt x="1957" y="823"/>
                  </a:lnTo>
                  <a:lnTo>
                    <a:pt x="2055" y="842"/>
                  </a:lnTo>
                  <a:lnTo>
                    <a:pt x="2150" y="860"/>
                  </a:lnTo>
                  <a:lnTo>
                    <a:pt x="2345" y="907"/>
                  </a:lnTo>
                  <a:lnTo>
                    <a:pt x="2537" y="954"/>
                  </a:lnTo>
                  <a:cubicBezTo>
                    <a:pt x="2606" y="983"/>
                    <a:pt x="2678" y="1012"/>
                    <a:pt x="2755" y="1041"/>
                  </a:cubicBezTo>
                  <a:cubicBezTo>
                    <a:pt x="2827" y="1074"/>
                    <a:pt x="2899" y="1106"/>
                    <a:pt x="2972" y="1139"/>
                  </a:cubicBezTo>
                  <a:lnTo>
                    <a:pt x="3193" y="1244"/>
                  </a:lnTo>
                  <a:lnTo>
                    <a:pt x="3411" y="1349"/>
                  </a:lnTo>
                  <a:cubicBezTo>
                    <a:pt x="3479" y="1389"/>
                    <a:pt x="3552" y="1425"/>
                    <a:pt x="3620" y="1462"/>
                  </a:cubicBezTo>
                  <a:cubicBezTo>
                    <a:pt x="3693" y="1501"/>
                    <a:pt x="3762" y="1537"/>
                    <a:pt x="3831" y="1577"/>
                  </a:cubicBezTo>
                  <a:cubicBezTo>
                    <a:pt x="3899" y="1614"/>
                    <a:pt x="3965" y="1653"/>
                    <a:pt x="4030" y="1690"/>
                  </a:cubicBezTo>
                  <a:cubicBezTo>
                    <a:pt x="4095" y="1730"/>
                    <a:pt x="4160" y="1766"/>
                    <a:pt x="4222" y="1802"/>
                  </a:cubicBezTo>
                  <a:lnTo>
                    <a:pt x="4113" y="1777"/>
                  </a:lnTo>
                  <a:lnTo>
                    <a:pt x="4001" y="1755"/>
                  </a:lnTo>
                  <a:lnTo>
                    <a:pt x="3889" y="1740"/>
                  </a:lnTo>
                  <a:lnTo>
                    <a:pt x="3777" y="1726"/>
                  </a:lnTo>
                  <a:lnTo>
                    <a:pt x="3664" y="1718"/>
                  </a:lnTo>
                  <a:cubicBezTo>
                    <a:pt x="3628" y="1715"/>
                    <a:pt x="3592" y="1715"/>
                    <a:pt x="3555" y="1711"/>
                  </a:cubicBezTo>
                  <a:cubicBezTo>
                    <a:pt x="3483" y="1708"/>
                    <a:pt x="3411" y="1708"/>
                    <a:pt x="3345" y="1704"/>
                  </a:cubicBezTo>
                  <a:lnTo>
                    <a:pt x="3178" y="1704"/>
                  </a:lnTo>
                  <a:lnTo>
                    <a:pt x="3011" y="1708"/>
                  </a:lnTo>
                  <a:lnTo>
                    <a:pt x="2845" y="1711"/>
                  </a:lnTo>
                  <a:lnTo>
                    <a:pt x="2678" y="1723"/>
                  </a:lnTo>
                  <a:lnTo>
                    <a:pt x="2516" y="1733"/>
                  </a:lnTo>
                  <a:lnTo>
                    <a:pt x="2349" y="1748"/>
                  </a:lnTo>
                  <a:lnTo>
                    <a:pt x="2019" y="1788"/>
                  </a:lnTo>
                  <a:lnTo>
                    <a:pt x="2016" y="1788"/>
                  </a:lnTo>
                  <a:lnTo>
                    <a:pt x="2011" y="1791"/>
                  </a:lnTo>
                  <a:lnTo>
                    <a:pt x="2008" y="1791"/>
                  </a:lnTo>
                  <a:lnTo>
                    <a:pt x="2004" y="1795"/>
                  </a:lnTo>
                  <a:lnTo>
                    <a:pt x="2004" y="1798"/>
                  </a:lnTo>
                  <a:lnTo>
                    <a:pt x="2001" y="1802"/>
                  </a:lnTo>
                  <a:lnTo>
                    <a:pt x="2001" y="1805"/>
                  </a:lnTo>
                  <a:lnTo>
                    <a:pt x="2001" y="1810"/>
                  </a:lnTo>
                  <a:lnTo>
                    <a:pt x="2004" y="1813"/>
                  </a:lnTo>
                  <a:lnTo>
                    <a:pt x="2004" y="1817"/>
                  </a:lnTo>
                  <a:lnTo>
                    <a:pt x="2008" y="1820"/>
                  </a:lnTo>
                  <a:lnTo>
                    <a:pt x="2008" y="1823"/>
                  </a:lnTo>
                  <a:lnTo>
                    <a:pt x="2011" y="1827"/>
                  </a:lnTo>
                  <a:lnTo>
                    <a:pt x="2016" y="1827"/>
                  </a:lnTo>
                  <a:lnTo>
                    <a:pt x="2019" y="1831"/>
                  </a:lnTo>
                  <a:lnTo>
                    <a:pt x="2023" y="1831"/>
                  </a:lnTo>
                  <a:lnTo>
                    <a:pt x="2193" y="1845"/>
                  </a:lnTo>
                  <a:lnTo>
                    <a:pt x="2364" y="1863"/>
                  </a:lnTo>
                  <a:lnTo>
                    <a:pt x="2533" y="1885"/>
                  </a:lnTo>
                  <a:lnTo>
                    <a:pt x="2700" y="1907"/>
                  </a:lnTo>
                  <a:lnTo>
                    <a:pt x="2867" y="1936"/>
                  </a:lnTo>
                  <a:lnTo>
                    <a:pt x="3033" y="1965"/>
                  </a:lnTo>
                  <a:lnTo>
                    <a:pt x="3200" y="1997"/>
                  </a:lnTo>
                  <a:lnTo>
                    <a:pt x="3367" y="2034"/>
                  </a:lnTo>
                  <a:cubicBezTo>
                    <a:pt x="3381" y="2037"/>
                    <a:pt x="3399" y="2041"/>
                    <a:pt x="3414" y="2044"/>
                  </a:cubicBezTo>
                  <a:cubicBezTo>
                    <a:pt x="3200" y="2049"/>
                    <a:pt x="2986" y="2052"/>
                    <a:pt x="2777" y="2056"/>
                  </a:cubicBezTo>
                  <a:lnTo>
                    <a:pt x="2617" y="2052"/>
                  </a:lnTo>
                  <a:lnTo>
                    <a:pt x="2461" y="2049"/>
                  </a:lnTo>
                  <a:lnTo>
                    <a:pt x="2309" y="2041"/>
                  </a:lnTo>
                  <a:lnTo>
                    <a:pt x="2153" y="2027"/>
                  </a:lnTo>
                  <a:lnTo>
                    <a:pt x="2004" y="2009"/>
                  </a:lnTo>
                  <a:lnTo>
                    <a:pt x="1929" y="1997"/>
                  </a:lnTo>
                  <a:lnTo>
                    <a:pt x="1856" y="1984"/>
                  </a:lnTo>
                  <a:lnTo>
                    <a:pt x="1783" y="1965"/>
                  </a:lnTo>
                  <a:lnTo>
                    <a:pt x="1711" y="1947"/>
                  </a:lnTo>
                  <a:lnTo>
                    <a:pt x="1638" y="1929"/>
                  </a:lnTo>
                  <a:lnTo>
                    <a:pt x="1566" y="1903"/>
                  </a:lnTo>
                  <a:lnTo>
                    <a:pt x="1497" y="1882"/>
                  </a:lnTo>
                  <a:lnTo>
                    <a:pt x="1424" y="1853"/>
                  </a:lnTo>
                  <a:lnTo>
                    <a:pt x="1356" y="1823"/>
                  </a:lnTo>
                  <a:lnTo>
                    <a:pt x="1287" y="1788"/>
                  </a:lnTo>
                  <a:lnTo>
                    <a:pt x="1222" y="1755"/>
                  </a:lnTo>
                  <a:lnTo>
                    <a:pt x="1156" y="1715"/>
                  </a:lnTo>
                  <a:lnTo>
                    <a:pt x="1088" y="1671"/>
                  </a:lnTo>
                  <a:lnTo>
                    <a:pt x="1026" y="1628"/>
                  </a:lnTo>
                  <a:lnTo>
                    <a:pt x="1004" y="1603"/>
                  </a:lnTo>
                  <a:lnTo>
                    <a:pt x="989" y="1577"/>
                  </a:lnTo>
                  <a:lnTo>
                    <a:pt x="975" y="1552"/>
                  </a:lnTo>
                  <a:lnTo>
                    <a:pt x="961" y="1527"/>
                  </a:lnTo>
                  <a:lnTo>
                    <a:pt x="950" y="1497"/>
                  </a:lnTo>
                  <a:lnTo>
                    <a:pt x="942" y="1469"/>
                  </a:lnTo>
                  <a:lnTo>
                    <a:pt x="935" y="1440"/>
                  </a:lnTo>
                  <a:lnTo>
                    <a:pt x="932" y="1410"/>
                  </a:lnTo>
                  <a:lnTo>
                    <a:pt x="929" y="1382"/>
                  </a:lnTo>
                  <a:lnTo>
                    <a:pt x="924" y="1353"/>
                  </a:lnTo>
                  <a:lnTo>
                    <a:pt x="924" y="1320"/>
                  </a:lnTo>
                  <a:lnTo>
                    <a:pt x="929" y="1291"/>
                  </a:lnTo>
                  <a:lnTo>
                    <a:pt x="932" y="1262"/>
                  </a:lnTo>
                  <a:lnTo>
                    <a:pt x="935" y="1229"/>
                  </a:lnTo>
                  <a:lnTo>
                    <a:pt x="942" y="1201"/>
                  </a:lnTo>
                  <a:lnTo>
                    <a:pt x="954" y="1171"/>
                  </a:lnTo>
                  <a:lnTo>
                    <a:pt x="961" y="1142"/>
                  </a:lnTo>
                  <a:lnTo>
                    <a:pt x="972" y="1114"/>
                  </a:lnTo>
                  <a:lnTo>
                    <a:pt x="986" y="1084"/>
                  </a:lnTo>
                  <a:lnTo>
                    <a:pt x="1001" y="1059"/>
                  </a:lnTo>
                  <a:lnTo>
                    <a:pt x="1015" y="1034"/>
                  </a:lnTo>
                  <a:lnTo>
                    <a:pt x="1033" y="1009"/>
                  </a:lnTo>
                  <a:lnTo>
                    <a:pt x="1051" y="983"/>
                  </a:lnTo>
                  <a:lnTo>
                    <a:pt x="1073" y="962"/>
                  </a:lnTo>
                  <a:lnTo>
                    <a:pt x="1091" y="940"/>
                  </a:lnTo>
                  <a:lnTo>
                    <a:pt x="1116" y="918"/>
                  </a:lnTo>
                  <a:lnTo>
                    <a:pt x="1138" y="900"/>
                  </a:lnTo>
                  <a:lnTo>
                    <a:pt x="1163" y="882"/>
                  </a:lnTo>
                  <a:lnTo>
                    <a:pt x="1189" y="867"/>
                  </a:lnTo>
                  <a:lnTo>
                    <a:pt x="1215" y="853"/>
                  </a:lnTo>
                  <a:lnTo>
                    <a:pt x="1243" y="842"/>
                  </a:lnTo>
                  <a:lnTo>
                    <a:pt x="1272" y="835"/>
                  </a:lnTo>
                  <a:lnTo>
                    <a:pt x="1334" y="820"/>
                  </a:lnTo>
                  <a:lnTo>
                    <a:pt x="1392" y="809"/>
                  </a:lnTo>
                  <a:lnTo>
                    <a:pt x="1454" y="798"/>
                  </a:lnTo>
                  <a:lnTo>
                    <a:pt x="1516" y="795"/>
                  </a:lnTo>
                  <a:close/>
                  <a:moveTo>
                    <a:pt x="1255" y="1"/>
                  </a:moveTo>
                  <a:lnTo>
                    <a:pt x="1149" y="12"/>
                  </a:lnTo>
                  <a:lnTo>
                    <a:pt x="1048" y="22"/>
                  </a:lnTo>
                  <a:lnTo>
                    <a:pt x="1001" y="34"/>
                  </a:lnTo>
                  <a:lnTo>
                    <a:pt x="950" y="41"/>
                  </a:lnTo>
                  <a:lnTo>
                    <a:pt x="902" y="55"/>
                  </a:lnTo>
                  <a:lnTo>
                    <a:pt x="855" y="66"/>
                  </a:lnTo>
                  <a:lnTo>
                    <a:pt x="808" y="81"/>
                  </a:lnTo>
                  <a:lnTo>
                    <a:pt x="762" y="95"/>
                  </a:lnTo>
                  <a:lnTo>
                    <a:pt x="715" y="114"/>
                  </a:lnTo>
                  <a:lnTo>
                    <a:pt x="671" y="131"/>
                  </a:lnTo>
                  <a:lnTo>
                    <a:pt x="628" y="153"/>
                  </a:lnTo>
                  <a:lnTo>
                    <a:pt x="584" y="175"/>
                  </a:lnTo>
                  <a:lnTo>
                    <a:pt x="541" y="201"/>
                  </a:lnTo>
                  <a:lnTo>
                    <a:pt x="501" y="222"/>
                  </a:lnTo>
                  <a:lnTo>
                    <a:pt x="461" y="251"/>
                  </a:lnTo>
                  <a:lnTo>
                    <a:pt x="421" y="280"/>
                  </a:lnTo>
                  <a:lnTo>
                    <a:pt x="385" y="309"/>
                  </a:lnTo>
                  <a:lnTo>
                    <a:pt x="348" y="341"/>
                  </a:lnTo>
                  <a:lnTo>
                    <a:pt x="323" y="367"/>
                  </a:lnTo>
                  <a:lnTo>
                    <a:pt x="298" y="392"/>
                  </a:lnTo>
                  <a:lnTo>
                    <a:pt x="272" y="422"/>
                  </a:lnTo>
                  <a:lnTo>
                    <a:pt x="250" y="447"/>
                  </a:lnTo>
                  <a:lnTo>
                    <a:pt x="228" y="475"/>
                  </a:lnTo>
                  <a:lnTo>
                    <a:pt x="207" y="505"/>
                  </a:lnTo>
                  <a:lnTo>
                    <a:pt x="185" y="534"/>
                  </a:lnTo>
                  <a:lnTo>
                    <a:pt x="168" y="566"/>
                  </a:lnTo>
                  <a:lnTo>
                    <a:pt x="149" y="595"/>
                  </a:lnTo>
                  <a:lnTo>
                    <a:pt x="131" y="628"/>
                  </a:lnTo>
                  <a:lnTo>
                    <a:pt x="113" y="661"/>
                  </a:lnTo>
                  <a:lnTo>
                    <a:pt x="98" y="693"/>
                  </a:lnTo>
                  <a:lnTo>
                    <a:pt x="69" y="762"/>
                  </a:lnTo>
                  <a:lnTo>
                    <a:pt x="47" y="831"/>
                  </a:lnTo>
                  <a:lnTo>
                    <a:pt x="29" y="900"/>
                  </a:lnTo>
                  <a:lnTo>
                    <a:pt x="22" y="936"/>
                  </a:lnTo>
                  <a:lnTo>
                    <a:pt x="15" y="972"/>
                  </a:lnTo>
                  <a:lnTo>
                    <a:pt x="11" y="1009"/>
                  </a:lnTo>
                  <a:lnTo>
                    <a:pt x="7" y="1044"/>
                  </a:lnTo>
                  <a:lnTo>
                    <a:pt x="4" y="1077"/>
                  </a:lnTo>
                  <a:lnTo>
                    <a:pt x="1" y="1114"/>
                  </a:lnTo>
                  <a:lnTo>
                    <a:pt x="1" y="1149"/>
                  </a:lnTo>
                  <a:lnTo>
                    <a:pt x="4" y="1186"/>
                  </a:lnTo>
                  <a:lnTo>
                    <a:pt x="4" y="1223"/>
                  </a:lnTo>
                  <a:lnTo>
                    <a:pt x="7" y="1258"/>
                  </a:lnTo>
                  <a:lnTo>
                    <a:pt x="11" y="1295"/>
                  </a:lnTo>
                  <a:lnTo>
                    <a:pt x="19" y="1331"/>
                  </a:lnTo>
                  <a:lnTo>
                    <a:pt x="26" y="1367"/>
                  </a:lnTo>
                  <a:lnTo>
                    <a:pt x="33" y="1403"/>
                  </a:lnTo>
                  <a:cubicBezTo>
                    <a:pt x="41" y="1422"/>
                    <a:pt x="47" y="1443"/>
                    <a:pt x="54" y="1465"/>
                  </a:cubicBezTo>
                  <a:lnTo>
                    <a:pt x="76" y="1530"/>
                  </a:lnTo>
                  <a:cubicBezTo>
                    <a:pt x="87" y="1552"/>
                    <a:pt x="94" y="1574"/>
                    <a:pt x="106" y="1596"/>
                  </a:cubicBezTo>
                  <a:lnTo>
                    <a:pt x="138" y="1661"/>
                  </a:lnTo>
                  <a:lnTo>
                    <a:pt x="174" y="1723"/>
                  </a:lnTo>
                  <a:lnTo>
                    <a:pt x="196" y="1755"/>
                  </a:lnTo>
                  <a:lnTo>
                    <a:pt x="218" y="1783"/>
                  </a:lnTo>
                  <a:lnTo>
                    <a:pt x="240" y="1813"/>
                  </a:lnTo>
                  <a:lnTo>
                    <a:pt x="261" y="1842"/>
                  </a:lnTo>
                  <a:lnTo>
                    <a:pt x="287" y="1867"/>
                  </a:lnTo>
                  <a:lnTo>
                    <a:pt x="312" y="1892"/>
                  </a:lnTo>
                  <a:lnTo>
                    <a:pt x="345" y="1940"/>
                  </a:lnTo>
                  <a:lnTo>
                    <a:pt x="385" y="1987"/>
                  </a:lnTo>
                  <a:lnTo>
                    <a:pt x="424" y="2030"/>
                  </a:lnTo>
                  <a:lnTo>
                    <a:pt x="464" y="2074"/>
                  </a:lnTo>
                  <a:lnTo>
                    <a:pt x="508" y="2114"/>
                  </a:lnTo>
                  <a:lnTo>
                    <a:pt x="555" y="2153"/>
                  </a:lnTo>
                  <a:lnTo>
                    <a:pt x="602" y="2193"/>
                  </a:lnTo>
                  <a:lnTo>
                    <a:pt x="649" y="2230"/>
                  </a:lnTo>
                  <a:lnTo>
                    <a:pt x="700" y="2266"/>
                  </a:lnTo>
                  <a:lnTo>
                    <a:pt x="750" y="2298"/>
                  </a:lnTo>
                  <a:lnTo>
                    <a:pt x="802" y="2331"/>
                  </a:lnTo>
                  <a:lnTo>
                    <a:pt x="855" y="2360"/>
                  </a:lnTo>
                  <a:lnTo>
                    <a:pt x="910" y="2389"/>
                  </a:lnTo>
                  <a:lnTo>
                    <a:pt x="964" y="2411"/>
                  </a:lnTo>
                  <a:lnTo>
                    <a:pt x="1019" y="2436"/>
                  </a:lnTo>
                  <a:lnTo>
                    <a:pt x="1073" y="2454"/>
                  </a:lnTo>
                  <a:lnTo>
                    <a:pt x="1171" y="2487"/>
                  </a:lnTo>
                  <a:lnTo>
                    <a:pt x="1269" y="2512"/>
                  </a:lnTo>
                  <a:lnTo>
                    <a:pt x="1367" y="2534"/>
                  </a:lnTo>
                  <a:lnTo>
                    <a:pt x="1468" y="2549"/>
                  </a:lnTo>
                  <a:lnTo>
                    <a:pt x="1566" y="2563"/>
                  </a:lnTo>
                  <a:lnTo>
                    <a:pt x="1668" y="2571"/>
                  </a:lnTo>
                  <a:lnTo>
                    <a:pt x="1769" y="2578"/>
                  </a:lnTo>
                  <a:lnTo>
                    <a:pt x="1870" y="2581"/>
                  </a:lnTo>
                  <a:lnTo>
                    <a:pt x="1972" y="2578"/>
                  </a:lnTo>
                  <a:lnTo>
                    <a:pt x="2073" y="2578"/>
                  </a:lnTo>
                  <a:lnTo>
                    <a:pt x="2171" y="2571"/>
                  </a:lnTo>
                  <a:lnTo>
                    <a:pt x="2272" y="2563"/>
                  </a:lnTo>
                  <a:lnTo>
                    <a:pt x="2476" y="2541"/>
                  </a:lnTo>
                  <a:cubicBezTo>
                    <a:pt x="2541" y="2534"/>
                    <a:pt x="2610" y="2527"/>
                    <a:pt x="2675" y="2516"/>
                  </a:cubicBezTo>
                  <a:cubicBezTo>
                    <a:pt x="2798" y="2501"/>
                    <a:pt x="2918" y="2484"/>
                    <a:pt x="3033" y="2469"/>
                  </a:cubicBezTo>
                  <a:cubicBezTo>
                    <a:pt x="3153" y="2454"/>
                    <a:pt x="3269" y="2440"/>
                    <a:pt x="3381" y="2425"/>
                  </a:cubicBezTo>
                  <a:cubicBezTo>
                    <a:pt x="3436" y="2422"/>
                    <a:pt x="3494" y="2414"/>
                    <a:pt x="3548" y="2407"/>
                  </a:cubicBezTo>
                  <a:cubicBezTo>
                    <a:pt x="3606" y="2404"/>
                    <a:pt x="3660" y="2400"/>
                    <a:pt x="3715" y="2397"/>
                  </a:cubicBezTo>
                  <a:lnTo>
                    <a:pt x="3881" y="2385"/>
                  </a:lnTo>
                  <a:lnTo>
                    <a:pt x="4045" y="2382"/>
                  </a:lnTo>
                  <a:lnTo>
                    <a:pt x="4212" y="2382"/>
                  </a:lnTo>
                  <a:lnTo>
                    <a:pt x="4374" y="2392"/>
                  </a:lnTo>
                  <a:lnTo>
                    <a:pt x="4458" y="2397"/>
                  </a:lnTo>
                  <a:lnTo>
                    <a:pt x="4541" y="2407"/>
                  </a:lnTo>
                  <a:lnTo>
                    <a:pt x="4625" y="2418"/>
                  </a:lnTo>
                  <a:lnTo>
                    <a:pt x="4707" y="2429"/>
                  </a:lnTo>
                  <a:lnTo>
                    <a:pt x="4791" y="2444"/>
                  </a:lnTo>
                  <a:lnTo>
                    <a:pt x="4874" y="2462"/>
                  </a:lnTo>
                  <a:lnTo>
                    <a:pt x="4961" y="2479"/>
                  </a:lnTo>
                  <a:lnTo>
                    <a:pt x="5045" y="2501"/>
                  </a:lnTo>
                  <a:lnTo>
                    <a:pt x="5132" y="2527"/>
                  </a:lnTo>
                  <a:lnTo>
                    <a:pt x="5219" y="2552"/>
                  </a:lnTo>
                  <a:lnTo>
                    <a:pt x="5306" y="2581"/>
                  </a:lnTo>
                  <a:lnTo>
                    <a:pt x="5396" y="2614"/>
                  </a:lnTo>
                  <a:lnTo>
                    <a:pt x="5403" y="2614"/>
                  </a:lnTo>
                  <a:lnTo>
                    <a:pt x="5407" y="2618"/>
                  </a:lnTo>
                  <a:lnTo>
                    <a:pt x="5433" y="2618"/>
                  </a:lnTo>
                  <a:lnTo>
                    <a:pt x="5436" y="2614"/>
                  </a:lnTo>
                  <a:lnTo>
                    <a:pt x="5443" y="2610"/>
                  </a:lnTo>
                  <a:lnTo>
                    <a:pt x="5447" y="2610"/>
                  </a:lnTo>
                  <a:lnTo>
                    <a:pt x="5451" y="2606"/>
                  </a:lnTo>
                  <a:lnTo>
                    <a:pt x="5461" y="2599"/>
                  </a:lnTo>
                  <a:lnTo>
                    <a:pt x="5468" y="2592"/>
                  </a:lnTo>
                  <a:lnTo>
                    <a:pt x="5473" y="2581"/>
                  </a:lnTo>
                  <a:lnTo>
                    <a:pt x="5480" y="2571"/>
                  </a:lnTo>
                  <a:lnTo>
                    <a:pt x="5483" y="2559"/>
                  </a:lnTo>
                  <a:lnTo>
                    <a:pt x="5483" y="2549"/>
                  </a:lnTo>
                  <a:lnTo>
                    <a:pt x="5483" y="2538"/>
                  </a:lnTo>
                  <a:lnTo>
                    <a:pt x="5483" y="2523"/>
                  </a:lnTo>
                  <a:lnTo>
                    <a:pt x="5480" y="2519"/>
                  </a:lnTo>
                  <a:lnTo>
                    <a:pt x="5480" y="2512"/>
                  </a:lnTo>
                  <a:lnTo>
                    <a:pt x="5476" y="2509"/>
                  </a:lnTo>
                  <a:lnTo>
                    <a:pt x="5473" y="2505"/>
                  </a:lnTo>
                  <a:lnTo>
                    <a:pt x="5468" y="2498"/>
                  </a:lnTo>
                  <a:lnTo>
                    <a:pt x="5465" y="2494"/>
                  </a:lnTo>
                  <a:lnTo>
                    <a:pt x="5447" y="2479"/>
                  </a:lnTo>
                  <a:lnTo>
                    <a:pt x="5433" y="2465"/>
                  </a:lnTo>
                  <a:lnTo>
                    <a:pt x="5433" y="2462"/>
                  </a:lnTo>
                  <a:lnTo>
                    <a:pt x="5429" y="2457"/>
                  </a:lnTo>
                  <a:lnTo>
                    <a:pt x="5429" y="2451"/>
                  </a:lnTo>
                  <a:lnTo>
                    <a:pt x="5425" y="2447"/>
                  </a:lnTo>
                  <a:cubicBezTo>
                    <a:pt x="5367" y="2385"/>
                    <a:pt x="5313" y="2320"/>
                    <a:pt x="5255" y="2258"/>
                  </a:cubicBezTo>
                  <a:cubicBezTo>
                    <a:pt x="5194" y="2193"/>
                    <a:pt x="5135" y="2128"/>
                    <a:pt x="5074" y="2063"/>
                  </a:cubicBezTo>
                  <a:cubicBezTo>
                    <a:pt x="5012" y="2001"/>
                    <a:pt x="4947" y="1936"/>
                    <a:pt x="4886" y="1870"/>
                  </a:cubicBezTo>
                  <a:cubicBezTo>
                    <a:pt x="4820" y="1810"/>
                    <a:pt x="4755" y="1744"/>
                    <a:pt x="4690" y="1679"/>
                  </a:cubicBezTo>
                  <a:lnTo>
                    <a:pt x="4490" y="1494"/>
                  </a:lnTo>
                  <a:lnTo>
                    <a:pt x="4280" y="1309"/>
                  </a:lnTo>
                  <a:lnTo>
                    <a:pt x="4175" y="1218"/>
                  </a:lnTo>
                  <a:lnTo>
                    <a:pt x="4066" y="1131"/>
                  </a:lnTo>
                  <a:lnTo>
                    <a:pt x="3954" y="1044"/>
                  </a:lnTo>
                  <a:lnTo>
                    <a:pt x="3845" y="962"/>
                  </a:lnTo>
                  <a:lnTo>
                    <a:pt x="3733" y="882"/>
                  </a:lnTo>
                  <a:lnTo>
                    <a:pt x="3617" y="802"/>
                  </a:lnTo>
                  <a:lnTo>
                    <a:pt x="3501" y="726"/>
                  </a:lnTo>
                  <a:lnTo>
                    <a:pt x="3385" y="649"/>
                  </a:lnTo>
                  <a:lnTo>
                    <a:pt x="3265" y="581"/>
                  </a:lnTo>
                  <a:lnTo>
                    <a:pt x="3146" y="512"/>
                  </a:lnTo>
                  <a:lnTo>
                    <a:pt x="3026" y="447"/>
                  </a:lnTo>
                  <a:lnTo>
                    <a:pt x="2903" y="388"/>
                  </a:lnTo>
                  <a:lnTo>
                    <a:pt x="2780" y="331"/>
                  </a:lnTo>
                  <a:lnTo>
                    <a:pt x="2657" y="276"/>
                  </a:lnTo>
                  <a:lnTo>
                    <a:pt x="2530" y="229"/>
                  </a:lnTo>
                  <a:lnTo>
                    <a:pt x="2403" y="186"/>
                  </a:lnTo>
                  <a:lnTo>
                    <a:pt x="2277" y="146"/>
                  </a:lnTo>
                  <a:lnTo>
                    <a:pt x="2146" y="109"/>
                  </a:lnTo>
                  <a:lnTo>
                    <a:pt x="2016" y="81"/>
                  </a:lnTo>
                  <a:lnTo>
                    <a:pt x="1885" y="55"/>
                  </a:lnTo>
                  <a:lnTo>
                    <a:pt x="1780" y="34"/>
                  </a:lnTo>
                  <a:lnTo>
                    <a:pt x="1675" y="19"/>
                  </a:lnTo>
                  <a:lnTo>
                    <a:pt x="1566" y="8"/>
                  </a:lnTo>
                  <a:lnTo>
                    <a:pt x="1461" y="1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34"/>
            <p:cNvSpPr/>
            <p:nvPr/>
          </p:nvSpPr>
          <p:spPr>
            <a:xfrm>
              <a:off x="382363" y="606275"/>
              <a:ext cx="234475" cy="478575"/>
            </a:xfrm>
            <a:custGeom>
              <a:avLst/>
              <a:gdLst/>
              <a:ahLst/>
              <a:cxnLst/>
              <a:rect l="l" t="t" r="r" b="b"/>
              <a:pathLst>
                <a:path w="9379" h="19143" extrusionOk="0">
                  <a:moveTo>
                    <a:pt x="3964" y="4614"/>
                  </a:moveTo>
                  <a:lnTo>
                    <a:pt x="3958" y="4676"/>
                  </a:lnTo>
                  <a:lnTo>
                    <a:pt x="3947" y="4741"/>
                  </a:lnTo>
                  <a:lnTo>
                    <a:pt x="3936" y="4803"/>
                  </a:lnTo>
                  <a:lnTo>
                    <a:pt x="3921" y="4861"/>
                  </a:lnTo>
                  <a:lnTo>
                    <a:pt x="3907" y="4923"/>
                  </a:lnTo>
                  <a:lnTo>
                    <a:pt x="3889" y="4980"/>
                  </a:lnTo>
                  <a:lnTo>
                    <a:pt x="3871" y="5038"/>
                  </a:lnTo>
                  <a:lnTo>
                    <a:pt x="3849" y="5097"/>
                  </a:lnTo>
                  <a:lnTo>
                    <a:pt x="3827" y="5151"/>
                  </a:lnTo>
                  <a:lnTo>
                    <a:pt x="3802" y="5205"/>
                  </a:lnTo>
                  <a:lnTo>
                    <a:pt x="3773" y="5256"/>
                  </a:lnTo>
                  <a:lnTo>
                    <a:pt x="3740" y="5306"/>
                  </a:lnTo>
                  <a:lnTo>
                    <a:pt x="3708" y="5358"/>
                  </a:lnTo>
                  <a:lnTo>
                    <a:pt x="3675" y="5405"/>
                  </a:lnTo>
                  <a:lnTo>
                    <a:pt x="3635" y="5448"/>
                  </a:lnTo>
                  <a:lnTo>
                    <a:pt x="3595" y="5491"/>
                  </a:lnTo>
                  <a:lnTo>
                    <a:pt x="3556" y="5535"/>
                  </a:lnTo>
                  <a:lnTo>
                    <a:pt x="3508" y="5575"/>
                  </a:lnTo>
                  <a:lnTo>
                    <a:pt x="3461" y="5614"/>
                  </a:lnTo>
                  <a:lnTo>
                    <a:pt x="3410" y="5647"/>
                  </a:lnTo>
                  <a:lnTo>
                    <a:pt x="3356" y="5684"/>
                  </a:lnTo>
                  <a:lnTo>
                    <a:pt x="3302" y="5712"/>
                  </a:lnTo>
                  <a:lnTo>
                    <a:pt x="3244" y="5745"/>
                  </a:lnTo>
                  <a:lnTo>
                    <a:pt x="3182" y="5771"/>
                  </a:lnTo>
                  <a:lnTo>
                    <a:pt x="3117" y="5796"/>
                  </a:lnTo>
                  <a:cubicBezTo>
                    <a:pt x="3095" y="5803"/>
                    <a:pt x="3073" y="5810"/>
                    <a:pt x="3051" y="5818"/>
                  </a:cubicBezTo>
                  <a:cubicBezTo>
                    <a:pt x="3026" y="5821"/>
                    <a:pt x="3004" y="5828"/>
                    <a:pt x="2979" y="5836"/>
                  </a:cubicBezTo>
                  <a:cubicBezTo>
                    <a:pt x="2957" y="5839"/>
                    <a:pt x="2932" y="5846"/>
                    <a:pt x="2907" y="5850"/>
                  </a:cubicBezTo>
                  <a:cubicBezTo>
                    <a:pt x="2882" y="5858"/>
                    <a:pt x="2856" y="5861"/>
                    <a:pt x="2830" y="5865"/>
                  </a:cubicBezTo>
                  <a:cubicBezTo>
                    <a:pt x="2805" y="5868"/>
                    <a:pt x="2780" y="5872"/>
                    <a:pt x="2751" y="5875"/>
                  </a:cubicBezTo>
                  <a:cubicBezTo>
                    <a:pt x="2725" y="5879"/>
                    <a:pt x="2696" y="5883"/>
                    <a:pt x="2668" y="5883"/>
                  </a:cubicBezTo>
                  <a:cubicBezTo>
                    <a:pt x="2643" y="5886"/>
                    <a:pt x="2613" y="5886"/>
                    <a:pt x="2584" y="5890"/>
                  </a:cubicBezTo>
                  <a:lnTo>
                    <a:pt x="2490" y="5890"/>
                  </a:lnTo>
                  <a:cubicBezTo>
                    <a:pt x="2457" y="5890"/>
                    <a:pt x="2429" y="5890"/>
                    <a:pt x="2399" y="5886"/>
                  </a:cubicBezTo>
                  <a:cubicBezTo>
                    <a:pt x="2367" y="5886"/>
                    <a:pt x="2338" y="5883"/>
                    <a:pt x="2309" y="5883"/>
                  </a:cubicBezTo>
                  <a:cubicBezTo>
                    <a:pt x="2280" y="5879"/>
                    <a:pt x="2255" y="5875"/>
                    <a:pt x="2225" y="5872"/>
                  </a:cubicBezTo>
                  <a:cubicBezTo>
                    <a:pt x="2196" y="5865"/>
                    <a:pt x="2168" y="5861"/>
                    <a:pt x="2142" y="5853"/>
                  </a:cubicBezTo>
                  <a:lnTo>
                    <a:pt x="2062" y="5836"/>
                  </a:lnTo>
                  <a:lnTo>
                    <a:pt x="1982" y="5814"/>
                  </a:lnTo>
                  <a:lnTo>
                    <a:pt x="1910" y="5788"/>
                  </a:lnTo>
                  <a:lnTo>
                    <a:pt x="1838" y="5759"/>
                  </a:lnTo>
                  <a:lnTo>
                    <a:pt x="1765" y="5727"/>
                  </a:lnTo>
                  <a:lnTo>
                    <a:pt x="1700" y="5691"/>
                  </a:lnTo>
                  <a:lnTo>
                    <a:pt x="1635" y="5651"/>
                  </a:lnTo>
                  <a:lnTo>
                    <a:pt x="1573" y="5611"/>
                  </a:lnTo>
                  <a:lnTo>
                    <a:pt x="1512" y="5567"/>
                  </a:lnTo>
                  <a:lnTo>
                    <a:pt x="1454" y="5517"/>
                  </a:lnTo>
                  <a:lnTo>
                    <a:pt x="1399" y="5470"/>
                  </a:lnTo>
                  <a:lnTo>
                    <a:pt x="1447" y="5491"/>
                  </a:lnTo>
                  <a:lnTo>
                    <a:pt x="1490" y="5517"/>
                  </a:lnTo>
                  <a:lnTo>
                    <a:pt x="1537" y="5538"/>
                  </a:lnTo>
                  <a:lnTo>
                    <a:pt x="1584" y="5557"/>
                  </a:lnTo>
                  <a:lnTo>
                    <a:pt x="1678" y="5592"/>
                  </a:lnTo>
                  <a:lnTo>
                    <a:pt x="1768" y="5625"/>
                  </a:lnTo>
                  <a:lnTo>
                    <a:pt x="1867" y="5651"/>
                  </a:lnTo>
                  <a:lnTo>
                    <a:pt x="1961" y="5669"/>
                  </a:lnTo>
                  <a:lnTo>
                    <a:pt x="2055" y="5687"/>
                  </a:lnTo>
                  <a:lnTo>
                    <a:pt x="2149" y="5694"/>
                  </a:lnTo>
                  <a:lnTo>
                    <a:pt x="2243" y="5698"/>
                  </a:lnTo>
                  <a:lnTo>
                    <a:pt x="2338" y="5698"/>
                  </a:lnTo>
                  <a:lnTo>
                    <a:pt x="2432" y="5694"/>
                  </a:lnTo>
                  <a:lnTo>
                    <a:pt x="2526" y="5684"/>
                  </a:lnTo>
                  <a:lnTo>
                    <a:pt x="2616" y="5669"/>
                  </a:lnTo>
                  <a:lnTo>
                    <a:pt x="2708" y="5651"/>
                  </a:lnTo>
                  <a:lnTo>
                    <a:pt x="2798" y="5625"/>
                  </a:lnTo>
                  <a:lnTo>
                    <a:pt x="2889" y="5597"/>
                  </a:lnTo>
                  <a:lnTo>
                    <a:pt x="2972" y="5564"/>
                  </a:lnTo>
                  <a:lnTo>
                    <a:pt x="3059" y="5527"/>
                  </a:lnTo>
                  <a:lnTo>
                    <a:pt x="3143" y="5484"/>
                  </a:lnTo>
                  <a:lnTo>
                    <a:pt x="3222" y="5440"/>
                  </a:lnTo>
                  <a:lnTo>
                    <a:pt x="3302" y="5390"/>
                  </a:lnTo>
                  <a:lnTo>
                    <a:pt x="3377" y="5339"/>
                  </a:lnTo>
                  <a:lnTo>
                    <a:pt x="3450" y="5281"/>
                  </a:lnTo>
                  <a:lnTo>
                    <a:pt x="3523" y="5219"/>
                  </a:lnTo>
                  <a:lnTo>
                    <a:pt x="3588" y="5158"/>
                  </a:lnTo>
                  <a:lnTo>
                    <a:pt x="3653" y="5089"/>
                  </a:lnTo>
                  <a:lnTo>
                    <a:pt x="3715" y="5017"/>
                  </a:lnTo>
                  <a:lnTo>
                    <a:pt x="3773" y="4944"/>
                  </a:lnTo>
                  <a:lnTo>
                    <a:pt x="3827" y="4864"/>
                  </a:lnTo>
                  <a:lnTo>
                    <a:pt x="3878" y="4784"/>
                  </a:lnTo>
                  <a:lnTo>
                    <a:pt x="3921" y="4701"/>
                  </a:lnTo>
                  <a:lnTo>
                    <a:pt x="3964" y="4614"/>
                  </a:lnTo>
                  <a:close/>
                  <a:moveTo>
                    <a:pt x="8291" y="3495"/>
                  </a:moveTo>
                  <a:lnTo>
                    <a:pt x="8324" y="3582"/>
                  </a:lnTo>
                  <a:lnTo>
                    <a:pt x="8357" y="3672"/>
                  </a:lnTo>
                  <a:lnTo>
                    <a:pt x="8390" y="3762"/>
                  </a:lnTo>
                  <a:lnTo>
                    <a:pt x="8418" y="3853"/>
                  </a:lnTo>
                  <a:lnTo>
                    <a:pt x="8443" y="3944"/>
                  </a:lnTo>
                  <a:lnTo>
                    <a:pt x="8465" y="4035"/>
                  </a:lnTo>
                  <a:lnTo>
                    <a:pt x="8487" y="4125"/>
                  </a:lnTo>
                  <a:lnTo>
                    <a:pt x="8505" y="4219"/>
                  </a:lnTo>
                  <a:lnTo>
                    <a:pt x="8523" y="4310"/>
                  </a:lnTo>
                  <a:lnTo>
                    <a:pt x="8538" y="4404"/>
                  </a:lnTo>
                  <a:lnTo>
                    <a:pt x="8549" y="4498"/>
                  </a:lnTo>
                  <a:lnTo>
                    <a:pt x="8557" y="4589"/>
                  </a:lnTo>
                  <a:lnTo>
                    <a:pt x="8564" y="4684"/>
                  </a:lnTo>
                  <a:lnTo>
                    <a:pt x="8567" y="4777"/>
                  </a:lnTo>
                  <a:lnTo>
                    <a:pt x="8567" y="4871"/>
                  </a:lnTo>
                  <a:lnTo>
                    <a:pt x="8564" y="4966"/>
                  </a:lnTo>
                  <a:lnTo>
                    <a:pt x="8557" y="5064"/>
                  </a:lnTo>
                  <a:lnTo>
                    <a:pt x="8549" y="5158"/>
                  </a:lnTo>
                  <a:lnTo>
                    <a:pt x="8538" y="5252"/>
                  </a:lnTo>
                  <a:lnTo>
                    <a:pt x="8523" y="5350"/>
                  </a:lnTo>
                  <a:lnTo>
                    <a:pt x="8502" y="5445"/>
                  </a:lnTo>
                  <a:lnTo>
                    <a:pt x="8483" y="5542"/>
                  </a:lnTo>
                  <a:lnTo>
                    <a:pt x="8458" y="5640"/>
                  </a:lnTo>
                  <a:lnTo>
                    <a:pt x="8430" y="5734"/>
                  </a:lnTo>
                  <a:lnTo>
                    <a:pt x="8397" y="5832"/>
                  </a:lnTo>
                  <a:lnTo>
                    <a:pt x="8361" y="5930"/>
                  </a:lnTo>
                  <a:lnTo>
                    <a:pt x="8324" y="6027"/>
                  </a:lnTo>
                  <a:lnTo>
                    <a:pt x="8281" y="6125"/>
                  </a:lnTo>
                  <a:lnTo>
                    <a:pt x="8234" y="6223"/>
                  </a:lnTo>
                  <a:lnTo>
                    <a:pt x="8183" y="6321"/>
                  </a:lnTo>
                  <a:lnTo>
                    <a:pt x="8129" y="6419"/>
                  </a:lnTo>
                  <a:lnTo>
                    <a:pt x="8074" y="6517"/>
                  </a:lnTo>
                  <a:lnTo>
                    <a:pt x="8020" y="6604"/>
                  </a:lnTo>
                  <a:lnTo>
                    <a:pt x="7962" y="6687"/>
                  </a:lnTo>
                  <a:lnTo>
                    <a:pt x="7904" y="6771"/>
                  </a:lnTo>
                  <a:lnTo>
                    <a:pt x="7846" y="6850"/>
                  </a:lnTo>
                  <a:lnTo>
                    <a:pt x="7788" y="6930"/>
                  </a:lnTo>
                  <a:lnTo>
                    <a:pt x="7722" y="7010"/>
                  </a:lnTo>
                  <a:lnTo>
                    <a:pt x="7661" y="7086"/>
                  </a:lnTo>
                  <a:lnTo>
                    <a:pt x="7596" y="7162"/>
                  </a:lnTo>
                  <a:lnTo>
                    <a:pt x="7530" y="7234"/>
                  </a:lnTo>
                  <a:lnTo>
                    <a:pt x="7462" y="7307"/>
                  </a:lnTo>
                  <a:lnTo>
                    <a:pt x="7324" y="7448"/>
                  </a:lnTo>
                  <a:lnTo>
                    <a:pt x="7179" y="7582"/>
                  </a:lnTo>
                  <a:lnTo>
                    <a:pt x="7030" y="7713"/>
                  </a:lnTo>
                  <a:lnTo>
                    <a:pt x="6875" y="7836"/>
                  </a:lnTo>
                  <a:lnTo>
                    <a:pt x="6719" y="7955"/>
                  </a:lnTo>
                  <a:lnTo>
                    <a:pt x="6560" y="8075"/>
                  </a:lnTo>
                  <a:lnTo>
                    <a:pt x="6393" y="8188"/>
                  </a:lnTo>
                  <a:lnTo>
                    <a:pt x="6226" y="8296"/>
                  </a:lnTo>
                  <a:lnTo>
                    <a:pt x="6060" y="8405"/>
                  </a:lnTo>
                  <a:lnTo>
                    <a:pt x="5886" y="8510"/>
                  </a:lnTo>
                  <a:lnTo>
                    <a:pt x="5712" y="8611"/>
                  </a:lnTo>
                  <a:lnTo>
                    <a:pt x="5360" y="8810"/>
                  </a:lnTo>
                  <a:lnTo>
                    <a:pt x="5005" y="9003"/>
                  </a:lnTo>
                  <a:cubicBezTo>
                    <a:pt x="4765" y="9133"/>
                    <a:pt x="4530" y="9260"/>
                    <a:pt x="4291" y="9387"/>
                  </a:cubicBezTo>
                  <a:cubicBezTo>
                    <a:pt x="4175" y="9452"/>
                    <a:pt x="4059" y="9517"/>
                    <a:pt x="3939" y="9583"/>
                  </a:cubicBezTo>
                  <a:cubicBezTo>
                    <a:pt x="3827" y="9651"/>
                    <a:pt x="3711" y="9717"/>
                    <a:pt x="3595" y="9782"/>
                  </a:cubicBezTo>
                  <a:lnTo>
                    <a:pt x="3429" y="9887"/>
                  </a:lnTo>
                  <a:lnTo>
                    <a:pt x="3262" y="9992"/>
                  </a:lnTo>
                  <a:lnTo>
                    <a:pt x="3099" y="10101"/>
                  </a:lnTo>
                  <a:lnTo>
                    <a:pt x="2939" y="10213"/>
                  </a:lnTo>
                  <a:lnTo>
                    <a:pt x="2740" y="10362"/>
                  </a:lnTo>
                  <a:lnTo>
                    <a:pt x="2643" y="10438"/>
                  </a:lnTo>
                  <a:lnTo>
                    <a:pt x="2548" y="10514"/>
                  </a:lnTo>
                  <a:lnTo>
                    <a:pt x="2457" y="10593"/>
                  </a:lnTo>
                  <a:lnTo>
                    <a:pt x="2363" y="10673"/>
                  </a:lnTo>
                  <a:lnTo>
                    <a:pt x="2276" y="10753"/>
                  </a:lnTo>
                  <a:lnTo>
                    <a:pt x="2189" y="10837"/>
                  </a:lnTo>
                  <a:lnTo>
                    <a:pt x="2102" y="10924"/>
                  </a:lnTo>
                  <a:lnTo>
                    <a:pt x="2019" y="11006"/>
                  </a:lnTo>
                  <a:lnTo>
                    <a:pt x="1939" y="11093"/>
                  </a:lnTo>
                  <a:lnTo>
                    <a:pt x="1860" y="11185"/>
                  </a:lnTo>
                  <a:lnTo>
                    <a:pt x="1780" y="11275"/>
                  </a:lnTo>
                  <a:lnTo>
                    <a:pt x="1708" y="11366"/>
                  </a:lnTo>
                  <a:lnTo>
                    <a:pt x="1635" y="11459"/>
                  </a:lnTo>
                  <a:lnTo>
                    <a:pt x="1562" y="11554"/>
                  </a:lnTo>
                  <a:lnTo>
                    <a:pt x="1642" y="11419"/>
                  </a:lnTo>
                  <a:lnTo>
                    <a:pt x="1686" y="11354"/>
                  </a:lnTo>
                  <a:lnTo>
                    <a:pt x="1729" y="11293"/>
                  </a:lnTo>
                  <a:lnTo>
                    <a:pt x="1816" y="11173"/>
                  </a:lnTo>
                  <a:lnTo>
                    <a:pt x="1907" y="11054"/>
                  </a:lnTo>
                  <a:lnTo>
                    <a:pt x="2001" y="10938"/>
                  </a:lnTo>
                  <a:lnTo>
                    <a:pt x="2102" y="10822"/>
                  </a:lnTo>
                  <a:lnTo>
                    <a:pt x="2208" y="10710"/>
                  </a:lnTo>
                  <a:lnTo>
                    <a:pt x="2316" y="10598"/>
                  </a:lnTo>
                  <a:lnTo>
                    <a:pt x="2429" y="10484"/>
                  </a:lnTo>
                  <a:lnTo>
                    <a:pt x="2544" y="10376"/>
                  </a:lnTo>
                  <a:lnTo>
                    <a:pt x="2668" y="10267"/>
                  </a:lnTo>
                  <a:lnTo>
                    <a:pt x="2790" y="10158"/>
                  </a:lnTo>
                  <a:cubicBezTo>
                    <a:pt x="2874" y="10086"/>
                    <a:pt x="2957" y="10017"/>
                    <a:pt x="3044" y="9945"/>
                  </a:cubicBezTo>
                  <a:cubicBezTo>
                    <a:pt x="3131" y="9876"/>
                    <a:pt x="3222" y="9804"/>
                    <a:pt x="3309" y="9735"/>
                  </a:cubicBezTo>
                  <a:cubicBezTo>
                    <a:pt x="3399" y="9666"/>
                    <a:pt x="3494" y="9597"/>
                    <a:pt x="3584" y="9524"/>
                  </a:cubicBezTo>
                  <a:cubicBezTo>
                    <a:pt x="3678" y="9456"/>
                    <a:pt x="3773" y="9387"/>
                    <a:pt x="3867" y="9318"/>
                  </a:cubicBezTo>
                  <a:cubicBezTo>
                    <a:pt x="3961" y="9250"/>
                    <a:pt x="4056" y="9180"/>
                    <a:pt x="4153" y="9111"/>
                  </a:cubicBezTo>
                  <a:cubicBezTo>
                    <a:pt x="4345" y="8977"/>
                    <a:pt x="4541" y="8840"/>
                    <a:pt x="4733" y="8702"/>
                  </a:cubicBezTo>
                  <a:cubicBezTo>
                    <a:pt x="4929" y="8564"/>
                    <a:pt x="5125" y="8423"/>
                    <a:pt x="5317" y="8285"/>
                  </a:cubicBezTo>
                  <a:lnTo>
                    <a:pt x="5603" y="8075"/>
                  </a:lnTo>
                  <a:cubicBezTo>
                    <a:pt x="5697" y="8002"/>
                    <a:pt x="5791" y="7930"/>
                    <a:pt x="5886" y="7861"/>
                  </a:cubicBezTo>
                  <a:cubicBezTo>
                    <a:pt x="5976" y="7788"/>
                    <a:pt x="6070" y="7716"/>
                    <a:pt x="6161" y="7644"/>
                  </a:cubicBezTo>
                  <a:cubicBezTo>
                    <a:pt x="6247" y="7567"/>
                    <a:pt x="6339" y="7495"/>
                    <a:pt x="6426" y="7419"/>
                  </a:cubicBezTo>
                  <a:lnTo>
                    <a:pt x="6556" y="7307"/>
                  </a:lnTo>
                  <a:lnTo>
                    <a:pt x="6682" y="7194"/>
                  </a:lnTo>
                  <a:lnTo>
                    <a:pt x="6806" y="7079"/>
                  </a:lnTo>
                  <a:lnTo>
                    <a:pt x="6926" y="6959"/>
                  </a:lnTo>
                  <a:lnTo>
                    <a:pt x="7042" y="6843"/>
                  </a:lnTo>
                  <a:lnTo>
                    <a:pt x="7157" y="6723"/>
                  </a:lnTo>
                  <a:lnTo>
                    <a:pt x="7266" y="6600"/>
                  </a:lnTo>
                  <a:lnTo>
                    <a:pt x="7371" y="6477"/>
                  </a:lnTo>
                  <a:lnTo>
                    <a:pt x="7473" y="6350"/>
                  </a:lnTo>
                  <a:lnTo>
                    <a:pt x="7570" y="6223"/>
                  </a:lnTo>
                  <a:lnTo>
                    <a:pt x="7661" y="6092"/>
                  </a:lnTo>
                  <a:lnTo>
                    <a:pt x="7748" y="5962"/>
                  </a:lnTo>
                  <a:lnTo>
                    <a:pt x="7828" y="5828"/>
                  </a:lnTo>
                  <a:lnTo>
                    <a:pt x="7904" y="5691"/>
                  </a:lnTo>
                  <a:lnTo>
                    <a:pt x="7976" y="5553"/>
                  </a:lnTo>
                  <a:lnTo>
                    <a:pt x="8042" y="5411"/>
                  </a:lnTo>
                  <a:lnTo>
                    <a:pt x="8100" y="5266"/>
                  </a:lnTo>
                  <a:lnTo>
                    <a:pt x="8154" y="5122"/>
                  </a:lnTo>
                  <a:lnTo>
                    <a:pt x="8176" y="5045"/>
                  </a:lnTo>
                  <a:lnTo>
                    <a:pt x="8201" y="4970"/>
                  </a:lnTo>
                  <a:lnTo>
                    <a:pt x="8219" y="4897"/>
                  </a:lnTo>
                  <a:lnTo>
                    <a:pt x="8237" y="4821"/>
                  </a:lnTo>
                  <a:lnTo>
                    <a:pt x="8256" y="4741"/>
                  </a:lnTo>
                  <a:lnTo>
                    <a:pt x="8270" y="4665"/>
                  </a:lnTo>
                  <a:lnTo>
                    <a:pt x="8284" y="4585"/>
                  </a:lnTo>
                  <a:lnTo>
                    <a:pt x="8299" y="4505"/>
                  </a:lnTo>
                  <a:lnTo>
                    <a:pt x="8306" y="4426"/>
                  </a:lnTo>
                  <a:lnTo>
                    <a:pt x="8317" y="4346"/>
                  </a:lnTo>
                  <a:lnTo>
                    <a:pt x="8321" y="4263"/>
                  </a:lnTo>
                  <a:lnTo>
                    <a:pt x="8328" y="4183"/>
                  </a:lnTo>
                  <a:lnTo>
                    <a:pt x="8328" y="4100"/>
                  </a:lnTo>
                  <a:lnTo>
                    <a:pt x="8328" y="4016"/>
                  </a:lnTo>
                  <a:lnTo>
                    <a:pt x="8328" y="3929"/>
                  </a:lnTo>
                  <a:lnTo>
                    <a:pt x="8324" y="3846"/>
                  </a:lnTo>
                  <a:lnTo>
                    <a:pt x="8321" y="3759"/>
                  </a:lnTo>
                  <a:lnTo>
                    <a:pt x="8313" y="3672"/>
                  </a:lnTo>
                  <a:lnTo>
                    <a:pt x="8303" y="3582"/>
                  </a:lnTo>
                  <a:lnTo>
                    <a:pt x="8291" y="3495"/>
                  </a:lnTo>
                  <a:close/>
                  <a:moveTo>
                    <a:pt x="5936" y="12083"/>
                  </a:moveTo>
                  <a:lnTo>
                    <a:pt x="6045" y="12087"/>
                  </a:lnTo>
                  <a:lnTo>
                    <a:pt x="6154" y="12093"/>
                  </a:lnTo>
                  <a:cubicBezTo>
                    <a:pt x="6190" y="12098"/>
                    <a:pt x="6230" y="12101"/>
                    <a:pt x="6269" y="12105"/>
                  </a:cubicBezTo>
                  <a:cubicBezTo>
                    <a:pt x="6306" y="12112"/>
                    <a:pt x="6346" y="12115"/>
                    <a:pt x="6382" y="12123"/>
                  </a:cubicBezTo>
                  <a:lnTo>
                    <a:pt x="6494" y="12145"/>
                  </a:lnTo>
                  <a:lnTo>
                    <a:pt x="6603" y="12170"/>
                  </a:lnTo>
                  <a:lnTo>
                    <a:pt x="6708" y="12195"/>
                  </a:lnTo>
                  <a:lnTo>
                    <a:pt x="6809" y="12228"/>
                  </a:lnTo>
                  <a:lnTo>
                    <a:pt x="6911" y="12264"/>
                  </a:lnTo>
                  <a:lnTo>
                    <a:pt x="7008" y="12304"/>
                  </a:lnTo>
                  <a:lnTo>
                    <a:pt x="7103" y="12347"/>
                  </a:lnTo>
                  <a:lnTo>
                    <a:pt x="7197" y="12394"/>
                  </a:lnTo>
                  <a:lnTo>
                    <a:pt x="7288" y="12446"/>
                  </a:lnTo>
                  <a:lnTo>
                    <a:pt x="7375" y="12500"/>
                  </a:lnTo>
                  <a:lnTo>
                    <a:pt x="7458" y="12554"/>
                  </a:lnTo>
                  <a:lnTo>
                    <a:pt x="7542" y="12615"/>
                  </a:lnTo>
                  <a:lnTo>
                    <a:pt x="7622" y="12677"/>
                  </a:lnTo>
                  <a:lnTo>
                    <a:pt x="7697" y="12742"/>
                  </a:lnTo>
                  <a:lnTo>
                    <a:pt x="7769" y="12807"/>
                  </a:lnTo>
                  <a:lnTo>
                    <a:pt x="7843" y="12881"/>
                  </a:lnTo>
                  <a:lnTo>
                    <a:pt x="7908" y="12953"/>
                  </a:lnTo>
                  <a:lnTo>
                    <a:pt x="7973" y="13028"/>
                  </a:lnTo>
                  <a:lnTo>
                    <a:pt x="8035" y="13105"/>
                  </a:lnTo>
                  <a:lnTo>
                    <a:pt x="8096" y="13185"/>
                  </a:lnTo>
                  <a:lnTo>
                    <a:pt x="8154" y="13264"/>
                  </a:lnTo>
                  <a:lnTo>
                    <a:pt x="8204" y="13351"/>
                  </a:lnTo>
                  <a:lnTo>
                    <a:pt x="8256" y="13435"/>
                  </a:lnTo>
                  <a:lnTo>
                    <a:pt x="8306" y="13522"/>
                  </a:lnTo>
                  <a:lnTo>
                    <a:pt x="8350" y="13612"/>
                  </a:lnTo>
                  <a:lnTo>
                    <a:pt x="8393" y="13702"/>
                  </a:lnTo>
                  <a:lnTo>
                    <a:pt x="8433" y="13794"/>
                  </a:lnTo>
                  <a:lnTo>
                    <a:pt x="8470" y="13888"/>
                  </a:lnTo>
                  <a:lnTo>
                    <a:pt x="8502" y="13982"/>
                  </a:lnTo>
                  <a:lnTo>
                    <a:pt x="8530" y="14080"/>
                  </a:lnTo>
                  <a:lnTo>
                    <a:pt x="8560" y="14177"/>
                  </a:lnTo>
                  <a:lnTo>
                    <a:pt x="8585" y="14276"/>
                  </a:lnTo>
                  <a:lnTo>
                    <a:pt x="8604" y="14373"/>
                  </a:lnTo>
                  <a:lnTo>
                    <a:pt x="8622" y="14475"/>
                  </a:lnTo>
                  <a:lnTo>
                    <a:pt x="8639" y="14572"/>
                  </a:lnTo>
                  <a:lnTo>
                    <a:pt x="8650" y="14674"/>
                  </a:lnTo>
                  <a:lnTo>
                    <a:pt x="8657" y="14776"/>
                  </a:lnTo>
                  <a:lnTo>
                    <a:pt x="8665" y="14877"/>
                  </a:lnTo>
                  <a:lnTo>
                    <a:pt x="8669" y="14982"/>
                  </a:lnTo>
                  <a:lnTo>
                    <a:pt x="8669" y="15084"/>
                  </a:lnTo>
                  <a:lnTo>
                    <a:pt x="8665" y="15185"/>
                  </a:lnTo>
                  <a:lnTo>
                    <a:pt x="8657" y="15286"/>
                  </a:lnTo>
                  <a:lnTo>
                    <a:pt x="8647" y="15391"/>
                  </a:lnTo>
                  <a:lnTo>
                    <a:pt x="8636" y="15493"/>
                  </a:lnTo>
                  <a:lnTo>
                    <a:pt x="8617" y="15594"/>
                  </a:lnTo>
                  <a:lnTo>
                    <a:pt x="8600" y="15696"/>
                  </a:lnTo>
                  <a:lnTo>
                    <a:pt x="8578" y="15798"/>
                  </a:lnTo>
                  <a:lnTo>
                    <a:pt x="8552" y="15895"/>
                  </a:lnTo>
                  <a:lnTo>
                    <a:pt x="8523" y="15997"/>
                  </a:lnTo>
                  <a:lnTo>
                    <a:pt x="8491" y="16094"/>
                  </a:lnTo>
                  <a:lnTo>
                    <a:pt x="8455" y="16192"/>
                  </a:lnTo>
                  <a:lnTo>
                    <a:pt x="8415" y="16286"/>
                  </a:lnTo>
                  <a:lnTo>
                    <a:pt x="8371" y="16385"/>
                  </a:lnTo>
                  <a:lnTo>
                    <a:pt x="8328" y="16479"/>
                  </a:lnTo>
                  <a:lnTo>
                    <a:pt x="8277" y="16569"/>
                  </a:lnTo>
                  <a:lnTo>
                    <a:pt x="8226" y="16659"/>
                  </a:lnTo>
                  <a:lnTo>
                    <a:pt x="8169" y="16751"/>
                  </a:lnTo>
                  <a:lnTo>
                    <a:pt x="8110" y="16838"/>
                  </a:lnTo>
                  <a:lnTo>
                    <a:pt x="8049" y="16925"/>
                  </a:lnTo>
                  <a:lnTo>
                    <a:pt x="7983" y="17012"/>
                  </a:lnTo>
                  <a:lnTo>
                    <a:pt x="7911" y="17091"/>
                  </a:lnTo>
                  <a:lnTo>
                    <a:pt x="7839" y="17174"/>
                  </a:lnTo>
                  <a:lnTo>
                    <a:pt x="7777" y="17236"/>
                  </a:lnTo>
                  <a:lnTo>
                    <a:pt x="7846" y="17142"/>
                  </a:lnTo>
                  <a:lnTo>
                    <a:pt x="7911" y="17047"/>
                  </a:lnTo>
                  <a:lnTo>
                    <a:pt x="7973" y="16953"/>
                  </a:lnTo>
                  <a:lnTo>
                    <a:pt x="8030" y="16855"/>
                  </a:lnTo>
                  <a:lnTo>
                    <a:pt x="8085" y="16754"/>
                  </a:lnTo>
                  <a:lnTo>
                    <a:pt x="8132" y="16652"/>
                  </a:lnTo>
                  <a:lnTo>
                    <a:pt x="8179" y="16551"/>
                  </a:lnTo>
                  <a:lnTo>
                    <a:pt x="8223" y="16446"/>
                  </a:lnTo>
                  <a:lnTo>
                    <a:pt x="8263" y="16341"/>
                  </a:lnTo>
                  <a:lnTo>
                    <a:pt x="8296" y="16232"/>
                  </a:lnTo>
                  <a:lnTo>
                    <a:pt x="8328" y="16124"/>
                  </a:lnTo>
                  <a:lnTo>
                    <a:pt x="8353" y="16015"/>
                  </a:lnTo>
                  <a:lnTo>
                    <a:pt x="8375" y="15906"/>
                  </a:lnTo>
                  <a:lnTo>
                    <a:pt x="8393" y="15798"/>
                  </a:lnTo>
                  <a:lnTo>
                    <a:pt x="8404" y="15689"/>
                  </a:lnTo>
                  <a:lnTo>
                    <a:pt x="8411" y="15577"/>
                  </a:lnTo>
                  <a:lnTo>
                    <a:pt x="8415" y="15468"/>
                  </a:lnTo>
                  <a:lnTo>
                    <a:pt x="8415" y="15355"/>
                  </a:lnTo>
                  <a:lnTo>
                    <a:pt x="8408" y="15243"/>
                  </a:lnTo>
                  <a:lnTo>
                    <a:pt x="8397" y="15134"/>
                  </a:lnTo>
                  <a:lnTo>
                    <a:pt x="8383" y="15022"/>
                  </a:lnTo>
                  <a:lnTo>
                    <a:pt x="8361" y="14913"/>
                  </a:lnTo>
                  <a:lnTo>
                    <a:pt x="8335" y="14804"/>
                  </a:lnTo>
                  <a:lnTo>
                    <a:pt x="8303" y="14696"/>
                  </a:lnTo>
                  <a:lnTo>
                    <a:pt x="8266" y="14587"/>
                  </a:lnTo>
                  <a:lnTo>
                    <a:pt x="8223" y="14482"/>
                  </a:lnTo>
                  <a:lnTo>
                    <a:pt x="8176" y="14376"/>
                  </a:lnTo>
                  <a:lnTo>
                    <a:pt x="8122" y="14272"/>
                  </a:lnTo>
                  <a:lnTo>
                    <a:pt x="8060" y="14167"/>
                  </a:lnTo>
                  <a:lnTo>
                    <a:pt x="7995" y="14065"/>
                  </a:lnTo>
                  <a:lnTo>
                    <a:pt x="7926" y="13968"/>
                  </a:lnTo>
                  <a:lnTo>
                    <a:pt x="7846" y="13869"/>
                  </a:lnTo>
                  <a:lnTo>
                    <a:pt x="7799" y="13815"/>
                  </a:lnTo>
                  <a:lnTo>
                    <a:pt x="7752" y="13761"/>
                  </a:lnTo>
                  <a:lnTo>
                    <a:pt x="7697" y="13710"/>
                  </a:lnTo>
                  <a:lnTo>
                    <a:pt x="7643" y="13659"/>
                  </a:lnTo>
                  <a:lnTo>
                    <a:pt x="7585" y="13608"/>
                  </a:lnTo>
                  <a:lnTo>
                    <a:pt x="7523" y="13562"/>
                  </a:lnTo>
                  <a:lnTo>
                    <a:pt x="7462" y="13518"/>
                  </a:lnTo>
                  <a:lnTo>
                    <a:pt x="7396" y="13475"/>
                  </a:lnTo>
                  <a:lnTo>
                    <a:pt x="7331" y="13431"/>
                  </a:lnTo>
                  <a:lnTo>
                    <a:pt x="7262" y="13388"/>
                  </a:lnTo>
                  <a:lnTo>
                    <a:pt x="7190" y="13351"/>
                  </a:lnTo>
                  <a:lnTo>
                    <a:pt x="7117" y="13311"/>
                  </a:lnTo>
                  <a:lnTo>
                    <a:pt x="7045" y="13275"/>
                  </a:lnTo>
                  <a:lnTo>
                    <a:pt x="6969" y="13242"/>
                  </a:lnTo>
                  <a:lnTo>
                    <a:pt x="6893" y="13210"/>
                  </a:lnTo>
                  <a:lnTo>
                    <a:pt x="6817" y="13177"/>
                  </a:lnTo>
                  <a:lnTo>
                    <a:pt x="6737" y="13148"/>
                  </a:lnTo>
                  <a:lnTo>
                    <a:pt x="6657" y="13123"/>
                  </a:lnTo>
                  <a:lnTo>
                    <a:pt x="6578" y="13098"/>
                  </a:lnTo>
                  <a:lnTo>
                    <a:pt x="6494" y="13076"/>
                  </a:lnTo>
                  <a:lnTo>
                    <a:pt x="6411" y="13054"/>
                  </a:lnTo>
                  <a:lnTo>
                    <a:pt x="6331" y="13036"/>
                  </a:lnTo>
                  <a:lnTo>
                    <a:pt x="6247" y="13018"/>
                  </a:lnTo>
                  <a:lnTo>
                    <a:pt x="6165" y="13003"/>
                  </a:lnTo>
                  <a:lnTo>
                    <a:pt x="6078" y="12993"/>
                  </a:lnTo>
                  <a:lnTo>
                    <a:pt x="5994" y="12981"/>
                  </a:lnTo>
                  <a:lnTo>
                    <a:pt x="5911" y="12971"/>
                  </a:lnTo>
                  <a:lnTo>
                    <a:pt x="5827" y="12968"/>
                  </a:lnTo>
                  <a:lnTo>
                    <a:pt x="5744" y="12963"/>
                  </a:lnTo>
                  <a:lnTo>
                    <a:pt x="5660" y="12960"/>
                  </a:lnTo>
                  <a:lnTo>
                    <a:pt x="5581" y="12963"/>
                  </a:lnTo>
                  <a:lnTo>
                    <a:pt x="5498" y="12968"/>
                  </a:lnTo>
                  <a:lnTo>
                    <a:pt x="5418" y="12971"/>
                  </a:lnTo>
                  <a:lnTo>
                    <a:pt x="5334" y="12978"/>
                  </a:lnTo>
                  <a:lnTo>
                    <a:pt x="5259" y="12989"/>
                  </a:lnTo>
                  <a:lnTo>
                    <a:pt x="5179" y="13003"/>
                  </a:lnTo>
                  <a:lnTo>
                    <a:pt x="5103" y="13018"/>
                  </a:lnTo>
                  <a:lnTo>
                    <a:pt x="5026" y="13040"/>
                  </a:lnTo>
                  <a:lnTo>
                    <a:pt x="4951" y="13058"/>
                  </a:lnTo>
                  <a:lnTo>
                    <a:pt x="4878" y="13083"/>
                  </a:lnTo>
                  <a:lnTo>
                    <a:pt x="4809" y="13108"/>
                  </a:lnTo>
                  <a:lnTo>
                    <a:pt x="4740" y="13137"/>
                  </a:lnTo>
                  <a:lnTo>
                    <a:pt x="4672" y="13170"/>
                  </a:lnTo>
                  <a:lnTo>
                    <a:pt x="4606" y="13207"/>
                  </a:lnTo>
                  <a:lnTo>
                    <a:pt x="4545" y="13242"/>
                  </a:lnTo>
                  <a:lnTo>
                    <a:pt x="4483" y="13282"/>
                  </a:lnTo>
                  <a:lnTo>
                    <a:pt x="4425" y="13326"/>
                  </a:lnTo>
                  <a:lnTo>
                    <a:pt x="4367" y="13373"/>
                  </a:lnTo>
                  <a:lnTo>
                    <a:pt x="4317" y="13424"/>
                  </a:lnTo>
                  <a:lnTo>
                    <a:pt x="4265" y="13475"/>
                  </a:lnTo>
                  <a:lnTo>
                    <a:pt x="4215" y="13528"/>
                  </a:lnTo>
                  <a:lnTo>
                    <a:pt x="4171" y="13587"/>
                  </a:lnTo>
                  <a:lnTo>
                    <a:pt x="4128" y="13649"/>
                  </a:lnTo>
                  <a:lnTo>
                    <a:pt x="4091" y="13714"/>
                  </a:lnTo>
                  <a:lnTo>
                    <a:pt x="4056" y="13782"/>
                  </a:lnTo>
                  <a:lnTo>
                    <a:pt x="4023" y="13855"/>
                  </a:lnTo>
                  <a:lnTo>
                    <a:pt x="3994" y="13928"/>
                  </a:lnTo>
                  <a:cubicBezTo>
                    <a:pt x="3986" y="13953"/>
                    <a:pt x="3979" y="13978"/>
                    <a:pt x="3969" y="14007"/>
                  </a:cubicBezTo>
                  <a:cubicBezTo>
                    <a:pt x="3961" y="14033"/>
                    <a:pt x="3954" y="14058"/>
                    <a:pt x="3947" y="14087"/>
                  </a:cubicBezTo>
                  <a:cubicBezTo>
                    <a:pt x="3943" y="14116"/>
                    <a:pt x="3936" y="14142"/>
                    <a:pt x="3932" y="14170"/>
                  </a:cubicBezTo>
                  <a:cubicBezTo>
                    <a:pt x="3929" y="14199"/>
                    <a:pt x="3921" y="14229"/>
                    <a:pt x="3918" y="14261"/>
                  </a:cubicBezTo>
                  <a:cubicBezTo>
                    <a:pt x="3914" y="14289"/>
                    <a:pt x="3911" y="14319"/>
                    <a:pt x="3911" y="14351"/>
                  </a:cubicBezTo>
                  <a:cubicBezTo>
                    <a:pt x="3907" y="14381"/>
                    <a:pt x="3907" y="14413"/>
                    <a:pt x="3904" y="14446"/>
                  </a:cubicBezTo>
                  <a:lnTo>
                    <a:pt x="3904" y="14543"/>
                  </a:lnTo>
                  <a:lnTo>
                    <a:pt x="3907" y="14605"/>
                  </a:lnTo>
                  <a:lnTo>
                    <a:pt x="3911" y="14667"/>
                  </a:lnTo>
                  <a:lnTo>
                    <a:pt x="3921" y="14724"/>
                  </a:lnTo>
                  <a:lnTo>
                    <a:pt x="3932" y="14786"/>
                  </a:lnTo>
                  <a:lnTo>
                    <a:pt x="3943" y="14844"/>
                  </a:lnTo>
                  <a:lnTo>
                    <a:pt x="3961" y="14898"/>
                  </a:lnTo>
                  <a:lnTo>
                    <a:pt x="3979" y="14957"/>
                  </a:lnTo>
                  <a:lnTo>
                    <a:pt x="4001" y="15011"/>
                  </a:lnTo>
                  <a:lnTo>
                    <a:pt x="4026" y="15065"/>
                  </a:lnTo>
                  <a:lnTo>
                    <a:pt x="4051" y="15120"/>
                  </a:lnTo>
                  <a:lnTo>
                    <a:pt x="4081" y="15174"/>
                  </a:lnTo>
                  <a:lnTo>
                    <a:pt x="4110" y="15224"/>
                  </a:lnTo>
                  <a:lnTo>
                    <a:pt x="4143" y="15272"/>
                  </a:lnTo>
                  <a:lnTo>
                    <a:pt x="4178" y="15323"/>
                  </a:lnTo>
                  <a:lnTo>
                    <a:pt x="4215" y="15370"/>
                  </a:lnTo>
                  <a:lnTo>
                    <a:pt x="4251" y="15413"/>
                  </a:lnTo>
                  <a:lnTo>
                    <a:pt x="4295" y="15460"/>
                  </a:lnTo>
                  <a:lnTo>
                    <a:pt x="4334" y="15500"/>
                  </a:lnTo>
                  <a:lnTo>
                    <a:pt x="4378" y="15544"/>
                  </a:lnTo>
                  <a:lnTo>
                    <a:pt x="4425" y="15584"/>
                  </a:lnTo>
                  <a:lnTo>
                    <a:pt x="4472" y="15620"/>
                  </a:lnTo>
                  <a:lnTo>
                    <a:pt x="4519" y="15656"/>
                  </a:lnTo>
                  <a:lnTo>
                    <a:pt x="4570" y="15689"/>
                  </a:lnTo>
                  <a:lnTo>
                    <a:pt x="4621" y="15721"/>
                  </a:lnTo>
                  <a:lnTo>
                    <a:pt x="4672" y="15751"/>
                  </a:lnTo>
                  <a:lnTo>
                    <a:pt x="4722" y="15779"/>
                  </a:lnTo>
                  <a:lnTo>
                    <a:pt x="4777" y="15805"/>
                  </a:lnTo>
                  <a:lnTo>
                    <a:pt x="4834" y="15830"/>
                  </a:lnTo>
                  <a:lnTo>
                    <a:pt x="4889" y="15851"/>
                  </a:lnTo>
                  <a:lnTo>
                    <a:pt x="4947" y="15873"/>
                  </a:lnTo>
                  <a:lnTo>
                    <a:pt x="5001" y="15888"/>
                  </a:lnTo>
                  <a:lnTo>
                    <a:pt x="5059" y="15906"/>
                  </a:lnTo>
                  <a:lnTo>
                    <a:pt x="4907" y="15906"/>
                  </a:lnTo>
                  <a:lnTo>
                    <a:pt x="4856" y="15903"/>
                  </a:lnTo>
                  <a:lnTo>
                    <a:pt x="4806" y="15898"/>
                  </a:lnTo>
                  <a:lnTo>
                    <a:pt x="4759" y="15895"/>
                  </a:lnTo>
                  <a:lnTo>
                    <a:pt x="4708" y="15888"/>
                  </a:lnTo>
                  <a:lnTo>
                    <a:pt x="4660" y="15877"/>
                  </a:lnTo>
                  <a:lnTo>
                    <a:pt x="4613" y="15870"/>
                  </a:lnTo>
                  <a:lnTo>
                    <a:pt x="4566" y="15855"/>
                  </a:lnTo>
                  <a:lnTo>
                    <a:pt x="4519" y="15845"/>
                  </a:lnTo>
                  <a:lnTo>
                    <a:pt x="4472" y="15830"/>
                  </a:lnTo>
                  <a:lnTo>
                    <a:pt x="4429" y="15816"/>
                  </a:lnTo>
                  <a:lnTo>
                    <a:pt x="4382" y="15798"/>
                  </a:lnTo>
                  <a:lnTo>
                    <a:pt x="4338" y="15779"/>
                  </a:lnTo>
                  <a:lnTo>
                    <a:pt x="4298" y="15761"/>
                  </a:lnTo>
                  <a:lnTo>
                    <a:pt x="4255" y="15739"/>
                  </a:lnTo>
                  <a:lnTo>
                    <a:pt x="4211" y="15718"/>
                  </a:lnTo>
                  <a:lnTo>
                    <a:pt x="4171" y="15696"/>
                  </a:lnTo>
                  <a:lnTo>
                    <a:pt x="4131" y="15671"/>
                  </a:lnTo>
                  <a:lnTo>
                    <a:pt x="4091" y="15645"/>
                  </a:lnTo>
                  <a:lnTo>
                    <a:pt x="4056" y="15620"/>
                  </a:lnTo>
                  <a:lnTo>
                    <a:pt x="4019" y="15591"/>
                  </a:lnTo>
                  <a:lnTo>
                    <a:pt x="3983" y="15565"/>
                  </a:lnTo>
                  <a:lnTo>
                    <a:pt x="3947" y="15533"/>
                  </a:lnTo>
                  <a:lnTo>
                    <a:pt x="3911" y="15504"/>
                  </a:lnTo>
                  <a:lnTo>
                    <a:pt x="3878" y="15471"/>
                  </a:lnTo>
                  <a:lnTo>
                    <a:pt x="3845" y="15438"/>
                  </a:lnTo>
                  <a:lnTo>
                    <a:pt x="3812" y="15406"/>
                  </a:lnTo>
                  <a:lnTo>
                    <a:pt x="3784" y="15370"/>
                  </a:lnTo>
                  <a:lnTo>
                    <a:pt x="3751" y="15337"/>
                  </a:lnTo>
                  <a:lnTo>
                    <a:pt x="3722" y="15301"/>
                  </a:lnTo>
                  <a:lnTo>
                    <a:pt x="3697" y="15261"/>
                  </a:lnTo>
                  <a:lnTo>
                    <a:pt x="3668" y="15224"/>
                  </a:lnTo>
                  <a:lnTo>
                    <a:pt x="3643" y="15185"/>
                  </a:lnTo>
                  <a:lnTo>
                    <a:pt x="3621" y="15145"/>
                  </a:lnTo>
                  <a:lnTo>
                    <a:pt x="3595" y="15105"/>
                  </a:lnTo>
                  <a:lnTo>
                    <a:pt x="3573" y="15062"/>
                  </a:lnTo>
                  <a:lnTo>
                    <a:pt x="3551" y="15022"/>
                  </a:lnTo>
                  <a:lnTo>
                    <a:pt x="3534" y="14978"/>
                  </a:lnTo>
                  <a:lnTo>
                    <a:pt x="3516" y="14935"/>
                  </a:lnTo>
                  <a:lnTo>
                    <a:pt x="3497" y="14891"/>
                  </a:lnTo>
                  <a:lnTo>
                    <a:pt x="3483" y="14844"/>
                  </a:lnTo>
                  <a:lnTo>
                    <a:pt x="3464" y="14801"/>
                  </a:lnTo>
                  <a:lnTo>
                    <a:pt x="3454" y="14754"/>
                  </a:lnTo>
                  <a:lnTo>
                    <a:pt x="3439" y="14707"/>
                  </a:lnTo>
                  <a:lnTo>
                    <a:pt x="3429" y="14659"/>
                  </a:lnTo>
                  <a:lnTo>
                    <a:pt x="3421" y="14612"/>
                  </a:lnTo>
                  <a:lnTo>
                    <a:pt x="3410" y="14562"/>
                  </a:lnTo>
                  <a:lnTo>
                    <a:pt x="3407" y="14515"/>
                  </a:lnTo>
                  <a:lnTo>
                    <a:pt x="3399" y="14463"/>
                  </a:lnTo>
                  <a:lnTo>
                    <a:pt x="3396" y="14413"/>
                  </a:lnTo>
                  <a:lnTo>
                    <a:pt x="3392" y="14363"/>
                  </a:lnTo>
                  <a:lnTo>
                    <a:pt x="3392" y="14311"/>
                  </a:lnTo>
                  <a:lnTo>
                    <a:pt x="3392" y="14261"/>
                  </a:lnTo>
                  <a:lnTo>
                    <a:pt x="3392" y="14210"/>
                  </a:lnTo>
                  <a:lnTo>
                    <a:pt x="3396" y="14159"/>
                  </a:lnTo>
                  <a:lnTo>
                    <a:pt x="3404" y="14105"/>
                  </a:lnTo>
                  <a:lnTo>
                    <a:pt x="3407" y="14055"/>
                  </a:lnTo>
                  <a:lnTo>
                    <a:pt x="3417" y="14000"/>
                  </a:lnTo>
                  <a:lnTo>
                    <a:pt x="3425" y="13946"/>
                  </a:lnTo>
                  <a:lnTo>
                    <a:pt x="3436" y="13895"/>
                  </a:lnTo>
                  <a:lnTo>
                    <a:pt x="3450" y="13841"/>
                  </a:lnTo>
                  <a:lnTo>
                    <a:pt x="3464" y="13786"/>
                  </a:lnTo>
                  <a:lnTo>
                    <a:pt x="3497" y="13677"/>
                  </a:lnTo>
                  <a:lnTo>
                    <a:pt x="3534" y="13576"/>
                  </a:lnTo>
                  <a:lnTo>
                    <a:pt x="3577" y="13475"/>
                  </a:lnTo>
                  <a:lnTo>
                    <a:pt x="3624" y="13376"/>
                  </a:lnTo>
                  <a:lnTo>
                    <a:pt x="3678" y="13282"/>
                  </a:lnTo>
                  <a:lnTo>
                    <a:pt x="3733" y="13188"/>
                  </a:lnTo>
                  <a:lnTo>
                    <a:pt x="3795" y="13101"/>
                  </a:lnTo>
                  <a:lnTo>
                    <a:pt x="3860" y="13018"/>
                  </a:lnTo>
                  <a:lnTo>
                    <a:pt x="3929" y="12934"/>
                  </a:lnTo>
                  <a:lnTo>
                    <a:pt x="3998" y="12859"/>
                  </a:lnTo>
                  <a:lnTo>
                    <a:pt x="4073" y="12782"/>
                  </a:lnTo>
                  <a:lnTo>
                    <a:pt x="4153" y="12714"/>
                  </a:lnTo>
                  <a:lnTo>
                    <a:pt x="4233" y="12645"/>
                  </a:lnTo>
                  <a:lnTo>
                    <a:pt x="4320" y="12583"/>
                  </a:lnTo>
                  <a:lnTo>
                    <a:pt x="4407" y="12521"/>
                  </a:lnTo>
                  <a:lnTo>
                    <a:pt x="4498" y="12467"/>
                  </a:lnTo>
                  <a:lnTo>
                    <a:pt x="4588" y="12413"/>
                  </a:lnTo>
                  <a:lnTo>
                    <a:pt x="4682" y="12366"/>
                  </a:lnTo>
                  <a:lnTo>
                    <a:pt x="4780" y="12319"/>
                  </a:lnTo>
                  <a:lnTo>
                    <a:pt x="4878" y="12279"/>
                  </a:lnTo>
                  <a:lnTo>
                    <a:pt x="4979" y="12242"/>
                  </a:lnTo>
                  <a:lnTo>
                    <a:pt x="5081" y="12207"/>
                  </a:lnTo>
                  <a:lnTo>
                    <a:pt x="5186" y="12177"/>
                  </a:lnTo>
                  <a:lnTo>
                    <a:pt x="5291" y="12152"/>
                  </a:lnTo>
                  <a:lnTo>
                    <a:pt x="5396" y="12130"/>
                  </a:lnTo>
                  <a:lnTo>
                    <a:pt x="5501" y="12112"/>
                  </a:lnTo>
                  <a:lnTo>
                    <a:pt x="5610" y="12101"/>
                  </a:lnTo>
                  <a:lnTo>
                    <a:pt x="5719" y="12090"/>
                  </a:lnTo>
                  <a:lnTo>
                    <a:pt x="5827" y="12083"/>
                  </a:lnTo>
                  <a:close/>
                  <a:moveTo>
                    <a:pt x="4012" y="1"/>
                  </a:moveTo>
                  <a:lnTo>
                    <a:pt x="3885" y="9"/>
                  </a:lnTo>
                  <a:lnTo>
                    <a:pt x="3755" y="19"/>
                  </a:lnTo>
                  <a:lnTo>
                    <a:pt x="3628" y="34"/>
                  </a:lnTo>
                  <a:lnTo>
                    <a:pt x="3501" y="52"/>
                  </a:lnTo>
                  <a:lnTo>
                    <a:pt x="3374" y="74"/>
                  </a:lnTo>
                  <a:lnTo>
                    <a:pt x="3247" y="99"/>
                  </a:lnTo>
                  <a:lnTo>
                    <a:pt x="3124" y="128"/>
                  </a:lnTo>
                  <a:lnTo>
                    <a:pt x="2997" y="161"/>
                  </a:lnTo>
                  <a:lnTo>
                    <a:pt x="2874" y="197"/>
                  </a:lnTo>
                  <a:lnTo>
                    <a:pt x="2751" y="237"/>
                  </a:lnTo>
                  <a:lnTo>
                    <a:pt x="2631" y="284"/>
                  </a:lnTo>
                  <a:lnTo>
                    <a:pt x="2512" y="331"/>
                  </a:lnTo>
                  <a:lnTo>
                    <a:pt x="2392" y="385"/>
                  </a:lnTo>
                  <a:lnTo>
                    <a:pt x="2276" y="439"/>
                  </a:lnTo>
                  <a:lnTo>
                    <a:pt x="2160" y="501"/>
                  </a:lnTo>
                  <a:lnTo>
                    <a:pt x="2044" y="563"/>
                  </a:lnTo>
                  <a:lnTo>
                    <a:pt x="1932" y="632"/>
                  </a:lnTo>
                  <a:lnTo>
                    <a:pt x="1823" y="705"/>
                  </a:lnTo>
                  <a:lnTo>
                    <a:pt x="1715" y="780"/>
                  </a:lnTo>
                  <a:lnTo>
                    <a:pt x="1606" y="860"/>
                  </a:lnTo>
                  <a:lnTo>
                    <a:pt x="1504" y="947"/>
                  </a:lnTo>
                  <a:lnTo>
                    <a:pt x="1403" y="1034"/>
                  </a:lnTo>
                  <a:lnTo>
                    <a:pt x="1301" y="1125"/>
                  </a:lnTo>
                  <a:lnTo>
                    <a:pt x="1203" y="1222"/>
                  </a:lnTo>
                  <a:lnTo>
                    <a:pt x="1109" y="1324"/>
                  </a:lnTo>
                  <a:lnTo>
                    <a:pt x="1019" y="1426"/>
                  </a:lnTo>
                  <a:lnTo>
                    <a:pt x="932" y="1534"/>
                  </a:lnTo>
                  <a:lnTo>
                    <a:pt x="881" y="1603"/>
                  </a:lnTo>
                  <a:lnTo>
                    <a:pt x="830" y="1672"/>
                  </a:lnTo>
                  <a:lnTo>
                    <a:pt x="783" y="1740"/>
                  </a:lnTo>
                  <a:lnTo>
                    <a:pt x="740" y="1809"/>
                  </a:lnTo>
                  <a:lnTo>
                    <a:pt x="696" y="1882"/>
                  </a:lnTo>
                  <a:lnTo>
                    <a:pt x="653" y="1954"/>
                  </a:lnTo>
                  <a:lnTo>
                    <a:pt x="613" y="2031"/>
                  </a:lnTo>
                  <a:lnTo>
                    <a:pt x="577" y="2107"/>
                  </a:lnTo>
                  <a:lnTo>
                    <a:pt x="540" y="2183"/>
                  </a:lnTo>
                  <a:lnTo>
                    <a:pt x="507" y="2259"/>
                  </a:lnTo>
                  <a:lnTo>
                    <a:pt x="475" y="2339"/>
                  </a:lnTo>
                  <a:lnTo>
                    <a:pt x="447" y="2414"/>
                  </a:lnTo>
                  <a:lnTo>
                    <a:pt x="420" y="2494"/>
                  </a:lnTo>
                  <a:lnTo>
                    <a:pt x="395" y="2574"/>
                  </a:lnTo>
                  <a:lnTo>
                    <a:pt x="370" y="2657"/>
                  </a:lnTo>
                  <a:lnTo>
                    <a:pt x="352" y="2737"/>
                  </a:lnTo>
                  <a:lnTo>
                    <a:pt x="333" y="2821"/>
                  </a:lnTo>
                  <a:lnTo>
                    <a:pt x="316" y="2901"/>
                  </a:lnTo>
                  <a:lnTo>
                    <a:pt x="301" y="2983"/>
                  </a:lnTo>
                  <a:lnTo>
                    <a:pt x="290" y="3067"/>
                  </a:lnTo>
                  <a:lnTo>
                    <a:pt x="280" y="3147"/>
                  </a:lnTo>
                  <a:lnTo>
                    <a:pt x="276" y="3230"/>
                  </a:lnTo>
                  <a:lnTo>
                    <a:pt x="268" y="3314"/>
                  </a:lnTo>
                  <a:lnTo>
                    <a:pt x="268" y="3396"/>
                  </a:lnTo>
                  <a:lnTo>
                    <a:pt x="268" y="3480"/>
                  </a:lnTo>
                  <a:lnTo>
                    <a:pt x="268" y="3560"/>
                  </a:lnTo>
                  <a:lnTo>
                    <a:pt x="276" y="3643"/>
                  </a:lnTo>
                  <a:lnTo>
                    <a:pt x="283" y="3722"/>
                  </a:lnTo>
                  <a:lnTo>
                    <a:pt x="290" y="3806"/>
                  </a:lnTo>
                  <a:lnTo>
                    <a:pt x="305" y="3886"/>
                  </a:lnTo>
                  <a:lnTo>
                    <a:pt x="320" y="3966"/>
                  </a:lnTo>
                  <a:lnTo>
                    <a:pt x="338" y="4045"/>
                  </a:lnTo>
                  <a:lnTo>
                    <a:pt x="348" y="4162"/>
                  </a:lnTo>
                  <a:lnTo>
                    <a:pt x="367" y="4277"/>
                  </a:lnTo>
                  <a:lnTo>
                    <a:pt x="392" y="4393"/>
                  </a:lnTo>
                  <a:lnTo>
                    <a:pt x="420" y="4505"/>
                  </a:lnTo>
                  <a:lnTo>
                    <a:pt x="453" y="4618"/>
                  </a:lnTo>
                  <a:lnTo>
                    <a:pt x="490" y="4730"/>
                  </a:lnTo>
                  <a:lnTo>
                    <a:pt x="534" y="4839"/>
                  </a:lnTo>
                  <a:lnTo>
                    <a:pt x="580" y="4948"/>
                  </a:lnTo>
                  <a:lnTo>
                    <a:pt x="634" y="5053"/>
                  </a:lnTo>
                  <a:lnTo>
                    <a:pt x="689" y="5154"/>
                  </a:lnTo>
                  <a:lnTo>
                    <a:pt x="751" y="5252"/>
                  </a:lnTo>
                  <a:lnTo>
                    <a:pt x="812" y="5350"/>
                  </a:lnTo>
                  <a:lnTo>
                    <a:pt x="881" y="5445"/>
                  </a:lnTo>
                  <a:lnTo>
                    <a:pt x="954" y="5531"/>
                  </a:lnTo>
                  <a:lnTo>
                    <a:pt x="1029" y="5618"/>
                  </a:lnTo>
                  <a:lnTo>
                    <a:pt x="1109" y="5701"/>
                  </a:lnTo>
                  <a:lnTo>
                    <a:pt x="1193" y="5778"/>
                  </a:lnTo>
                  <a:lnTo>
                    <a:pt x="1280" y="5850"/>
                  </a:lnTo>
                  <a:lnTo>
                    <a:pt x="1327" y="5886"/>
                  </a:lnTo>
                  <a:lnTo>
                    <a:pt x="1370" y="5919"/>
                  </a:lnTo>
                  <a:lnTo>
                    <a:pt x="1417" y="5952"/>
                  </a:lnTo>
                  <a:lnTo>
                    <a:pt x="1464" y="5980"/>
                  </a:lnTo>
                  <a:lnTo>
                    <a:pt x="1515" y="6010"/>
                  </a:lnTo>
                  <a:lnTo>
                    <a:pt x="1562" y="6039"/>
                  </a:lnTo>
                  <a:lnTo>
                    <a:pt x="1613" y="6067"/>
                  </a:lnTo>
                  <a:lnTo>
                    <a:pt x="1664" y="6092"/>
                  </a:lnTo>
                  <a:lnTo>
                    <a:pt x="1715" y="6114"/>
                  </a:lnTo>
                  <a:lnTo>
                    <a:pt x="1765" y="6140"/>
                  </a:lnTo>
                  <a:lnTo>
                    <a:pt x="1820" y="6162"/>
                  </a:lnTo>
                  <a:lnTo>
                    <a:pt x="1874" y="6179"/>
                  </a:lnTo>
                  <a:lnTo>
                    <a:pt x="1929" y="6198"/>
                  </a:lnTo>
                  <a:lnTo>
                    <a:pt x="1982" y="6216"/>
                  </a:lnTo>
                  <a:lnTo>
                    <a:pt x="2037" y="6231"/>
                  </a:lnTo>
                  <a:lnTo>
                    <a:pt x="2095" y="6241"/>
                  </a:lnTo>
                  <a:lnTo>
                    <a:pt x="2153" y="6256"/>
                  </a:lnTo>
                  <a:lnTo>
                    <a:pt x="2208" y="6263"/>
                  </a:lnTo>
                  <a:lnTo>
                    <a:pt x="2269" y="6274"/>
                  </a:lnTo>
                  <a:lnTo>
                    <a:pt x="2327" y="6278"/>
                  </a:lnTo>
                  <a:lnTo>
                    <a:pt x="2385" y="6285"/>
                  </a:lnTo>
                  <a:lnTo>
                    <a:pt x="2447" y="6285"/>
                  </a:lnTo>
                  <a:lnTo>
                    <a:pt x="2504" y="6288"/>
                  </a:lnTo>
                  <a:lnTo>
                    <a:pt x="2566" y="6285"/>
                  </a:lnTo>
                  <a:lnTo>
                    <a:pt x="2628" y="6285"/>
                  </a:lnTo>
                  <a:lnTo>
                    <a:pt x="2693" y="6278"/>
                  </a:lnTo>
                  <a:lnTo>
                    <a:pt x="2755" y="6271"/>
                  </a:lnTo>
                  <a:lnTo>
                    <a:pt x="2820" y="6263"/>
                  </a:lnTo>
                  <a:lnTo>
                    <a:pt x="2877" y="6252"/>
                  </a:lnTo>
                  <a:lnTo>
                    <a:pt x="2936" y="6241"/>
                  </a:lnTo>
                  <a:lnTo>
                    <a:pt x="2994" y="6227"/>
                  </a:lnTo>
                  <a:lnTo>
                    <a:pt x="3051" y="6212"/>
                  </a:lnTo>
                  <a:lnTo>
                    <a:pt x="3110" y="6194"/>
                  </a:lnTo>
                  <a:lnTo>
                    <a:pt x="3168" y="6172"/>
                  </a:lnTo>
                  <a:lnTo>
                    <a:pt x="3222" y="6154"/>
                  </a:lnTo>
                  <a:lnTo>
                    <a:pt x="3277" y="6129"/>
                  </a:lnTo>
                  <a:lnTo>
                    <a:pt x="3330" y="6104"/>
                  </a:lnTo>
                  <a:lnTo>
                    <a:pt x="3385" y="6079"/>
                  </a:lnTo>
                  <a:lnTo>
                    <a:pt x="3436" y="6053"/>
                  </a:lnTo>
                  <a:lnTo>
                    <a:pt x="3491" y="6020"/>
                  </a:lnTo>
                  <a:lnTo>
                    <a:pt x="3537" y="5992"/>
                  </a:lnTo>
                  <a:lnTo>
                    <a:pt x="3588" y="5959"/>
                  </a:lnTo>
                  <a:lnTo>
                    <a:pt x="3635" y="5923"/>
                  </a:lnTo>
                  <a:lnTo>
                    <a:pt x="3682" y="5886"/>
                  </a:lnTo>
                  <a:lnTo>
                    <a:pt x="3730" y="5850"/>
                  </a:lnTo>
                  <a:lnTo>
                    <a:pt x="3773" y="5810"/>
                  </a:lnTo>
                  <a:lnTo>
                    <a:pt x="3817" y="5771"/>
                  </a:lnTo>
                  <a:lnTo>
                    <a:pt x="3856" y="5731"/>
                  </a:lnTo>
                  <a:lnTo>
                    <a:pt x="3896" y="5687"/>
                  </a:lnTo>
                  <a:lnTo>
                    <a:pt x="3936" y="5640"/>
                  </a:lnTo>
                  <a:lnTo>
                    <a:pt x="3972" y="5597"/>
                  </a:lnTo>
                  <a:lnTo>
                    <a:pt x="4008" y="5549"/>
                  </a:lnTo>
                  <a:lnTo>
                    <a:pt x="4041" y="5498"/>
                  </a:lnTo>
                  <a:lnTo>
                    <a:pt x="4073" y="5448"/>
                  </a:lnTo>
                  <a:lnTo>
                    <a:pt x="4106" y="5397"/>
                  </a:lnTo>
                  <a:lnTo>
                    <a:pt x="4135" y="5346"/>
                  </a:lnTo>
                  <a:lnTo>
                    <a:pt x="4160" y="5292"/>
                  </a:lnTo>
                  <a:lnTo>
                    <a:pt x="4186" y="5238"/>
                  </a:lnTo>
                  <a:lnTo>
                    <a:pt x="4208" y="5179"/>
                  </a:lnTo>
                  <a:lnTo>
                    <a:pt x="4230" y="5122"/>
                  </a:lnTo>
                  <a:lnTo>
                    <a:pt x="4255" y="5045"/>
                  </a:lnTo>
                  <a:lnTo>
                    <a:pt x="4277" y="4966"/>
                  </a:lnTo>
                  <a:lnTo>
                    <a:pt x="4295" y="4886"/>
                  </a:lnTo>
                  <a:lnTo>
                    <a:pt x="4309" y="4810"/>
                  </a:lnTo>
                  <a:lnTo>
                    <a:pt x="4317" y="4730"/>
                  </a:lnTo>
                  <a:lnTo>
                    <a:pt x="4324" y="4650"/>
                  </a:lnTo>
                  <a:lnTo>
                    <a:pt x="4327" y="4575"/>
                  </a:lnTo>
                  <a:lnTo>
                    <a:pt x="4327" y="4495"/>
                  </a:lnTo>
                  <a:lnTo>
                    <a:pt x="4324" y="4418"/>
                  </a:lnTo>
                  <a:lnTo>
                    <a:pt x="4317" y="4339"/>
                  </a:lnTo>
                  <a:lnTo>
                    <a:pt x="4305" y="4263"/>
                  </a:lnTo>
                  <a:lnTo>
                    <a:pt x="4295" y="4187"/>
                  </a:lnTo>
                  <a:lnTo>
                    <a:pt x="4277" y="4107"/>
                  </a:lnTo>
                  <a:lnTo>
                    <a:pt x="4258" y="4031"/>
                  </a:lnTo>
                  <a:lnTo>
                    <a:pt x="4240" y="3955"/>
                  </a:lnTo>
                  <a:lnTo>
                    <a:pt x="4215" y="3883"/>
                  </a:lnTo>
                  <a:lnTo>
                    <a:pt x="4193" y="3806"/>
                  </a:lnTo>
                  <a:lnTo>
                    <a:pt x="4165" y="3730"/>
                  </a:lnTo>
                  <a:lnTo>
                    <a:pt x="4135" y="3657"/>
                  </a:lnTo>
                  <a:lnTo>
                    <a:pt x="4103" y="3585"/>
                  </a:lnTo>
                  <a:lnTo>
                    <a:pt x="4038" y="3440"/>
                  </a:lnTo>
                  <a:lnTo>
                    <a:pt x="3964" y="3295"/>
                  </a:lnTo>
                  <a:lnTo>
                    <a:pt x="3885" y="3157"/>
                  </a:lnTo>
                  <a:lnTo>
                    <a:pt x="3805" y="3020"/>
                  </a:lnTo>
                  <a:lnTo>
                    <a:pt x="3718" y="2889"/>
                  </a:lnTo>
                  <a:cubicBezTo>
                    <a:pt x="3690" y="2846"/>
                    <a:pt x="3660" y="2802"/>
                    <a:pt x="3631" y="2759"/>
                  </a:cubicBezTo>
                  <a:lnTo>
                    <a:pt x="3628" y="2755"/>
                  </a:lnTo>
                  <a:lnTo>
                    <a:pt x="3624" y="2752"/>
                  </a:lnTo>
                  <a:lnTo>
                    <a:pt x="3621" y="2748"/>
                  </a:lnTo>
                  <a:lnTo>
                    <a:pt x="3617" y="2748"/>
                  </a:lnTo>
                  <a:lnTo>
                    <a:pt x="3613" y="2744"/>
                  </a:lnTo>
                  <a:lnTo>
                    <a:pt x="3606" y="2744"/>
                  </a:lnTo>
                  <a:lnTo>
                    <a:pt x="3603" y="2741"/>
                  </a:lnTo>
                  <a:lnTo>
                    <a:pt x="3599" y="2741"/>
                  </a:lnTo>
                  <a:lnTo>
                    <a:pt x="3591" y="2744"/>
                  </a:lnTo>
                  <a:lnTo>
                    <a:pt x="3584" y="2744"/>
                  </a:lnTo>
                  <a:lnTo>
                    <a:pt x="3577" y="2748"/>
                  </a:lnTo>
                  <a:lnTo>
                    <a:pt x="3570" y="2752"/>
                  </a:lnTo>
                  <a:lnTo>
                    <a:pt x="3516" y="2690"/>
                  </a:lnTo>
                  <a:lnTo>
                    <a:pt x="3457" y="2625"/>
                  </a:lnTo>
                  <a:lnTo>
                    <a:pt x="3396" y="2560"/>
                  </a:lnTo>
                  <a:lnTo>
                    <a:pt x="3334" y="2498"/>
                  </a:lnTo>
                  <a:lnTo>
                    <a:pt x="3330" y="2494"/>
                  </a:lnTo>
                  <a:lnTo>
                    <a:pt x="3327" y="2491"/>
                  </a:lnTo>
                  <a:lnTo>
                    <a:pt x="3317" y="2491"/>
                  </a:lnTo>
                  <a:lnTo>
                    <a:pt x="3312" y="2494"/>
                  </a:lnTo>
                  <a:lnTo>
                    <a:pt x="3309" y="2498"/>
                  </a:lnTo>
                  <a:lnTo>
                    <a:pt x="3305" y="2501"/>
                  </a:lnTo>
                  <a:lnTo>
                    <a:pt x="3305" y="2505"/>
                  </a:lnTo>
                  <a:lnTo>
                    <a:pt x="3305" y="2509"/>
                  </a:lnTo>
                  <a:lnTo>
                    <a:pt x="3305" y="2513"/>
                  </a:lnTo>
                  <a:lnTo>
                    <a:pt x="3305" y="2516"/>
                  </a:lnTo>
                  <a:lnTo>
                    <a:pt x="3305" y="2520"/>
                  </a:lnTo>
                  <a:lnTo>
                    <a:pt x="3309" y="2520"/>
                  </a:lnTo>
                  <a:lnTo>
                    <a:pt x="3338" y="2556"/>
                  </a:lnTo>
                  <a:lnTo>
                    <a:pt x="3364" y="2588"/>
                  </a:lnTo>
                  <a:lnTo>
                    <a:pt x="3389" y="2625"/>
                  </a:lnTo>
                  <a:lnTo>
                    <a:pt x="3414" y="2665"/>
                  </a:lnTo>
                  <a:lnTo>
                    <a:pt x="3439" y="2701"/>
                  </a:lnTo>
                  <a:lnTo>
                    <a:pt x="3461" y="2741"/>
                  </a:lnTo>
                  <a:lnTo>
                    <a:pt x="3483" y="2781"/>
                  </a:lnTo>
                  <a:lnTo>
                    <a:pt x="3501" y="2824"/>
                  </a:lnTo>
                  <a:lnTo>
                    <a:pt x="3523" y="2864"/>
                  </a:lnTo>
                  <a:lnTo>
                    <a:pt x="3541" y="2908"/>
                  </a:lnTo>
                  <a:lnTo>
                    <a:pt x="3573" y="2995"/>
                  </a:lnTo>
                  <a:lnTo>
                    <a:pt x="3599" y="3085"/>
                  </a:lnTo>
                  <a:lnTo>
                    <a:pt x="3624" y="3175"/>
                  </a:lnTo>
                  <a:lnTo>
                    <a:pt x="3643" y="3270"/>
                  </a:lnTo>
                  <a:lnTo>
                    <a:pt x="3657" y="3364"/>
                  </a:lnTo>
                  <a:lnTo>
                    <a:pt x="3668" y="3458"/>
                  </a:lnTo>
                  <a:lnTo>
                    <a:pt x="3675" y="3556"/>
                  </a:lnTo>
                  <a:lnTo>
                    <a:pt x="3675" y="3650"/>
                  </a:lnTo>
                  <a:lnTo>
                    <a:pt x="3671" y="3744"/>
                  </a:lnTo>
                  <a:lnTo>
                    <a:pt x="3664" y="3839"/>
                  </a:lnTo>
                  <a:lnTo>
                    <a:pt x="3653" y="3929"/>
                  </a:lnTo>
                  <a:lnTo>
                    <a:pt x="3646" y="3944"/>
                  </a:lnTo>
                  <a:lnTo>
                    <a:pt x="3643" y="3958"/>
                  </a:lnTo>
                  <a:lnTo>
                    <a:pt x="3635" y="3973"/>
                  </a:lnTo>
                  <a:lnTo>
                    <a:pt x="3631" y="3991"/>
                  </a:lnTo>
                  <a:cubicBezTo>
                    <a:pt x="3631" y="4013"/>
                    <a:pt x="3628" y="4031"/>
                    <a:pt x="3624" y="4053"/>
                  </a:cubicBezTo>
                  <a:lnTo>
                    <a:pt x="3613" y="4107"/>
                  </a:lnTo>
                  <a:cubicBezTo>
                    <a:pt x="3610" y="4125"/>
                    <a:pt x="3606" y="4143"/>
                    <a:pt x="3603" y="4162"/>
                  </a:cubicBezTo>
                  <a:lnTo>
                    <a:pt x="3570" y="4252"/>
                  </a:lnTo>
                  <a:lnTo>
                    <a:pt x="3534" y="4343"/>
                  </a:lnTo>
                  <a:lnTo>
                    <a:pt x="3491" y="4433"/>
                  </a:lnTo>
                  <a:lnTo>
                    <a:pt x="3447" y="4520"/>
                  </a:lnTo>
                  <a:lnTo>
                    <a:pt x="3421" y="4563"/>
                  </a:lnTo>
                  <a:lnTo>
                    <a:pt x="3392" y="4604"/>
                  </a:lnTo>
                  <a:lnTo>
                    <a:pt x="3367" y="4644"/>
                  </a:lnTo>
                  <a:lnTo>
                    <a:pt x="3338" y="4684"/>
                  </a:lnTo>
                  <a:lnTo>
                    <a:pt x="3309" y="4723"/>
                  </a:lnTo>
                  <a:lnTo>
                    <a:pt x="3280" y="4763"/>
                  </a:lnTo>
                  <a:lnTo>
                    <a:pt x="3247" y="4799"/>
                  </a:lnTo>
                  <a:lnTo>
                    <a:pt x="3215" y="4836"/>
                  </a:lnTo>
                  <a:lnTo>
                    <a:pt x="3178" y="4875"/>
                  </a:lnTo>
                  <a:lnTo>
                    <a:pt x="3138" y="4908"/>
                  </a:lnTo>
                  <a:lnTo>
                    <a:pt x="3066" y="4980"/>
                  </a:lnTo>
                  <a:lnTo>
                    <a:pt x="3030" y="4998"/>
                  </a:lnTo>
                  <a:lnTo>
                    <a:pt x="2990" y="5017"/>
                  </a:lnTo>
                  <a:lnTo>
                    <a:pt x="2954" y="5035"/>
                  </a:lnTo>
                  <a:lnTo>
                    <a:pt x="2914" y="5053"/>
                  </a:lnTo>
                  <a:lnTo>
                    <a:pt x="2877" y="5067"/>
                  </a:lnTo>
                  <a:lnTo>
                    <a:pt x="2838" y="5078"/>
                  </a:lnTo>
                  <a:lnTo>
                    <a:pt x="2798" y="5089"/>
                  </a:lnTo>
                  <a:lnTo>
                    <a:pt x="2755" y="5100"/>
                  </a:lnTo>
                  <a:lnTo>
                    <a:pt x="2715" y="5107"/>
                  </a:lnTo>
                  <a:lnTo>
                    <a:pt x="2675" y="5114"/>
                  </a:lnTo>
                  <a:lnTo>
                    <a:pt x="2631" y="5122"/>
                  </a:lnTo>
                  <a:lnTo>
                    <a:pt x="2591" y="5125"/>
                  </a:lnTo>
                  <a:lnTo>
                    <a:pt x="2548" y="5129"/>
                  </a:lnTo>
                  <a:lnTo>
                    <a:pt x="2461" y="5129"/>
                  </a:lnTo>
                  <a:lnTo>
                    <a:pt x="2417" y="5125"/>
                  </a:lnTo>
                  <a:lnTo>
                    <a:pt x="2374" y="5125"/>
                  </a:lnTo>
                  <a:lnTo>
                    <a:pt x="2334" y="5118"/>
                  </a:lnTo>
                  <a:lnTo>
                    <a:pt x="2290" y="5114"/>
                  </a:lnTo>
                  <a:lnTo>
                    <a:pt x="2247" y="5107"/>
                  </a:lnTo>
                  <a:lnTo>
                    <a:pt x="2160" y="5089"/>
                  </a:lnTo>
                  <a:lnTo>
                    <a:pt x="2073" y="5067"/>
                  </a:lnTo>
                  <a:lnTo>
                    <a:pt x="1986" y="5038"/>
                  </a:lnTo>
                  <a:lnTo>
                    <a:pt x="1903" y="5005"/>
                  </a:lnTo>
                  <a:lnTo>
                    <a:pt x="1816" y="4970"/>
                  </a:lnTo>
                  <a:lnTo>
                    <a:pt x="1736" y="4926"/>
                  </a:lnTo>
                  <a:lnTo>
                    <a:pt x="1653" y="4879"/>
                  </a:lnTo>
                  <a:lnTo>
                    <a:pt x="1577" y="4828"/>
                  </a:lnTo>
                  <a:lnTo>
                    <a:pt x="1497" y="4770"/>
                  </a:lnTo>
                  <a:lnTo>
                    <a:pt x="1425" y="4712"/>
                  </a:lnTo>
                  <a:lnTo>
                    <a:pt x="1352" y="4647"/>
                  </a:lnTo>
                  <a:lnTo>
                    <a:pt x="1287" y="4578"/>
                  </a:lnTo>
                  <a:lnTo>
                    <a:pt x="1221" y="4510"/>
                  </a:lnTo>
                  <a:lnTo>
                    <a:pt x="1160" y="4433"/>
                  </a:lnTo>
                  <a:lnTo>
                    <a:pt x="1131" y="4393"/>
                  </a:lnTo>
                  <a:lnTo>
                    <a:pt x="1106" y="4353"/>
                  </a:lnTo>
                  <a:lnTo>
                    <a:pt x="1077" y="4310"/>
                  </a:lnTo>
                  <a:lnTo>
                    <a:pt x="1051" y="4270"/>
                  </a:lnTo>
                  <a:lnTo>
                    <a:pt x="1029" y="4227"/>
                  </a:lnTo>
                  <a:lnTo>
                    <a:pt x="1004" y="4183"/>
                  </a:lnTo>
                  <a:lnTo>
                    <a:pt x="982" y="4140"/>
                  </a:lnTo>
                  <a:lnTo>
                    <a:pt x="964" y="4092"/>
                  </a:lnTo>
                  <a:lnTo>
                    <a:pt x="942" y="4049"/>
                  </a:lnTo>
                  <a:lnTo>
                    <a:pt x="925" y="4002"/>
                  </a:lnTo>
                  <a:lnTo>
                    <a:pt x="910" y="3955"/>
                  </a:lnTo>
                  <a:lnTo>
                    <a:pt x="895" y="3904"/>
                  </a:lnTo>
                  <a:lnTo>
                    <a:pt x="881" y="3857"/>
                  </a:lnTo>
                  <a:lnTo>
                    <a:pt x="870" y="3806"/>
                  </a:lnTo>
                  <a:lnTo>
                    <a:pt x="860" y="3756"/>
                  </a:lnTo>
                  <a:lnTo>
                    <a:pt x="848" y="3705"/>
                  </a:lnTo>
                  <a:lnTo>
                    <a:pt x="841" y="3640"/>
                  </a:lnTo>
                  <a:lnTo>
                    <a:pt x="834" y="3578"/>
                  </a:lnTo>
                  <a:lnTo>
                    <a:pt x="827" y="3516"/>
                  </a:lnTo>
                  <a:lnTo>
                    <a:pt x="823" y="3451"/>
                  </a:lnTo>
                  <a:lnTo>
                    <a:pt x="823" y="3389"/>
                  </a:lnTo>
                  <a:lnTo>
                    <a:pt x="823" y="3328"/>
                  </a:lnTo>
                  <a:lnTo>
                    <a:pt x="827" y="3266"/>
                  </a:lnTo>
                  <a:lnTo>
                    <a:pt x="830" y="3208"/>
                  </a:lnTo>
                  <a:lnTo>
                    <a:pt x="838" y="3147"/>
                  </a:lnTo>
                  <a:lnTo>
                    <a:pt x="845" y="3085"/>
                  </a:lnTo>
                  <a:lnTo>
                    <a:pt x="852" y="3027"/>
                  </a:lnTo>
                  <a:lnTo>
                    <a:pt x="867" y="2966"/>
                  </a:lnTo>
                  <a:lnTo>
                    <a:pt x="877" y="2908"/>
                  </a:lnTo>
                  <a:lnTo>
                    <a:pt x="892" y="2849"/>
                  </a:lnTo>
                  <a:lnTo>
                    <a:pt x="910" y="2792"/>
                  </a:lnTo>
                  <a:lnTo>
                    <a:pt x="925" y="2734"/>
                  </a:lnTo>
                  <a:lnTo>
                    <a:pt x="947" y="2675"/>
                  </a:lnTo>
                  <a:lnTo>
                    <a:pt x="964" y="2621"/>
                  </a:lnTo>
                  <a:lnTo>
                    <a:pt x="986" y="2563"/>
                  </a:lnTo>
                  <a:lnTo>
                    <a:pt x="1012" y="2509"/>
                  </a:lnTo>
                  <a:lnTo>
                    <a:pt x="1062" y="2401"/>
                  </a:lnTo>
                  <a:lnTo>
                    <a:pt x="1121" y="2292"/>
                  </a:lnTo>
                  <a:lnTo>
                    <a:pt x="1181" y="2187"/>
                  </a:lnTo>
                  <a:lnTo>
                    <a:pt x="1247" y="2085"/>
                  </a:lnTo>
                  <a:lnTo>
                    <a:pt x="1320" y="1983"/>
                  </a:lnTo>
                  <a:lnTo>
                    <a:pt x="1395" y="1886"/>
                  </a:lnTo>
                  <a:lnTo>
                    <a:pt x="1475" y="1792"/>
                  </a:lnTo>
                  <a:lnTo>
                    <a:pt x="1559" y="1700"/>
                  </a:lnTo>
                  <a:lnTo>
                    <a:pt x="1646" y="1613"/>
                  </a:lnTo>
                  <a:lnTo>
                    <a:pt x="1736" y="1526"/>
                  </a:lnTo>
                  <a:lnTo>
                    <a:pt x="1830" y="1444"/>
                  </a:lnTo>
                  <a:lnTo>
                    <a:pt x="1925" y="1364"/>
                  </a:lnTo>
                  <a:lnTo>
                    <a:pt x="2026" y="1287"/>
                  </a:lnTo>
                  <a:lnTo>
                    <a:pt x="2128" y="1215"/>
                  </a:lnTo>
                  <a:lnTo>
                    <a:pt x="2229" y="1146"/>
                  </a:lnTo>
                  <a:lnTo>
                    <a:pt x="2334" y="1081"/>
                  </a:lnTo>
                  <a:lnTo>
                    <a:pt x="2443" y="1019"/>
                  </a:lnTo>
                  <a:lnTo>
                    <a:pt x="2551" y="961"/>
                  </a:lnTo>
                  <a:lnTo>
                    <a:pt x="2660" y="911"/>
                  </a:lnTo>
                  <a:lnTo>
                    <a:pt x="2769" y="860"/>
                  </a:lnTo>
                  <a:lnTo>
                    <a:pt x="2882" y="813"/>
                  </a:lnTo>
                  <a:lnTo>
                    <a:pt x="2990" y="773"/>
                  </a:lnTo>
                  <a:lnTo>
                    <a:pt x="3099" y="737"/>
                  </a:lnTo>
                  <a:lnTo>
                    <a:pt x="3204" y="705"/>
                  </a:lnTo>
                  <a:lnTo>
                    <a:pt x="3312" y="675"/>
                  </a:lnTo>
                  <a:lnTo>
                    <a:pt x="3421" y="650"/>
                  </a:lnTo>
                  <a:lnTo>
                    <a:pt x="3530" y="628"/>
                  </a:lnTo>
                  <a:lnTo>
                    <a:pt x="3635" y="610"/>
                  </a:lnTo>
                  <a:lnTo>
                    <a:pt x="3744" y="596"/>
                  </a:lnTo>
                  <a:lnTo>
                    <a:pt x="3852" y="585"/>
                  </a:lnTo>
                  <a:lnTo>
                    <a:pt x="3961" y="574"/>
                  </a:lnTo>
                  <a:lnTo>
                    <a:pt x="4070" y="570"/>
                  </a:lnTo>
                  <a:lnTo>
                    <a:pt x="4178" y="566"/>
                  </a:lnTo>
                  <a:lnTo>
                    <a:pt x="4287" y="570"/>
                  </a:lnTo>
                  <a:lnTo>
                    <a:pt x="4396" y="574"/>
                  </a:lnTo>
                  <a:lnTo>
                    <a:pt x="4501" y="581"/>
                  </a:lnTo>
                  <a:lnTo>
                    <a:pt x="4610" y="592"/>
                  </a:lnTo>
                  <a:lnTo>
                    <a:pt x="4715" y="603"/>
                  </a:lnTo>
                  <a:lnTo>
                    <a:pt x="4820" y="621"/>
                  </a:lnTo>
                  <a:lnTo>
                    <a:pt x="4926" y="639"/>
                  </a:lnTo>
                  <a:lnTo>
                    <a:pt x="5030" y="661"/>
                  </a:lnTo>
                  <a:lnTo>
                    <a:pt x="5135" y="686"/>
                  </a:lnTo>
                  <a:lnTo>
                    <a:pt x="5237" y="715"/>
                  </a:lnTo>
                  <a:lnTo>
                    <a:pt x="5339" y="748"/>
                  </a:lnTo>
                  <a:lnTo>
                    <a:pt x="5440" y="780"/>
                  </a:lnTo>
                  <a:lnTo>
                    <a:pt x="5538" y="817"/>
                  </a:lnTo>
                  <a:lnTo>
                    <a:pt x="5635" y="857"/>
                  </a:lnTo>
                  <a:lnTo>
                    <a:pt x="5733" y="896"/>
                  </a:lnTo>
                  <a:lnTo>
                    <a:pt x="5827" y="939"/>
                  </a:lnTo>
                  <a:lnTo>
                    <a:pt x="5921" y="987"/>
                  </a:lnTo>
                  <a:lnTo>
                    <a:pt x="6016" y="1038"/>
                  </a:lnTo>
                  <a:lnTo>
                    <a:pt x="6107" y="1092"/>
                  </a:lnTo>
                  <a:lnTo>
                    <a:pt x="6197" y="1146"/>
                  </a:lnTo>
                  <a:lnTo>
                    <a:pt x="6284" y="1200"/>
                  </a:lnTo>
                  <a:lnTo>
                    <a:pt x="6371" y="1262"/>
                  </a:lnTo>
                  <a:lnTo>
                    <a:pt x="6454" y="1324"/>
                  </a:lnTo>
                  <a:lnTo>
                    <a:pt x="6538" y="1389"/>
                  </a:lnTo>
                  <a:lnTo>
                    <a:pt x="6617" y="1454"/>
                  </a:lnTo>
                  <a:lnTo>
                    <a:pt x="6697" y="1523"/>
                  </a:lnTo>
                  <a:lnTo>
                    <a:pt x="6769" y="1596"/>
                  </a:lnTo>
                  <a:lnTo>
                    <a:pt x="6846" y="1668"/>
                  </a:lnTo>
                  <a:lnTo>
                    <a:pt x="6918" y="1744"/>
                  </a:lnTo>
                  <a:lnTo>
                    <a:pt x="6987" y="1824"/>
                  </a:lnTo>
                  <a:lnTo>
                    <a:pt x="7052" y="1904"/>
                  </a:lnTo>
                  <a:lnTo>
                    <a:pt x="7117" y="1983"/>
                  </a:lnTo>
                  <a:lnTo>
                    <a:pt x="7179" y="2067"/>
                  </a:lnTo>
                  <a:lnTo>
                    <a:pt x="7237" y="2154"/>
                  </a:lnTo>
                  <a:lnTo>
                    <a:pt x="7295" y="2244"/>
                  </a:lnTo>
                  <a:lnTo>
                    <a:pt x="7346" y="2331"/>
                  </a:lnTo>
                  <a:lnTo>
                    <a:pt x="7396" y="2426"/>
                  </a:lnTo>
                  <a:lnTo>
                    <a:pt x="7443" y="2520"/>
                  </a:lnTo>
                  <a:lnTo>
                    <a:pt x="7491" y="2614"/>
                  </a:lnTo>
                  <a:lnTo>
                    <a:pt x="7530" y="2712"/>
                  </a:lnTo>
                  <a:lnTo>
                    <a:pt x="7570" y="2814"/>
                  </a:lnTo>
                  <a:lnTo>
                    <a:pt x="7603" y="2915"/>
                  </a:lnTo>
                  <a:lnTo>
                    <a:pt x="7636" y="3016"/>
                  </a:lnTo>
                  <a:lnTo>
                    <a:pt x="7665" y="3122"/>
                  </a:lnTo>
                  <a:lnTo>
                    <a:pt x="7687" y="3227"/>
                  </a:lnTo>
                  <a:lnTo>
                    <a:pt x="7709" y="3335"/>
                  </a:lnTo>
                  <a:lnTo>
                    <a:pt x="7726" y="3444"/>
                  </a:lnTo>
                  <a:lnTo>
                    <a:pt x="7741" y="3556"/>
                  </a:lnTo>
                  <a:lnTo>
                    <a:pt x="7752" y="3669"/>
                  </a:lnTo>
                  <a:lnTo>
                    <a:pt x="7759" y="3781"/>
                  </a:lnTo>
                  <a:lnTo>
                    <a:pt x="7759" y="3896"/>
                  </a:lnTo>
                  <a:lnTo>
                    <a:pt x="7759" y="4013"/>
                  </a:lnTo>
                  <a:lnTo>
                    <a:pt x="7752" y="4132"/>
                  </a:lnTo>
                  <a:lnTo>
                    <a:pt x="7741" y="4256"/>
                  </a:lnTo>
                  <a:lnTo>
                    <a:pt x="7726" y="4375"/>
                  </a:lnTo>
                  <a:lnTo>
                    <a:pt x="7709" y="4495"/>
                  </a:lnTo>
                  <a:lnTo>
                    <a:pt x="7687" y="4610"/>
                  </a:lnTo>
                  <a:lnTo>
                    <a:pt x="7661" y="4727"/>
                  </a:lnTo>
                  <a:lnTo>
                    <a:pt x="7632" y="4839"/>
                  </a:lnTo>
                  <a:lnTo>
                    <a:pt x="7600" y="4951"/>
                  </a:lnTo>
                  <a:lnTo>
                    <a:pt x="7563" y="5060"/>
                  </a:lnTo>
                  <a:lnTo>
                    <a:pt x="7527" y="5169"/>
                  </a:lnTo>
                  <a:lnTo>
                    <a:pt x="7483" y="5274"/>
                  </a:lnTo>
                  <a:lnTo>
                    <a:pt x="7436" y="5379"/>
                  </a:lnTo>
                  <a:lnTo>
                    <a:pt x="7389" y="5480"/>
                  </a:lnTo>
                  <a:lnTo>
                    <a:pt x="7335" y="5582"/>
                  </a:lnTo>
                  <a:lnTo>
                    <a:pt x="7281" y="5679"/>
                  </a:lnTo>
                  <a:lnTo>
                    <a:pt x="7222" y="5778"/>
                  </a:lnTo>
                  <a:lnTo>
                    <a:pt x="7165" y="5875"/>
                  </a:lnTo>
                  <a:lnTo>
                    <a:pt x="7100" y="5970"/>
                  </a:lnTo>
                  <a:lnTo>
                    <a:pt x="7035" y="6064"/>
                  </a:lnTo>
                  <a:lnTo>
                    <a:pt x="6965" y="6154"/>
                  </a:lnTo>
                  <a:lnTo>
                    <a:pt x="6896" y="6245"/>
                  </a:lnTo>
                  <a:lnTo>
                    <a:pt x="6824" y="6332"/>
                  </a:lnTo>
                  <a:lnTo>
                    <a:pt x="6748" y="6423"/>
                  </a:lnTo>
                  <a:lnTo>
                    <a:pt x="6672" y="6510"/>
                  </a:lnTo>
                  <a:lnTo>
                    <a:pt x="6592" y="6593"/>
                  </a:lnTo>
                  <a:lnTo>
                    <a:pt x="6513" y="6676"/>
                  </a:lnTo>
                  <a:lnTo>
                    <a:pt x="6429" y="6760"/>
                  </a:lnTo>
                  <a:lnTo>
                    <a:pt x="6259" y="6923"/>
                  </a:lnTo>
                  <a:lnTo>
                    <a:pt x="6081" y="7082"/>
                  </a:lnTo>
                  <a:lnTo>
                    <a:pt x="5900" y="7234"/>
                  </a:lnTo>
                  <a:lnTo>
                    <a:pt x="5712" y="7387"/>
                  </a:lnTo>
                  <a:lnTo>
                    <a:pt x="5523" y="7532"/>
                  </a:lnTo>
                  <a:lnTo>
                    <a:pt x="5327" y="7676"/>
                  </a:lnTo>
                  <a:lnTo>
                    <a:pt x="5132" y="7818"/>
                  </a:lnTo>
                  <a:lnTo>
                    <a:pt x="4730" y="8093"/>
                  </a:lnTo>
                  <a:cubicBezTo>
                    <a:pt x="4595" y="8184"/>
                    <a:pt x="4461" y="8271"/>
                    <a:pt x="4327" y="8362"/>
                  </a:cubicBezTo>
                  <a:cubicBezTo>
                    <a:pt x="4059" y="8535"/>
                    <a:pt x="3798" y="8709"/>
                    <a:pt x="3541" y="8880"/>
                  </a:cubicBezTo>
                  <a:cubicBezTo>
                    <a:pt x="3414" y="8967"/>
                    <a:pt x="3287" y="9049"/>
                    <a:pt x="3164" y="9133"/>
                  </a:cubicBezTo>
                  <a:cubicBezTo>
                    <a:pt x="3106" y="9176"/>
                    <a:pt x="3044" y="9220"/>
                    <a:pt x="2986" y="9263"/>
                  </a:cubicBezTo>
                  <a:cubicBezTo>
                    <a:pt x="2929" y="9307"/>
                    <a:pt x="2870" y="9350"/>
                    <a:pt x="2812" y="9390"/>
                  </a:cubicBezTo>
                  <a:lnTo>
                    <a:pt x="2675" y="9499"/>
                  </a:lnTo>
                  <a:lnTo>
                    <a:pt x="2537" y="9608"/>
                  </a:lnTo>
                  <a:lnTo>
                    <a:pt x="2403" y="9717"/>
                  </a:lnTo>
                  <a:lnTo>
                    <a:pt x="2273" y="9829"/>
                  </a:lnTo>
                  <a:lnTo>
                    <a:pt x="2146" y="9945"/>
                  </a:lnTo>
                  <a:lnTo>
                    <a:pt x="2019" y="10064"/>
                  </a:lnTo>
                  <a:lnTo>
                    <a:pt x="1899" y="10184"/>
                  </a:lnTo>
                  <a:lnTo>
                    <a:pt x="1780" y="10307"/>
                  </a:lnTo>
                  <a:lnTo>
                    <a:pt x="1664" y="10431"/>
                  </a:lnTo>
                  <a:lnTo>
                    <a:pt x="1551" y="10558"/>
                  </a:lnTo>
                  <a:lnTo>
                    <a:pt x="1442" y="10685"/>
                  </a:lnTo>
                  <a:lnTo>
                    <a:pt x="1338" y="10818"/>
                  </a:lnTo>
                  <a:lnTo>
                    <a:pt x="1236" y="10952"/>
                  </a:lnTo>
                  <a:lnTo>
                    <a:pt x="1138" y="11086"/>
                  </a:lnTo>
                  <a:lnTo>
                    <a:pt x="1047" y="11224"/>
                  </a:lnTo>
                  <a:lnTo>
                    <a:pt x="957" y="11366"/>
                  </a:lnTo>
                  <a:lnTo>
                    <a:pt x="874" y="11506"/>
                  </a:lnTo>
                  <a:lnTo>
                    <a:pt x="794" y="11652"/>
                  </a:lnTo>
                  <a:lnTo>
                    <a:pt x="718" y="11800"/>
                  </a:lnTo>
                  <a:lnTo>
                    <a:pt x="646" y="11953"/>
                  </a:lnTo>
                  <a:lnTo>
                    <a:pt x="580" y="12105"/>
                  </a:lnTo>
                  <a:lnTo>
                    <a:pt x="519" y="12257"/>
                  </a:lnTo>
                  <a:cubicBezTo>
                    <a:pt x="0" y="13714"/>
                    <a:pt x="189" y="15388"/>
                    <a:pt x="1001" y="16696"/>
                  </a:cubicBezTo>
                  <a:lnTo>
                    <a:pt x="1062" y="16798"/>
                  </a:lnTo>
                  <a:lnTo>
                    <a:pt x="1128" y="16892"/>
                  </a:lnTo>
                  <a:lnTo>
                    <a:pt x="1196" y="16990"/>
                  </a:lnTo>
                  <a:lnTo>
                    <a:pt x="1265" y="17084"/>
                  </a:lnTo>
                  <a:lnTo>
                    <a:pt x="1338" y="17178"/>
                  </a:lnTo>
                  <a:lnTo>
                    <a:pt x="1410" y="17268"/>
                  </a:lnTo>
                  <a:lnTo>
                    <a:pt x="1482" y="17360"/>
                  </a:lnTo>
                  <a:lnTo>
                    <a:pt x="1562" y="17447"/>
                  </a:lnTo>
                  <a:lnTo>
                    <a:pt x="1638" y="17534"/>
                  </a:lnTo>
                  <a:lnTo>
                    <a:pt x="1718" y="17616"/>
                  </a:lnTo>
                  <a:lnTo>
                    <a:pt x="1802" y="17700"/>
                  </a:lnTo>
                  <a:lnTo>
                    <a:pt x="1885" y="17780"/>
                  </a:lnTo>
                  <a:lnTo>
                    <a:pt x="1972" y="17860"/>
                  </a:lnTo>
                  <a:lnTo>
                    <a:pt x="2055" y="17935"/>
                  </a:lnTo>
                  <a:lnTo>
                    <a:pt x="2146" y="18012"/>
                  </a:lnTo>
                  <a:lnTo>
                    <a:pt x="2236" y="18084"/>
                  </a:lnTo>
                  <a:lnTo>
                    <a:pt x="2327" y="18153"/>
                  </a:lnTo>
                  <a:lnTo>
                    <a:pt x="2417" y="18221"/>
                  </a:lnTo>
                  <a:lnTo>
                    <a:pt x="2512" y="18290"/>
                  </a:lnTo>
                  <a:lnTo>
                    <a:pt x="2609" y="18352"/>
                  </a:lnTo>
                  <a:lnTo>
                    <a:pt x="2703" y="18417"/>
                  </a:lnTo>
                  <a:lnTo>
                    <a:pt x="2802" y="18475"/>
                  </a:lnTo>
                  <a:lnTo>
                    <a:pt x="2903" y="18534"/>
                  </a:lnTo>
                  <a:lnTo>
                    <a:pt x="3004" y="18588"/>
                  </a:lnTo>
                  <a:lnTo>
                    <a:pt x="3106" y="18642"/>
                  </a:lnTo>
                  <a:lnTo>
                    <a:pt x="3208" y="18693"/>
                  </a:lnTo>
                  <a:lnTo>
                    <a:pt x="3312" y="18740"/>
                  </a:lnTo>
                  <a:lnTo>
                    <a:pt x="3414" y="18787"/>
                  </a:lnTo>
                  <a:lnTo>
                    <a:pt x="3523" y="18830"/>
                  </a:lnTo>
                  <a:lnTo>
                    <a:pt x="3628" y="18870"/>
                  </a:lnTo>
                  <a:lnTo>
                    <a:pt x="3737" y="18907"/>
                  </a:lnTo>
                  <a:lnTo>
                    <a:pt x="3845" y="18942"/>
                  </a:lnTo>
                  <a:lnTo>
                    <a:pt x="3954" y="18975"/>
                  </a:lnTo>
                  <a:lnTo>
                    <a:pt x="4063" y="19004"/>
                  </a:lnTo>
                  <a:lnTo>
                    <a:pt x="4175" y="19029"/>
                  </a:lnTo>
                  <a:lnTo>
                    <a:pt x="4287" y="19055"/>
                  </a:lnTo>
                  <a:lnTo>
                    <a:pt x="4399" y="19077"/>
                  </a:lnTo>
                  <a:lnTo>
                    <a:pt x="4512" y="19095"/>
                  </a:lnTo>
                  <a:lnTo>
                    <a:pt x="4625" y="19109"/>
                  </a:lnTo>
                  <a:lnTo>
                    <a:pt x="4737" y="19124"/>
                  </a:lnTo>
                  <a:lnTo>
                    <a:pt x="4852" y="19131"/>
                  </a:lnTo>
                  <a:lnTo>
                    <a:pt x="4969" y="19138"/>
                  </a:lnTo>
                  <a:lnTo>
                    <a:pt x="5085" y="19142"/>
                  </a:lnTo>
                  <a:lnTo>
                    <a:pt x="5200" y="19142"/>
                  </a:lnTo>
                  <a:lnTo>
                    <a:pt x="5317" y="19138"/>
                  </a:lnTo>
                  <a:lnTo>
                    <a:pt x="5433" y="19131"/>
                  </a:lnTo>
                  <a:lnTo>
                    <a:pt x="5548" y="19124"/>
                  </a:lnTo>
                  <a:lnTo>
                    <a:pt x="5665" y="19109"/>
                  </a:lnTo>
                  <a:lnTo>
                    <a:pt x="5780" y="19095"/>
                  </a:lnTo>
                  <a:lnTo>
                    <a:pt x="5900" y="19073"/>
                  </a:lnTo>
                  <a:lnTo>
                    <a:pt x="6016" y="19051"/>
                  </a:lnTo>
                  <a:lnTo>
                    <a:pt x="6135" y="19026"/>
                  </a:lnTo>
                  <a:lnTo>
                    <a:pt x="6252" y="18997"/>
                  </a:lnTo>
                  <a:lnTo>
                    <a:pt x="6367" y="18961"/>
                  </a:lnTo>
                  <a:lnTo>
                    <a:pt x="6487" y="18925"/>
                  </a:lnTo>
                  <a:lnTo>
                    <a:pt x="6603" y="18885"/>
                  </a:lnTo>
                  <a:lnTo>
                    <a:pt x="6719" y="18842"/>
                  </a:lnTo>
                  <a:lnTo>
                    <a:pt x="6839" y="18790"/>
                  </a:lnTo>
                  <a:lnTo>
                    <a:pt x="6955" y="18740"/>
                  </a:lnTo>
                  <a:lnTo>
                    <a:pt x="7070" y="18686"/>
                  </a:lnTo>
                  <a:lnTo>
                    <a:pt x="7187" y="18624"/>
                  </a:lnTo>
                  <a:lnTo>
                    <a:pt x="7328" y="18548"/>
                  </a:lnTo>
                  <a:lnTo>
                    <a:pt x="7462" y="18464"/>
                  </a:lnTo>
                  <a:lnTo>
                    <a:pt x="7596" y="18381"/>
                  </a:lnTo>
                  <a:lnTo>
                    <a:pt x="7722" y="18287"/>
                  </a:lnTo>
                  <a:lnTo>
                    <a:pt x="7846" y="18193"/>
                  </a:lnTo>
                  <a:lnTo>
                    <a:pt x="7965" y="18091"/>
                  </a:lnTo>
                  <a:lnTo>
                    <a:pt x="8082" y="17986"/>
                  </a:lnTo>
                  <a:lnTo>
                    <a:pt x="8194" y="17877"/>
                  </a:lnTo>
                  <a:lnTo>
                    <a:pt x="8303" y="17765"/>
                  </a:lnTo>
                  <a:lnTo>
                    <a:pt x="8404" y="17649"/>
                  </a:lnTo>
                  <a:lnTo>
                    <a:pt x="8505" y="17529"/>
                  </a:lnTo>
                  <a:lnTo>
                    <a:pt x="8596" y="17410"/>
                  </a:lnTo>
                  <a:lnTo>
                    <a:pt x="8687" y="17283"/>
                  </a:lnTo>
                  <a:lnTo>
                    <a:pt x="8770" y="17153"/>
                  </a:lnTo>
                  <a:lnTo>
                    <a:pt x="8850" y="17019"/>
                  </a:lnTo>
                  <a:lnTo>
                    <a:pt x="8926" y="16885"/>
                  </a:lnTo>
                  <a:lnTo>
                    <a:pt x="8995" y="16746"/>
                  </a:lnTo>
                  <a:lnTo>
                    <a:pt x="9057" y="16609"/>
                  </a:lnTo>
                  <a:lnTo>
                    <a:pt x="9114" y="16464"/>
                  </a:lnTo>
                  <a:lnTo>
                    <a:pt x="9169" y="16319"/>
                  </a:lnTo>
                  <a:lnTo>
                    <a:pt x="9216" y="16174"/>
                  </a:lnTo>
                  <a:lnTo>
                    <a:pt x="9256" y="16025"/>
                  </a:lnTo>
                  <a:lnTo>
                    <a:pt x="9291" y="15873"/>
                  </a:lnTo>
                  <a:lnTo>
                    <a:pt x="9321" y="15721"/>
                  </a:lnTo>
                  <a:lnTo>
                    <a:pt x="9346" y="15569"/>
                  </a:lnTo>
                  <a:lnTo>
                    <a:pt x="9365" y="15417"/>
                  </a:lnTo>
                  <a:lnTo>
                    <a:pt x="9375" y="15261"/>
                  </a:lnTo>
                  <a:lnTo>
                    <a:pt x="9378" y="15105"/>
                  </a:lnTo>
                  <a:lnTo>
                    <a:pt x="9378" y="14946"/>
                  </a:lnTo>
                  <a:lnTo>
                    <a:pt x="9368" y="14790"/>
                  </a:lnTo>
                  <a:lnTo>
                    <a:pt x="9353" y="14630"/>
                  </a:lnTo>
                  <a:lnTo>
                    <a:pt x="9331" y="14471"/>
                  </a:lnTo>
                  <a:lnTo>
                    <a:pt x="9306" y="14326"/>
                  </a:lnTo>
                  <a:lnTo>
                    <a:pt x="9278" y="14181"/>
                  </a:lnTo>
                  <a:lnTo>
                    <a:pt x="9241" y="14036"/>
                  </a:lnTo>
                  <a:lnTo>
                    <a:pt x="9198" y="13898"/>
                  </a:lnTo>
                  <a:lnTo>
                    <a:pt x="9151" y="13757"/>
                  </a:lnTo>
                  <a:lnTo>
                    <a:pt x="9100" y="13623"/>
                  </a:lnTo>
                  <a:lnTo>
                    <a:pt x="9042" y="13489"/>
                  </a:lnTo>
                  <a:lnTo>
                    <a:pt x="8980" y="13359"/>
                  </a:lnTo>
                  <a:lnTo>
                    <a:pt x="8911" y="13232"/>
                  </a:lnTo>
                  <a:lnTo>
                    <a:pt x="8843" y="13108"/>
                  </a:lnTo>
                  <a:lnTo>
                    <a:pt x="8766" y="12985"/>
                  </a:lnTo>
                  <a:lnTo>
                    <a:pt x="8683" y="12869"/>
                  </a:lnTo>
                  <a:lnTo>
                    <a:pt x="8600" y="12754"/>
                  </a:lnTo>
                  <a:lnTo>
                    <a:pt x="8509" y="12641"/>
                  </a:lnTo>
                  <a:lnTo>
                    <a:pt x="8415" y="12536"/>
                  </a:lnTo>
                  <a:lnTo>
                    <a:pt x="8321" y="12434"/>
                  </a:lnTo>
                  <a:lnTo>
                    <a:pt x="8219" y="12333"/>
                  </a:lnTo>
                  <a:lnTo>
                    <a:pt x="8114" y="12239"/>
                  </a:lnTo>
                  <a:lnTo>
                    <a:pt x="8002" y="12148"/>
                  </a:lnTo>
                  <a:lnTo>
                    <a:pt x="7889" y="12065"/>
                  </a:lnTo>
                  <a:lnTo>
                    <a:pt x="7774" y="11981"/>
                  </a:lnTo>
                  <a:lnTo>
                    <a:pt x="7654" y="11906"/>
                  </a:lnTo>
                  <a:lnTo>
                    <a:pt x="7530" y="11837"/>
                  </a:lnTo>
                  <a:lnTo>
                    <a:pt x="7404" y="11767"/>
                  </a:lnTo>
                  <a:lnTo>
                    <a:pt x="7274" y="11710"/>
                  </a:lnTo>
                  <a:lnTo>
                    <a:pt x="7139" y="11652"/>
                  </a:lnTo>
                  <a:lnTo>
                    <a:pt x="7005" y="11605"/>
                  </a:lnTo>
                  <a:lnTo>
                    <a:pt x="6868" y="11561"/>
                  </a:lnTo>
                  <a:lnTo>
                    <a:pt x="6726" y="11521"/>
                  </a:lnTo>
                  <a:lnTo>
                    <a:pt x="6581" y="11489"/>
                  </a:lnTo>
                  <a:lnTo>
                    <a:pt x="6433" y="11463"/>
                  </a:lnTo>
                  <a:lnTo>
                    <a:pt x="6284" y="11446"/>
                  </a:lnTo>
                  <a:lnTo>
                    <a:pt x="6204" y="11438"/>
                  </a:lnTo>
                  <a:lnTo>
                    <a:pt x="6125" y="11431"/>
                  </a:lnTo>
                  <a:lnTo>
                    <a:pt x="6045" y="11427"/>
                  </a:lnTo>
                  <a:lnTo>
                    <a:pt x="5806" y="11427"/>
                  </a:lnTo>
                  <a:lnTo>
                    <a:pt x="5726" y="11431"/>
                  </a:lnTo>
                  <a:lnTo>
                    <a:pt x="5647" y="11438"/>
                  </a:lnTo>
                  <a:lnTo>
                    <a:pt x="5566" y="11446"/>
                  </a:lnTo>
                  <a:lnTo>
                    <a:pt x="5491" y="11452"/>
                  </a:lnTo>
                  <a:lnTo>
                    <a:pt x="5411" y="11463"/>
                  </a:lnTo>
                  <a:lnTo>
                    <a:pt x="5334" y="11478"/>
                  </a:lnTo>
                  <a:lnTo>
                    <a:pt x="5255" y="11492"/>
                  </a:lnTo>
                  <a:lnTo>
                    <a:pt x="5179" y="11506"/>
                  </a:lnTo>
                  <a:lnTo>
                    <a:pt x="5103" y="11525"/>
                  </a:lnTo>
                  <a:lnTo>
                    <a:pt x="5026" y="11546"/>
                  </a:lnTo>
                  <a:lnTo>
                    <a:pt x="4951" y="11565"/>
                  </a:lnTo>
                  <a:lnTo>
                    <a:pt x="4874" y="11590"/>
                  </a:lnTo>
                  <a:lnTo>
                    <a:pt x="4802" y="11615"/>
                  </a:lnTo>
                  <a:lnTo>
                    <a:pt x="4725" y="11641"/>
                  </a:lnTo>
                  <a:lnTo>
                    <a:pt x="4653" y="11666"/>
                  </a:lnTo>
                  <a:lnTo>
                    <a:pt x="4581" y="11699"/>
                  </a:lnTo>
                  <a:lnTo>
                    <a:pt x="4508" y="11728"/>
                  </a:lnTo>
                  <a:lnTo>
                    <a:pt x="4439" y="11760"/>
                  </a:lnTo>
                  <a:lnTo>
                    <a:pt x="4371" y="11797"/>
                  </a:lnTo>
                  <a:lnTo>
                    <a:pt x="4302" y="11833"/>
                  </a:lnTo>
                  <a:lnTo>
                    <a:pt x="4233" y="11869"/>
                  </a:lnTo>
                  <a:lnTo>
                    <a:pt x="4165" y="11909"/>
                  </a:lnTo>
                  <a:lnTo>
                    <a:pt x="4099" y="11949"/>
                  </a:lnTo>
                  <a:lnTo>
                    <a:pt x="4034" y="11989"/>
                  </a:lnTo>
                  <a:lnTo>
                    <a:pt x="3969" y="12033"/>
                  </a:lnTo>
                  <a:lnTo>
                    <a:pt x="3907" y="12080"/>
                  </a:lnTo>
                  <a:lnTo>
                    <a:pt x="3845" y="12123"/>
                  </a:lnTo>
                  <a:lnTo>
                    <a:pt x="3784" y="12173"/>
                  </a:lnTo>
                  <a:lnTo>
                    <a:pt x="3725" y="12220"/>
                  </a:lnTo>
                  <a:lnTo>
                    <a:pt x="3668" y="12272"/>
                  </a:lnTo>
                  <a:lnTo>
                    <a:pt x="3610" y="12322"/>
                  </a:lnTo>
                  <a:lnTo>
                    <a:pt x="3556" y="12376"/>
                  </a:lnTo>
                  <a:lnTo>
                    <a:pt x="3501" y="12431"/>
                  </a:lnTo>
                  <a:lnTo>
                    <a:pt x="3450" y="12489"/>
                  </a:lnTo>
                  <a:lnTo>
                    <a:pt x="3399" y="12543"/>
                  </a:lnTo>
                  <a:lnTo>
                    <a:pt x="3349" y="12605"/>
                  </a:lnTo>
                  <a:lnTo>
                    <a:pt x="3302" y="12663"/>
                  </a:lnTo>
                  <a:lnTo>
                    <a:pt x="3255" y="12724"/>
                  </a:lnTo>
                  <a:lnTo>
                    <a:pt x="3211" y="12786"/>
                  </a:lnTo>
                  <a:lnTo>
                    <a:pt x="3168" y="12851"/>
                  </a:lnTo>
                  <a:lnTo>
                    <a:pt x="3128" y="12916"/>
                  </a:lnTo>
                  <a:lnTo>
                    <a:pt x="3088" y="12981"/>
                  </a:lnTo>
                  <a:lnTo>
                    <a:pt x="3048" y="13050"/>
                  </a:lnTo>
                  <a:lnTo>
                    <a:pt x="3012" y="13120"/>
                  </a:lnTo>
                  <a:lnTo>
                    <a:pt x="2979" y="13188"/>
                  </a:lnTo>
                  <a:lnTo>
                    <a:pt x="2947" y="13261"/>
                  </a:lnTo>
                  <a:lnTo>
                    <a:pt x="2917" y="13329"/>
                  </a:lnTo>
                  <a:lnTo>
                    <a:pt x="2889" y="13406"/>
                  </a:lnTo>
                  <a:lnTo>
                    <a:pt x="2863" y="13478"/>
                  </a:lnTo>
                  <a:lnTo>
                    <a:pt x="2838" y="13555"/>
                  </a:lnTo>
                  <a:lnTo>
                    <a:pt x="2816" y="13630"/>
                  </a:lnTo>
                  <a:lnTo>
                    <a:pt x="2795" y="13710"/>
                  </a:lnTo>
                  <a:lnTo>
                    <a:pt x="2776" y="13786"/>
                  </a:lnTo>
                  <a:lnTo>
                    <a:pt x="2762" y="13866"/>
                  </a:lnTo>
                  <a:lnTo>
                    <a:pt x="2751" y="13949"/>
                  </a:lnTo>
                  <a:lnTo>
                    <a:pt x="2736" y="14029"/>
                  </a:lnTo>
                  <a:lnTo>
                    <a:pt x="2730" y="14112"/>
                  </a:lnTo>
                  <a:lnTo>
                    <a:pt x="2722" y="14196"/>
                  </a:lnTo>
                  <a:lnTo>
                    <a:pt x="2718" y="14261"/>
                  </a:lnTo>
                  <a:lnTo>
                    <a:pt x="2718" y="14326"/>
                  </a:lnTo>
                  <a:lnTo>
                    <a:pt x="2718" y="14391"/>
                  </a:lnTo>
                  <a:lnTo>
                    <a:pt x="2722" y="14453"/>
                  </a:lnTo>
                  <a:lnTo>
                    <a:pt x="2725" y="14518"/>
                  </a:lnTo>
                  <a:lnTo>
                    <a:pt x="2733" y="14580"/>
                  </a:lnTo>
                  <a:lnTo>
                    <a:pt x="2740" y="14645"/>
                  </a:lnTo>
                  <a:lnTo>
                    <a:pt x="2751" y="14707"/>
                  </a:lnTo>
                  <a:lnTo>
                    <a:pt x="2762" y="14768"/>
                  </a:lnTo>
                  <a:lnTo>
                    <a:pt x="2776" y="14830"/>
                  </a:lnTo>
                  <a:lnTo>
                    <a:pt x="2790" y="14888"/>
                  </a:lnTo>
                  <a:lnTo>
                    <a:pt x="2805" y="14950"/>
                  </a:lnTo>
                  <a:lnTo>
                    <a:pt x="2823" y="15011"/>
                  </a:lnTo>
                  <a:lnTo>
                    <a:pt x="2842" y="15069"/>
                  </a:lnTo>
                  <a:lnTo>
                    <a:pt x="2863" y="15127"/>
                  </a:lnTo>
                  <a:lnTo>
                    <a:pt x="2885" y="15185"/>
                  </a:lnTo>
                  <a:lnTo>
                    <a:pt x="2910" y="15243"/>
                  </a:lnTo>
                  <a:lnTo>
                    <a:pt x="2936" y="15297"/>
                  </a:lnTo>
                  <a:lnTo>
                    <a:pt x="2961" y="15351"/>
                  </a:lnTo>
                  <a:lnTo>
                    <a:pt x="2990" y="15406"/>
                  </a:lnTo>
                  <a:lnTo>
                    <a:pt x="3019" y="15460"/>
                  </a:lnTo>
                  <a:lnTo>
                    <a:pt x="3051" y="15515"/>
                  </a:lnTo>
                  <a:lnTo>
                    <a:pt x="3084" y="15565"/>
                  </a:lnTo>
                  <a:lnTo>
                    <a:pt x="3117" y="15616"/>
                  </a:lnTo>
                  <a:lnTo>
                    <a:pt x="3150" y="15667"/>
                  </a:lnTo>
                  <a:lnTo>
                    <a:pt x="3186" y="15718"/>
                  </a:lnTo>
                  <a:lnTo>
                    <a:pt x="3225" y="15765"/>
                  </a:lnTo>
                  <a:lnTo>
                    <a:pt x="3262" y="15811"/>
                  </a:lnTo>
                  <a:lnTo>
                    <a:pt x="3302" y="15855"/>
                  </a:lnTo>
                  <a:lnTo>
                    <a:pt x="3342" y="15903"/>
                  </a:lnTo>
                  <a:lnTo>
                    <a:pt x="3385" y="15946"/>
                  </a:lnTo>
                  <a:lnTo>
                    <a:pt x="3425" y="15985"/>
                  </a:lnTo>
                  <a:lnTo>
                    <a:pt x="3469" y="16029"/>
                  </a:lnTo>
                  <a:lnTo>
                    <a:pt x="3516" y="16069"/>
                  </a:lnTo>
                  <a:lnTo>
                    <a:pt x="3559" y="16109"/>
                  </a:lnTo>
                  <a:lnTo>
                    <a:pt x="3606" y="16145"/>
                  </a:lnTo>
                  <a:lnTo>
                    <a:pt x="3653" y="16181"/>
                  </a:lnTo>
                  <a:lnTo>
                    <a:pt x="3704" y="16214"/>
                  </a:lnTo>
                  <a:lnTo>
                    <a:pt x="3751" y="16251"/>
                  </a:lnTo>
                  <a:lnTo>
                    <a:pt x="3802" y="16279"/>
                  </a:lnTo>
                  <a:lnTo>
                    <a:pt x="3852" y="16312"/>
                  </a:lnTo>
                  <a:lnTo>
                    <a:pt x="3907" y="16341"/>
                  </a:lnTo>
                  <a:lnTo>
                    <a:pt x="3958" y="16366"/>
                  </a:lnTo>
                  <a:lnTo>
                    <a:pt x="4012" y="16392"/>
                  </a:lnTo>
                  <a:lnTo>
                    <a:pt x="4066" y="16417"/>
                  </a:lnTo>
                  <a:lnTo>
                    <a:pt x="4121" y="16439"/>
                  </a:lnTo>
                  <a:lnTo>
                    <a:pt x="4175" y="16460"/>
                  </a:lnTo>
                  <a:lnTo>
                    <a:pt x="4230" y="16479"/>
                  </a:lnTo>
                  <a:lnTo>
                    <a:pt x="4287" y="16497"/>
                  </a:lnTo>
                  <a:lnTo>
                    <a:pt x="4345" y="16515"/>
                  </a:lnTo>
                  <a:lnTo>
                    <a:pt x="4399" y="16526"/>
                  </a:lnTo>
                  <a:lnTo>
                    <a:pt x="4458" y="16540"/>
                  </a:lnTo>
                  <a:lnTo>
                    <a:pt x="4519" y="16551"/>
                  </a:lnTo>
                  <a:lnTo>
                    <a:pt x="4578" y="16559"/>
                  </a:lnTo>
                  <a:lnTo>
                    <a:pt x="4635" y="16566"/>
                  </a:lnTo>
                  <a:lnTo>
                    <a:pt x="4697" y="16569"/>
                  </a:lnTo>
                  <a:lnTo>
                    <a:pt x="4755" y="16572"/>
                  </a:lnTo>
                  <a:lnTo>
                    <a:pt x="4878" y="16572"/>
                  </a:lnTo>
                  <a:lnTo>
                    <a:pt x="4939" y="16569"/>
                  </a:lnTo>
                  <a:lnTo>
                    <a:pt x="5001" y="16566"/>
                  </a:lnTo>
                  <a:lnTo>
                    <a:pt x="5063" y="16559"/>
                  </a:lnTo>
                  <a:lnTo>
                    <a:pt x="5125" y="16547"/>
                  </a:lnTo>
                  <a:lnTo>
                    <a:pt x="5186" y="16537"/>
                  </a:lnTo>
                  <a:lnTo>
                    <a:pt x="5262" y="16529"/>
                  </a:lnTo>
                  <a:lnTo>
                    <a:pt x="5342" y="16522"/>
                  </a:lnTo>
                  <a:lnTo>
                    <a:pt x="5418" y="16507"/>
                  </a:lnTo>
                  <a:lnTo>
                    <a:pt x="5494" y="16493"/>
                  </a:lnTo>
                  <a:lnTo>
                    <a:pt x="5570" y="16475"/>
                  </a:lnTo>
                  <a:lnTo>
                    <a:pt x="5643" y="16457"/>
                  </a:lnTo>
                  <a:lnTo>
                    <a:pt x="5715" y="16432"/>
                  </a:lnTo>
                  <a:lnTo>
                    <a:pt x="5787" y="16406"/>
                  </a:lnTo>
                  <a:lnTo>
                    <a:pt x="5860" y="16377"/>
                  </a:lnTo>
                  <a:lnTo>
                    <a:pt x="5933" y="16345"/>
                  </a:lnTo>
                  <a:lnTo>
                    <a:pt x="6001" y="16308"/>
                  </a:lnTo>
                  <a:lnTo>
                    <a:pt x="6067" y="16272"/>
                  </a:lnTo>
                  <a:lnTo>
                    <a:pt x="6128" y="16232"/>
                  </a:lnTo>
                  <a:lnTo>
                    <a:pt x="6190" y="16192"/>
                  </a:lnTo>
                  <a:lnTo>
                    <a:pt x="6247" y="16149"/>
                  </a:lnTo>
                  <a:lnTo>
                    <a:pt x="6302" y="16102"/>
                  </a:lnTo>
                  <a:lnTo>
                    <a:pt x="6353" y="16055"/>
                  </a:lnTo>
                  <a:lnTo>
                    <a:pt x="6404" y="16007"/>
                  </a:lnTo>
                  <a:lnTo>
                    <a:pt x="6454" y="15957"/>
                  </a:lnTo>
                  <a:lnTo>
                    <a:pt x="6498" y="15903"/>
                  </a:lnTo>
                  <a:lnTo>
                    <a:pt x="6541" y="15848"/>
                  </a:lnTo>
                  <a:lnTo>
                    <a:pt x="6581" y="15790"/>
                  </a:lnTo>
                  <a:lnTo>
                    <a:pt x="6617" y="15736"/>
                  </a:lnTo>
                  <a:lnTo>
                    <a:pt x="6654" y="15674"/>
                  </a:lnTo>
                  <a:lnTo>
                    <a:pt x="6687" y="15612"/>
                  </a:lnTo>
                  <a:lnTo>
                    <a:pt x="6719" y="15551"/>
                  </a:lnTo>
                  <a:lnTo>
                    <a:pt x="6744" y="15490"/>
                  </a:lnTo>
                  <a:lnTo>
                    <a:pt x="6769" y="15424"/>
                  </a:lnTo>
                  <a:lnTo>
                    <a:pt x="6795" y="15359"/>
                  </a:lnTo>
                  <a:lnTo>
                    <a:pt x="6817" y="15290"/>
                  </a:lnTo>
                  <a:lnTo>
                    <a:pt x="6835" y="15221"/>
                  </a:lnTo>
                  <a:lnTo>
                    <a:pt x="6849" y="15152"/>
                  </a:lnTo>
                  <a:lnTo>
                    <a:pt x="6864" y="15080"/>
                  </a:lnTo>
                  <a:lnTo>
                    <a:pt x="6875" y="15011"/>
                  </a:lnTo>
                  <a:lnTo>
                    <a:pt x="6886" y="14938"/>
                  </a:lnTo>
                  <a:lnTo>
                    <a:pt x="6893" y="14863"/>
                  </a:lnTo>
                  <a:lnTo>
                    <a:pt x="6896" y="14790"/>
                  </a:lnTo>
                  <a:lnTo>
                    <a:pt x="6900" y="14714"/>
                  </a:lnTo>
                  <a:lnTo>
                    <a:pt x="6900" y="14637"/>
                  </a:lnTo>
                  <a:lnTo>
                    <a:pt x="6900" y="14562"/>
                  </a:lnTo>
                  <a:lnTo>
                    <a:pt x="6900" y="14529"/>
                  </a:lnTo>
                  <a:lnTo>
                    <a:pt x="6896" y="14525"/>
                  </a:lnTo>
                  <a:lnTo>
                    <a:pt x="6896" y="14522"/>
                  </a:lnTo>
                  <a:lnTo>
                    <a:pt x="6893" y="14518"/>
                  </a:lnTo>
                  <a:lnTo>
                    <a:pt x="6882" y="14518"/>
                  </a:lnTo>
                  <a:lnTo>
                    <a:pt x="6878" y="14515"/>
                  </a:lnTo>
                  <a:lnTo>
                    <a:pt x="6875" y="14511"/>
                  </a:lnTo>
                  <a:lnTo>
                    <a:pt x="6871" y="14507"/>
                  </a:lnTo>
                  <a:lnTo>
                    <a:pt x="6864" y="14507"/>
                  </a:lnTo>
                  <a:lnTo>
                    <a:pt x="6861" y="14503"/>
                  </a:lnTo>
                  <a:lnTo>
                    <a:pt x="6853" y="14503"/>
                  </a:lnTo>
                  <a:lnTo>
                    <a:pt x="6849" y="14500"/>
                  </a:lnTo>
                  <a:lnTo>
                    <a:pt x="6839" y="14500"/>
                  </a:lnTo>
                  <a:lnTo>
                    <a:pt x="6835" y="14503"/>
                  </a:lnTo>
                  <a:lnTo>
                    <a:pt x="6828" y="14503"/>
                  </a:lnTo>
                  <a:lnTo>
                    <a:pt x="6824" y="14507"/>
                  </a:lnTo>
                  <a:lnTo>
                    <a:pt x="6821" y="14511"/>
                  </a:lnTo>
                  <a:lnTo>
                    <a:pt x="6817" y="14515"/>
                  </a:lnTo>
                  <a:lnTo>
                    <a:pt x="6813" y="14518"/>
                  </a:lnTo>
                  <a:lnTo>
                    <a:pt x="6809" y="14525"/>
                  </a:lnTo>
                  <a:lnTo>
                    <a:pt x="6769" y="14605"/>
                  </a:lnTo>
                  <a:lnTo>
                    <a:pt x="6726" y="14685"/>
                  </a:lnTo>
                  <a:lnTo>
                    <a:pt x="6675" y="14757"/>
                  </a:lnTo>
                  <a:lnTo>
                    <a:pt x="6625" y="14833"/>
                  </a:lnTo>
                  <a:lnTo>
                    <a:pt x="6570" y="14903"/>
                  </a:lnTo>
                  <a:lnTo>
                    <a:pt x="6513" y="14971"/>
                  </a:lnTo>
                  <a:lnTo>
                    <a:pt x="6451" y="15033"/>
                  </a:lnTo>
                  <a:lnTo>
                    <a:pt x="6389" y="15094"/>
                  </a:lnTo>
                  <a:lnTo>
                    <a:pt x="6324" y="15152"/>
                  </a:lnTo>
                  <a:lnTo>
                    <a:pt x="6255" y="15207"/>
                  </a:lnTo>
                  <a:lnTo>
                    <a:pt x="6187" y="15257"/>
                  </a:lnTo>
                  <a:lnTo>
                    <a:pt x="6114" y="15304"/>
                  </a:lnTo>
                  <a:lnTo>
                    <a:pt x="6041" y="15344"/>
                  </a:lnTo>
                  <a:lnTo>
                    <a:pt x="5969" y="15381"/>
                  </a:lnTo>
                  <a:lnTo>
                    <a:pt x="5893" y="15413"/>
                  </a:lnTo>
                  <a:lnTo>
                    <a:pt x="5853" y="15428"/>
                  </a:lnTo>
                  <a:lnTo>
                    <a:pt x="5817" y="15442"/>
                  </a:lnTo>
                  <a:lnTo>
                    <a:pt x="5777" y="15453"/>
                  </a:lnTo>
                  <a:lnTo>
                    <a:pt x="5737" y="15464"/>
                  </a:lnTo>
                  <a:lnTo>
                    <a:pt x="5700" y="15471"/>
                  </a:lnTo>
                  <a:lnTo>
                    <a:pt x="5660" y="15482"/>
                  </a:lnTo>
                  <a:lnTo>
                    <a:pt x="5621" y="15485"/>
                  </a:lnTo>
                  <a:lnTo>
                    <a:pt x="5581" y="15493"/>
                  </a:lnTo>
                  <a:lnTo>
                    <a:pt x="5541" y="15497"/>
                  </a:lnTo>
                  <a:lnTo>
                    <a:pt x="5426" y="15497"/>
                  </a:lnTo>
                  <a:lnTo>
                    <a:pt x="5386" y="15493"/>
                  </a:lnTo>
                  <a:lnTo>
                    <a:pt x="5346" y="15490"/>
                  </a:lnTo>
                  <a:lnTo>
                    <a:pt x="5306" y="15485"/>
                  </a:lnTo>
                  <a:lnTo>
                    <a:pt x="5269" y="15478"/>
                  </a:lnTo>
                  <a:lnTo>
                    <a:pt x="5230" y="15468"/>
                  </a:lnTo>
                  <a:lnTo>
                    <a:pt x="5190" y="15457"/>
                  </a:lnTo>
                  <a:lnTo>
                    <a:pt x="5153" y="15446"/>
                  </a:lnTo>
                  <a:lnTo>
                    <a:pt x="5113" y="15431"/>
                  </a:lnTo>
                  <a:lnTo>
                    <a:pt x="5078" y="15413"/>
                  </a:lnTo>
                  <a:lnTo>
                    <a:pt x="5041" y="15398"/>
                  </a:lnTo>
                  <a:lnTo>
                    <a:pt x="5001" y="15377"/>
                  </a:lnTo>
                  <a:lnTo>
                    <a:pt x="4965" y="15355"/>
                  </a:lnTo>
                  <a:lnTo>
                    <a:pt x="4929" y="15333"/>
                  </a:lnTo>
                  <a:lnTo>
                    <a:pt x="4892" y="15308"/>
                  </a:lnTo>
                  <a:lnTo>
                    <a:pt x="4856" y="15279"/>
                  </a:lnTo>
                  <a:lnTo>
                    <a:pt x="4824" y="15251"/>
                  </a:lnTo>
                  <a:lnTo>
                    <a:pt x="4787" y="15221"/>
                  </a:lnTo>
                  <a:lnTo>
                    <a:pt x="4752" y="15189"/>
                  </a:lnTo>
                  <a:lnTo>
                    <a:pt x="4719" y="15152"/>
                  </a:lnTo>
                  <a:lnTo>
                    <a:pt x="4686" y="15116"/>
                  </a:lnTo>
                  <a:lnTo>
                    <a:pt x="4653" y="15077"/>
                  </a:lnTo>
                  <a:lnTo>
                    <a:pt x="4621" y="15037"/>
                  </a:lnTo>
                  <a:cubicBezTo>
                    <a:pt x="4606" y="15018"/>
                    <a:pt x="4595" y="15000"/>
                    <a:pt x="4581" y="14982"/>
                  </a:cubicBezTo>
                  <a:cubicBezTo>
                    <a:pt x="4570" y="14964"/>
                    <a:pt x="4559" y="14946"/>
                    <a:pt x="4548" y="14931"/>
                  </a:cubicBezTo>
                  <a:cubicBezTo>
                    <a:pt x="4538" y="14913"/>
                    <a:pt x="4526" y="14895"/>
                    <a:pt x="4516" y="14877"/>
                  </a:cubicBezTo>
                  <a:cubicBezTo>
                    <a:pt x="4508" y="14859"/>
                    <a:pt x="4498" y="14844"/>
                    <a:pt x="4491" y="14826"/>
                  </a:cubicBezTo>
                  <a:lnTo>
                    <a:pt x="4465" y="14776"/>
                  </a:lnTo>
                  <a:lnTo>
                    <a:pt x="4443" y="14724"/>
                  </a:lnTo>
                  <a:lnTo>
                    <a:pt x="4425" y="14677"/>
                  </a:lnTo>
                  <a:lnTo>
                    <a:pt x="4411" y="14627"/>
                  </a:lnTo>
                  <a:lnTo>
                    <a:pt x="4399" y="14580"/>
                  </a:lnTo>
                  <a:lnTo>
                    <a:pt x="4392" y="14533"/>
                  </a:lnTo>
                  <a:lnTo>
                    <a:pt x="4385" y="14485"/>
                  </a:lnTo>
                  <a:lnTo>
                    <a:pt x="4385" y="14438"/>
                  </a:lnTo>
                  <a:lnTo>
                    <a:pt x="4385" y="14395"/>
                  </a:lnTo>
                  <a:lnTo>
                    <a:pt x="4389" y="14351"/>
                  </a:lnTo>
                  <a:lnTo>
                    <a:pt x="4392" y="14304"/>
                  </a:lnTo>
                  <a:lnTo>
                    <a:pt x="4404" y="14264"/>
                  </a:lnTo>
                  <a:lnTo>
                    <a:pt x="4414" y="14221"/>
                  </a:lnTo>
                  <a:lnTo>
                    <a:pt x="4425" y="14181"/>
                  </a:lnTo>
                  <a:lnTo>
                    <a:pt x="4443" y="14137"/>
                  </a:lnTo>
                  <a:lnTo>
                    <a:pt x="4461" y="14102"/>
                  </a:lnTo>
                  <a:lnTo>
                    <a:pt x="4479" y="14062"/>
                  </a:lnTo>
                  <a:lnTo>
                    <a:pt x="4505" y="14022"/>
                  </a:lnTo>
                  <a:lnTo>
                    <a:pt x="4526" y="13985"/>
                  </a:lnTo>
                  <a:lnTo>
                    <a:pt x="4556" y="13949"/>
                  </a:lnTo>
                  <a:lnTo>
                    <a:pt x="4581" y="13913"/>
                  </a:lnTo>
                  <a:lnTo>
                    <a:pt x="4613" y="13881"/>
                  </a:lnTo>
                  <a:lnTo>
                    <a:pt x="4646" y="13848"/>
                  </a:lnTo>
                  <a:lnTo>
                    <a:pt x="4679" y="13815"/>
                  </a:lnTo>
                  <a:lnTo>
                    <a:pt x="4715" y="13782"/>
                  </a:lnTo>
                  <a:lnTo>
                    <a:pt x="4752" y="13750"/>
                  </a:lnTo>
                  <a:lnTo>
                    <a:pt x="4787" y="13721"/>
                  </a:lnTo>
                  <a:lnTo>
                    <a:pt x="4827" y="13692"/>
                  </a:lnTo>
                  <a:lnTo>
                    <a:pt x="4867" y="13667"/>
                  </a:lnTo>
                  <a:lnTo>
                    <a:pt x="4911" y="13637"/>
                  </a:lnTo>
                  <a:lnTo>
                    <a:pt x="4954" y="13612"/>
                  </a:lnTo>
                  <a:lnTo>
                    <a:pt x="4998" y="13587"/>
                  </a:lnTo>
                  <a:lnTo>
                    <a:pt x="5088" y="13543"/>
                  </a:lnTo>
                  <a:lnTo>
                    <a:pt x="5186" y="13500"/>
                  </a:lnTo>
                  <a:lnTo>
                    <a:pt x="5284" y="13463"/>
                  </a:lnTo>
                  <a:lnTo>
                    <a:pt x="5382" y="13428"/>
                  </a:lnTo>
                  <a:lnTo>
                    <a:pt x="5483" y="13402"/>
                  </a:lnTo>
                  <a:lnTo>
                    <a:pt x="5585" y="13376"/>
                  </a:lnTo>
                  <a:lnTo>
                    <a:pt x="5687" y="13359"/>
                  </a:lnTo>
                  <a:lnTo>
                    <a:pt x="5787" y="13344"/>
                  </a:lnTo>
                  <a:lnTo>
                    <a:pt x="5889" y="13333"/>
                  </a:lnTo>
                  <a:cubicBezTo>
                    <a:pt x="5926" y="13329"/>
                    <a:pt x="5958" y="13329"/>
                    <a:pt x="5991" y="13329"/>
                  </a:cubicBezTo>
                  <a:lnTo>
                    <a:pt x="6135" y="13329"/>
                  </a:lnTo>
                  <a:lnTo>
                    <a:pt x="6182" y="13333"/>
                  </a:lnTo>
                  <a:lnTo>
                    <a:pt x="6226" y="13341"/>
                  </a:lnTo>
                  <a:lnTo>
                    <a:pt x="6274" y="13348"/>
                  </a:lnTo>
                  <a:lnTo>
                    <a:pt x="6317" y="13355"/>
                  </a:lnTo>
                  <a:lnTo>
                    <a:pt x="6361" y="13362"/>
                  </a:lnTo>
                  <a:lnTo>
                    <a:pt x="6433" y="13381"/>
                  </a:lnTo>
                  <a:lnTo>
                    <a:pt x="6505" y="13398"/>
                  </a:lnTo>
                  <a:lnTo>
                    <a:pt x="6574" y="13420"/>
                  </a:lnTo>
                  <a:lnTo>
                    <a:pt x="6643" y="13446"/>
                  </a:lnTo>
                  <a:lnTo>
                    <a:pt x="6712" y="13471"/>
                  </a:lnTo>
                  <a:lnTo>
                    <a:pt x="6777" y="13496"/>
                  </a:lnTo>
                  <a:lnTo>
                    <a:pt x="6839" y="13525"/>
                  </a:lnTo>
                  <a:lnTo>
                    <a:pt x="6904" y="13558"/>
                  </a:lnTo>
                  <a:lnTo>
                    <a:pt x="6962" y="13590"/>
                  </a:lnTo>
                  <a:lnTo>
                    <a:pt x="7023" y="13623"/>
                  </a:lnTo>
                  <a:lnTo>
                    <a:pt x="7082" y="13659"/>
                  </a:lnTo>
                  <a:lnTo>
                    <a:pt x="7135" y="13695"/>
                  </a:lnTo>
                  <a:lnTo>
                    <a:pt x="7190" y="13732"/>
                  </a:lnTo>
                  <a:lnTo>
                    <a:pt x="7244" y="13772"/>
                  </a:lnTo>
                  <a:lnTo>
                    <a:pt x="7295" y="13815"/>
                  </a:lnTo>
                  <a:lnTo>
                    <a:pt x="7346" y="13855"/>
                  </a:lnTo>
                  <a:lnTo>
                    <a:pt x="7393" y="13898"/>
                  </a:lnTo>
                  <a:lnTo>
                    <a:pt x="7440" y="13946"/>
                  </a:lnTo>
                  <a:lnTo>
                    <a:pt x="7483" y="13993"/>
                  </a:lnTo>
                  <a:lnTo>
                    <a:pt x="7527" y="14040"/>
                  </a:lnTo>
                  <a:lnTo>
                    <a:pt x="7570" y="14087"/>
                  </a:lnTo>
                  <a:lnTo>
                    <a:pt x="7610" y="14137"/>
                  </a:lnTo>
                  <a:lnTo>
                    <a:pt x="7647" y="14189"/>
                  </a:lnTo>
                  <a:lnTo>
                    <a:pt x="7687" y="14239"/>
                  </a:lnTo>
                  <a:lnTo>
                    <a:pt x="7719" y="14294"/>
                  </a:lnTo>
                  <a:lnTo>
                    <a:pt x="7756" y="14348"/>
                  </a:lnTo>
                  <a:lnTo>
                    <a:pt x="7784" y="14403"/>
                  </a:lnTo>
                  <a:lnTo>
                    <a:pt x="7817" y="14460"/>
                  </a:lnTo>
                  <a:lnTo>
                    <a:pt x="7846" y="14515"/>
                  </a:lnTo>
                  <a:lnTo>
                    <a:pt x="7871" y="14572"/>
                  </a:lnTo>
                  <a:lnTo>
                    <a:pt x="7896" y="14630"/>
                  </a:lnTo>
                  <a:lnTo>
                    <a:pt x="7918" y="14692"/>
                  </a:lnTo>
                  <a:lnTo>
                    <a:pt x="7940" y="14750"/>
                  </a:lnTo>
                  <a:lnTo>
                    <a:pt x="7962" y="14811"/>
                  </a:lnTo>
                  <a:lnTo>
                    <a:pt x="7980" y="14873"/>
                  </a:lnTo>
                  <a:lnTo>
                    <a:pt x="7998" y="14935"/>
                  </a:lnTo>
                  <a:lnTo>
                    <a:pt x="8013" y="14997"/>
                  </a:lnTo>
                  <a:lnTo>
                    <a:pt x="8023" y="15062"/>
                  </a:lnTo>
                  <a:lnTo>
                    <a:pt x="8038" y="15124"/>
                  </a:lnTo>
                  <a:lnTo>
                    <a:pt x="8045" y="15189"/>
                  </a:lnTo>
                  <a:lnTo>
                    <a:pt x="8052" y="15251"/>
                  </a:lnTo>
                  <a:lnTo>
                    <a:pt x="8060" y="15316"/>
                  </a:lnTo>
                  <a:lnTo>
                    <a:pt x="8063" y="15381"/>
                  </a:lnTo>
                  <a:lnTo>
                    <a:pt x="8067" y="15446"/>
                  </a:lnTo>
                  <a:lnTo>
                    <a:pt x="8067" y="15511"/>
                  </a:lnTo>
                  <a:lnTo>
                    <a:pt x="8067" y="15577"/>
                  </a:lnTo>
                  <a:lnTo>
                    <a:pt x="8063" y="15645"/>
                  </a:lnTo>
                  <a:lnTo>
                    <a:pt x="8060" y="15711"/>
                  </a:lnTo>
                  <a:lnTo>
                    <a:pt x="8052" y="15776"/>
                  </a:lnTo>
                  <a:lnTo>
                    <a:pt x="8045" y="15841"/>
                  </a:lnTo>
                  <a:lnTo>
                    <a:pt x="8038" y="15910"/>
                  </a:lnTo>
                  <a:lnTo>
                    <a:pt x="8023" y="15975"/>
                  </a:lnTo>
                  <a:lnTo>
                    <a:pt x="8013" y="16040"/>
                  </a:lnTo>
                  <a:lnTo>
                    <a:pt x="7995" y="16109"/>
                  </a:lnTo>
                  <a:lnTo>
                    <a:pt x="7980" y="16174"/>
                  </a:lnTo>
                  <a:lnTo>
                    <a:pt x="7958" y="16239"/>
                  </a:lnTo>
                  <a:lnTo>
                    <a:pt x="7940" y="16305"/>
                  </a:lnTo>
                  <a:lnTo>
                    <a:pt x="7915" y="16370"/>
                  </a:lnTo>
                  <a:lnTo>
                    <a:pt x="7893" y="16435"/>
                  </a:lnTo>
                  <a:lnTo>
                    <a:pt x="7864" y="16500"/>
                  </a:lnTo>
                  <a:lnTo>
                    <a:pt x="7835" y="16566"/>
                  </a:lnTo>
                  <a:lnTo>
                    <a:pt x="7806" y="16627"/>
                  </a:lnTo>
                  <a:lnTo>
                    <a:pt x="7774" y="16692"/>
                  </a:lnTo>
                  <a:lnTo>
                    <a:pt x="7741" y="16754"/>
                  </a:lnTo>
                  <a:lnTo>
                    <a:pt x="7709" y="16812"/>
                  </a:lnTo>
                  <a:lnTo>
                    <a:pt x="7672" y="16870"/>
                  </a:lnTo>
                  <a:lnTo>
                    <a:pt x="7639" y="16925"/>
                  </a:lnTo>
                  <a:lnTo>
                    <a:pt x="7603" y="16979"/>
                  </a:lnTo>
                  <a:lnTo>
                    <a:pt x="7563" y="17029"/>
                  </a:lnTo>
                  <a:lnTo>
                    <a:pt x="7527" y="17080"/>
                  </a:lnTo>
                  <a:lnTo>
                    <a:pt x="7487" y="17131"/>
                  </a:lnTo>
                  <a:lnTo>
                    <a:pt x="7448" y="17178"/>
                  </a:lnTo>
                  <a:lnTo>
                    <a:pt x="7361" y="17273"/>
                  </a:lnTo>
                  <a:lnTo>
                    <a:pt x="7274" y="17363"/>
                  </a:lnTo>
                  <a:lnTo>
                    <a:pt x="7179" y="17450"/>
                  </a:lnTo>
                  <a:lnTo>
                    <a:pt x="7085" y="17529"/>
                  </a:lnTo>
                  <a:lnTo>
                    <a:pt x="6987" y="17602"/>
                  </a:lnTo>
                  <a:lnTo>
                    <a:pt x="6882" y="17674"/>
                  </a:lnTo>
                  <a:lnTo>
                    <a:pt x="6777" y="17740"/>
                  </a:lnTo>
                  <a:lnTo>
                    <a:pt x="6672" y="17801"/>
                  </a:lnTo>
                  <a:lnTo>
                    <a:pt x="6560" y="17860"/>
                  </a:lnTo>
                  <a:lnTo>
                    <a:pt x="6448" y="17914"/>
                  </a:lnTo>
                  <a:lnTo>
                    <a:pt x="6331" y="17961"/>
                  </a:lnTo>
                  <a:lnTo>
                    <a:pt x="6215" y="18004"/>
                  </a:lnTo>
                  <a:lnTo>
                    <a:pt x="6095" y="18044"/>
                  </a:lnTo>
                  <a:lnTo>
                    <a:pt x="5973" y="18081"/>
                  </a:lnTo>
                  <a:lnTo>
                    <a:pt x="5853" y="18113"/>
                  </a:lnTo>
                  <a:lnTo>
                    <a:pt x="5726" y="18138"/>
                  </a:lnTo>
                  <a:lnTo>
                    <a:pt x="5603" y="18160"/>
                  </a:lnTo>
                  <a:lnTo>
                    <a:pt x="5476" y="18178"/>
                  </a:lnTo>
                  <a:lnTo>
                    <a:pt x="5353" y="18193"/>
                  </a:lnTo>
                  <a:lnTo>
                    <a:pt x="5226" y="18203"/>
                  </a:lnTo>
                  <a:lnTo>
                    <a:pt x="5099" y="18208"/>
                  </a:lnTo>
                  <a:lnTo>
                    <a:pt x="4972" y="18211"/>
                  </a:lnTo>
                  <a:lnTo>
                    <a:pt x="4842" y="18208"/>
                  </a:lnTo>
                  <a:lnTo>
                    <a:pt x="4715" y="18200"/>
                  </a:lnTo>
                  <a:lnTo>
                    <a:pt x="4592" y="18189"/>
                  </a:lnTo>
                  <a:lnTo>
                    <a:pt x="4465" y="18174"/>
                  </a:lnTo>
                  <a:lnTo>
                    <a:pt x="4342" y="18156"/>
                  </a:lnTo>
                  <a:lnTo>
                    <a:pt x="4215" y="18131"/>
                  </a:lnTo>
                  <a:lnTo>
                    <a:pt x="4091" y="18106"/>
                  </a:lnTo>
                  <a:lnTo>
                    <a:pt x="3969" y="18073"/>
                  </a:lnTo>
                  <a:lnTo>
                    <a:pt x="3849" y="18041"/>
                  </a:lnTo>
                  <a:lnTo>
                    <a:pt x="3730" y="18001"/>
                  </a:lnTo>
                  <a:lnTo>
                    <a:pt x="3613" y="17961"/>
                  </a:lnTo>
                  <a:lnTo>
                    <a:pt x="3501" y="17917"/>
                  </a:lnTo>
                  <a:lnTo>
                    <a:pt x="3389" y="17867"/>
                  </a:lnTo>
                  <a:lnTo>
                    <a:pt x="3277" y="17816"/>
                  </a:lnTo>
                  <a:lnTo>
                    <a:pt x="3168" y="17765"/>
                  </a:lnTo>
                  <a:lnTo>
                    <a:pt x="3063" y="17707"/>
                  </a:lnTo>
                  <a:lnTo>
                    <a:pt x="2954" y="17649"/>
                  </a:lnTo>
                  <a:lnTo>
                    <a:pt x="2852" y="17587"/>
                  </a:lnTo>
                  <a:lnTo>
                    <a:pt x="2747" y="17526"/>
                  </a:lnTo>
                  <a:lnTo>
                    <a:pt x="2646" y="17457"/>
                  </a:lnTo>
                  <a:lnTo>
                    <a:pt x="2548" y="17392"/>
                  </a:lnTo>
                  <a:lnTo>
                    <a:pt x="2447" y="17320"/>
                  </a:lnTo>
                  <a:lnTo>
                    <a:pt x="2320" y="17207"/>
                  </a:lnTo>
                  <a:lnTo>
                    <a:pt x="2196" y="17087"/>
                  </a:lnTo>
                  <a:lnTo>
                    <a:pt x="2138" y="17026"/>
                  </a:lnTo>
                  <a:lnTo>
                    <a:pt x="2081" y="16964"/>
                  </a:lnTo>
                  <a:lnTo>
                    <a:pt x="2022" y="16899"/>
                  </a:lnTo>
                  <a:lnTo>
                    <a:pt x="1969" y="16833"/>
                  </a:lnTo>
                  <a:lnTo>
                    <a:pt x="1907" y="16758"/>
                  </a:lnTo>
                  <a:lnTo>
                    <a:pt x="1848" y="16681"/>
                  </a:lnTo>
                  <a:lnTo>
                    <a:pt x="1790" y="16606"/>
                  </a:lnTo>
                  <a:lnTo>
                    <a:pt x="1736" y="16526"/>
                  </a:lnTo>
                  <a:lnTo>
                    <a:pt x="1682" y="16446"/>
                  </a:lnTo>
                  <a:lnTo>
                    <a:pt x="1631" y="16366"/>
                  </a:lnTo>
                  <a:lnTo>
                    <a:pt x="1581" y="16283"/>
                  </a:lnTo>
                  <a:lnTo>
                    <a:pt x="1534" y="16199"/>
                  </a:lnTo>
                  <a:lnTo>
                    <a:pt x="1479" y="16077"/>
                  </a:lnTo>
                  <a:lnTo>
                    <a:pt x="1428" y="15950"/>
                  </a:lnTo>
                  <a:lnTo>
                    <a:pt x="1381" y="15823"/>
                  </a:lnTo>
                  <a:lnTo>
                    <a:pt x="1334" y="15696"/>
                  </a:lnTo>
                  <a:lnTo>
                    <a:pt x="1294" y="15565"/>
                  </a:lnTo>
                  <a:lnTo>
                    <a:pt x="1258" y="15435"/>
                  </a:lnTo>
                  <a:lnTo>
                    <a:pt x="1221" y="15304"/>
                  </a:lnTo>
                  <a:lnTo>
                    <a:pt x="1193" y="15170"/>
                  </a:lnTo>
                  <a:lnTo>
                    <a:pt x="1168" y="15040"/>
                  </a:lnTo>
                  <a:lnTo>
                    <a:pt x="1142" y="14906"/>
                  </a:lnTo>
                  <a:lnTo>
                    <a:pt x="1124" y="14776"/>
                  </a:lnTo>
                  <a:lnTo>
                    <a:pt x="1109" y="14642"/>
                  </a:lnTo>
                  <a:lnTo>
                    <a:pt x="1099" y="14507"/>
                  </a:lnTo>
                  <a:lnTo>
                    <a:pt x="1091" y="14373"/>
                  </a:lnTo>
                  <a:lnTo>
                    <a:pt x="1088" y="14239"/>
                  </a:lnTo>
                  <a:lnTo>
                    <a:pt x="1091" y="14105"/>
                  </a:lnTo>
                  <a:lnTo>
                    <a:pt x="1094" y="13971"/>
                  </a:lnTo>
                  <a:lnTo>
                    <a:pt x="1106" y="13837"/>
                  </a:lnTo>
                  <a:lnTo>
                    <a:pt x="1116" y="13702"/>
                  </a:lnTo>
                  <a:lnTo>
                    <a:pt x="1134" y="13568"/>
                  </a:lnTo>
                  <a:lnTo>
                    <a:pt x="1156" y="13438"/>
                  </a:lnTo>
                  <a:lnTo>
                    <a:pt x="1186" y="13304"/>
                  </a:lnTo>
                  <a:lnTo>
                    <a:pt x="1214" y="13174"/>
                  </a:lnTo>
                  <a:lnTo>
                    <a:pt x="1251" y="13040"/>
                  </a:lnTo>
                  <a:lnTo>
                    <a:pt x="1290" y="12909"/>
                  </a:lnTo>
                  <a:lnTo>
                    <a:pt x="1338" y="12782"/>
                  </a:lnTo>
                  <a:lnTo>
                    <a:pt x="1385" y="12652"/>
                  </a:lnTo>
                  <a:lnTo>
                    <a:pt x="1439" y="12525"/>
                  </a:lnTo>
                  <a:lnTo>
                    <a:pt x="1501" y="12398"/>
                  </a:lnTo>
                  <a:lnTo>
                    <a:pt x="1562" y="12272"/>
                  </a:lnTo>
                  <a:lnTo>
                    <a:pt x="1631" y="12148"/>
                  </a:lnTo>
                  <a:lnTo>
                    <a:pt x="1703" y="12021"/>
                  </a:lnTo>
                  <a:lnTo>
                    <a:pt x="1762" y="11934"/>
                  </a:lnTo>
                  <a:lnTo>
                    <a:pt x="1820" y="11851"/>
                  </a:lnTo>
                  <a:lnTo>
                    <a:pt x="1877" y="11764"/>
                  </a:lnTo>
                  <a:lnTo>
                    <a:pt x="1939" y="11685"/>
                  </a:lnTo>
                  <a:lnTo>
                    <a:pt x="2001" y="11601"/>
                  </a:lnTo>
                  <a:lnTo>
                    <a:pt x="2066" y="11521"/>
                  </a:lnTo>
                  <a:lnTo>
                    <a:pt x="2131" y="11446"/>
                  </a:lnTo>
                  <a:lnTo>
                    <a:pt x="2200" y="11369"/>
                  </a:lnTo>
                  <a:lnTo>
                    <a:pt x="2269" y="11297"/>
                  </a:lnTo>
                  <a:lnTo>
                    <a:pt x="2338" y="11224"/>
                  </a:lnTo>
                  <a:lnTo>
                    <a:pt x="2483" y="11083"/>
                  </a:lnTo>
                  <a:lnTo>
                    <a:pt x="2631" y="10945"/>
                  </a:lnTo>
                  <a:lnTo>
                    <a:pt x="2787" y="10815"/>
                  </a:lnTo>
                  <a:lnTo>
                    <a:pt x="2943" y="10688"/>
                  </a:lnTo>
                  <a:lnTo>
                    <a:pt x="3106" y="10565"/>
                  </a:lnTo>
                  <a:lnTo>
                    <a:pt x="3273" y="10449"/>
                  </a:lnTo>
                  <a:lnTo>
                    <a:pt x="3443" y="10332"/>
                  </a:lnTo>
                  <a:lnTo>
                    <a:pt x="3613" y="10224"/>
                  </a:lnTo>
                  <a:lnTo>
                    <a:pt x="3787" y="10115"/>
                  </a:lnTo>
                  <a:lnTo>
                    <a:pt x="4146" y="9905"/>
                  </a:lnTo>
                  <a:lnTo>
                    <a:pt x="4505" y="9698"/>
                  </a:lnTo>
                  <a:lnTo>
                    <a:pt x="4871" y="9499"/>
                  </a:lnTo>
                  <a:cubicBezTo>
                    <a:pt x="5113" y="9365"/>
                    <a:pt x="5356" y="9235"/>
                    <a:pt x="5595" y="9101"/>
                  </a:cubicBezTo>
                  <a:cubicBezTo>
                    <a:pt x="5715" y="9032"/>
                    <a:pt x="5834" y="8962"/>
                    <a:pt x="5954" y="8894"/>
                  </a:cubicBezTo>
                  <a:lnTo>
                    <a:pt x="6128" y="8789"/>
                  </a:lnTo>
                  <a:lnTo>
                    <a:pt x="6302" y="8680"/>
                  </a:lnTo>
                  <a:lnTo>
                    <a:pt x="6473" y="8568"/>
                  </a:lnTo>
                  <a:lnTo>
                    <a:pt x="6639" y="8455"/>
                  </a:lnTo>
                  <a:lnTo>
                    <a:pt x="6802" y="8336"/>
                  </a:lnTo>
                  <a:lnTo>
                    <a:pt x="6962" y="8216"/>
                  </a:lnTo>
                  <a:lnTo>
                    <a:pt x="7067" y="8133"/>
                  </a:lnTo>
                  <a:lnTo>
                    <a:pt x="7168" y="8046"/>
                  </a:lnTo>
                  <a:lnTo>
                    <a:pt x="7269" y="7959"/>
                  </a:lnTo>
                  <a:lnTo>
                    <a:pt x="7371" y="7868"/>
                  </a:lnTo>
                  <a:lnTo>
                    <a:pt x="7469" y="7778"/>
                  </a:lnTo>
                  <a:lnTo>
                    <a:pt x="7563" y="7684"/>
                  </a:lnTo>
                  <a:lnTo>
                    <a:pt x="7657" y="7586"/>
                  </a:lnTo>
                  <a:lnTo>
                    <a:pt x="7748" y="7492"/>
                  </a:lnTo>
                  <a:lnTo>
                    <a:pt x="7839" y="7390"/>
                  </a:lnTo>
                  <a:lnTo>
                    <a:pt x="7926" y="7288"/>
                  </a:lnTo>
                  <a:lnTo>
                    <a:pt x="8009" y="7184"/>
                  </a:lnTo>
                  <a:lnTo>
                    <a:pt x="8092" y="7079"/>
                  </a:lnTo>
                  <a:lnTo>
                    <a:pt x="8169" y="6973"/>
                  </a:lnTo>
                  <a:lnTo>
                    <a:pt x="8244" y="6865"/>
                  </a:lnTo>
                  <a:lnTo>
                    <a:pt x="8317" y="6753"/>
                  </a:lnTo>
                  <a:lnTo>
                    <a:pt x="8383" y="6640"/>
                  </a:lnTo>
                  <a:lnTo>
                    <a:pt x="8448" y="6527"/>
                  </a:lnTo>
                  <a:lnTo>
                    <a:pt x="8509" y="6412"/>
                  </a:lnTo>
                  <a:lnTo>
                    <a:pt x="8567" y="6292"/>
                  </a:lnTo>
                  <a:lnTo>
                    <a:pt x="8617" y="6172"/>
                  </a:lnTo>
                  <a:lnTo>
                    <a:pt x="8669" y="6049"/>
                  </a:lnTo>
                  <a:lnTo>
                    <a:pt x="8712" y="5930"/>
                  </a:lnTo>
                  <a:lnTo>
                    <a:pt x="8752" y="5803"/>
                  </a:lnTo>
                  <a:lnTo>
                    <a:pt x="8788" y="5676"/>
                  </a:lnTo>
                  <a:lnTo>
                    <a:pt x="8817" y="5549"/>
                  </a:lnTo>
                  <a:lnTo>
                    <a:pt x="8843" y="5418"/>
                  </a:lnTo>
                  <a:lnTo>
                    <a:pt x="8864" y="5288"/>
                  </a:lnTo>
                  <a:lnTo>
                    <a:pt x="8878" y="5154"/>
                  </a:lnTo>
                  <a:lnTo>
                    <a:pt x="8890" y="5020"/>
                  </a:lnTo>
                  <a:lnTo>
                    <a:pt x="8893" y="4886"/>
                  </a:lnTo>
                  <a:lnTo>
                    <a:pt x="8890" y="4749"/>
                  </a:lnTo>
                  <a:lnTo>
                    <a:pt x="8883" y="4610"/>
                  </a:lnTo>
                  <a:lnTo>
                    <a:pt x="8875" y="4527"/>
                  </a:lnTo>
                  <a:lnTo>
                    <a:pt x="8868" y="4444"/>
                  </a:lnTo>
                  <a:lnTo>
                    <a:pt x="8857" y="4361"/>
                  </a:lnTo>
                  <a:lnTo>
                    <a:pt x="8846" y="4277"/>
                  </a:lnTo>
                  <a:lnTo>
                    <a:pt x="8813" y="4118"/>
                  </a:lnTo>
                  <a:lnTo>
                    <a:pt x="8777" y="3958"/>
                  </a:lnTo>
                  <a:lnTo>
                    <a:pt x="8737" y="3802"/>
                  </a:lnTo>
                  <a:lnTo>
                    <a:pt x="8687" y="3650"/>
                  </a:lnTo>
                  <a:lnTo>
                    <a:pt x="8632" y="3498"/>
                  </a:lnTo>
                  <a:lnTo>
                    <a:pt x="8574" y="3349"/>
                  </a:lnTo>
                  <a:lnTo>
                    <a:pt x="8509" y="3205"/>
                  </a:lnTo>
                  <a:lnTo>
                    <a:pt x="8437" y="3063"/>
                  </a:lnTo>
                  <a:lnTo>
                    <a:pt x="8364" y="2922"/>
                  </a:lnTo>
                  <a:lnTo>
                    <a:pt x="8284" y="2781"/>
                  </a:lnTo>
                  <a:lnTo>
                    <a:pt x="8197" y="2647"/>
                  </a:lnTo>
                  <a:lnTo>
                    <a:pt x="8110" y="2513"/>
                  </a:lnTo>
                  <a:lnTo>
                    <a:pt x="8016" y="2382"/>
                  </a:lnTo>
                  <a:lnTo>
                    <a:pt x="7922" y="2252"/>
                  </a:lnTo>
                  <a:lnTo>
                    <a:pt x="7861" y="2132"/>
                  </a:lnTo>
                  <a:lnTo>
                    <a:pt x="7796" y="2013"/>
                  </a:lnTo>
                  <a:lnTo>
                    <a:pt x="7726" y="1896"/>
                  </a:lnTo>
                  <a:lnTo>
                    <a:pt x="7654" y="1784"/>
                  </a:lnTo>
                  <a:lnTo>
                    <a:pt x="7582" y="1679"/>
                  </a:lnTo>
                  <a:lnTo>
                    <a:pt x="7502" y="1574"/>
                  </a:lnTo>
                  <a:lnTo>
                    <a:pt x="7418" y="1469"/>
                  </a:lnTo>
                  <a:lnTo>
                    <a:pt x="7335" y="1371"/>
                  </a:lnTo>
                  <a:lnTo>
                    <a:pt x="7248" y="1277"/>
                  </a:lnTo>
                  <a:lnTo>
                    <a:pt x="7157" y="1183"/>
                  </a:lnTo>
                  <a:lnTo>
                    <a:pt x="7063" y="1096"/>
                  </a:lnTo>
                  <a:lnTo>
                    <a:pt x="6969" y="1009"/>
                  </a:lnTo>
                  <a:lnTo>
                    <a:pt x="6868" y="929"/>
                  </a:lnTo>
                  <a:lnTo>
                    <a:pt x="6769" y="849"/>
                  </a:lnTo>
                  <a:lnTo>
                    <a:pt x="6665" y="773"/>
                  </a:lnTo>
                  <a:lnTo>
                    <a:pt x="6560" y="700"/>
                  </a:lnTo>
                  <a:lnTo>
                    <a:pt x="6451" y="632"/>
                  </a:lnTo>
                  <a:lnTo>
                    <a:pt x="6342" y="570"/>
                  </a:lnTo>
                  <a:lnTo>
                    <a:pt x="6230" y="509"/>
                  </a:lnTo>
                  <a:lnTo>
                    <a:pt x="6117" y="447"/>
                  </a:lnTo>
                  <a:lnTo>
                    <a:pt x="6001" y="392"/>
                  </a:lnTo>
                  <a:lnTo>
                    <a:pt x="5886" y="342"/>
                  </a:lnTo>
                  <a:lnTo>
                    <a:pt x="5766" y="295"/>
                  </a:lnTo>
                  <a:lnTo>
                    <a:pt x="5647" y="251"/>
                  </a:lnTo>
                  <a:lnTo>
                    <a:pt x="5526" y="211"/>
                  </a:lnTo>
                  <a:lnTo>
                    <a:pt x="5404" y="171"/>
                  </a:lnTo>
                  <a:lnTo>
                    <a:pt x="5280" y="139"/>
                  </a:lnTo>
                  <a:lnTo>
                    <a:pt x="5157" y="110"/>
                  </a:lnTo>
                  <a:lnTo>
                    <a:pt x="5030" y="84"/>
                  </a:lnTo>
                  <a:lnTo>
                    <a:pt x="4904" y="59"/>
                  </a:lnTo>
                  <a:lnTo>
                    <a:pt x="4780" y="41"/>
                  </a:lnTo>
                  <a:lnTo>
                    <a:pt x="4650" y="26"/>
                  </a:lnTo>
                  <a:lnTo>
                    <a:pt x="4523" y="12"/>
                  </a:lnTo>
                  <a:lnTo>
                    <a:pt x="4396" y="4"/>
                  </a:lnTo>
                  <a:lnTo>
                    <a:pt x="4269" y="1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34"/>
            <p:cNvSpPr/>
            <p:nvPr/>
          </p:nvSpPr>
          <p:spPr>
            <a:xfrm>
              <a:off x="510738" y="689650"/>
              <a:ext cx="41700" cy="39425"/>
            </a:xfrm>
            <a:custGeom>
              <a:avLst/>
              <a:gdLst/>
              <a:ahLst/>
              <a:cxnLst/>
              <a:rect l="l" t="t" r="r" b="b"/>
              <a:pathLst>
                <a:path w="1668" h="1577" extrusionOk="0">
                  <a:moveTo>
                    <a:pt x="888" y="395"/>
                  </a:moveTo>
                  <a:lnTo>
                    <a:pt x="921" y="399"/>
                  </a:lnTo>
                  <a:lnTo>
                    <a:pt x="950" y="402"/>
                  </a:lnTo>
                  <a:lnTo>
                    <a:pt x="979" y="409"/>
                  </a:lnTo>
                  <a:lnTo>
                    <a:pt x="1008" y="417"/>
                  </a:lnTo>
                  <a:lnTo>
                    <a:pt x="1033" y="427"/>
                  </a:lnTo>
                  <a:lnTo>
                    <a:pt x="1059" y="439"/>
                  </a:lnTo>
                  <a:lnTo>
                    <a:pt x="1080" y="453"/>
                  </a:lnTo>
                  <a:lnTo>
                    <a:pt x="1102" y="467"/>
                  </a:lnTo>
                  <a:lnTo>
                    <a:pt x="1124" y="486"/>
                  </a:lnTo>
                  <a:lnTo>
                    <a:pt x="1142" y="504"/>
                  </a:lnTo>
                  <a:lnTo>
                    <a:pt x="1160" y="526"/>
                  </a:lnTo>
                  <a:lnTo>
                    <a:pt x="1174" y="544"/>
                  </a:lnTo>
                  <a:lnTo>
                    <a:pt x="1189" y="569"/>
                  </a:lnTo>
                  <a:lnTo>
                    <a:pt x="1204" y="591"/>
                  </a:lnTo>
                  <a:lnTo>
                    <a:pt x="1214" y="616"/>
                  </a:lnTo>
                  <a:lnTo>
                    <a:pt x="1226" y="641"/>
                  </a:lnTo>
                  <a:lnTo>
                    <a:pt x="1232" y="667"/>
                  </a:lnTo>
                  <a:lnTo>
                    <a:pt x="1239" y="696"/>
                  </a:lnTo>
                  <a:lnTo>
                    <a:pt x="1243" y="721"/>
                  </a:lnTo>
                  <a:lnTo>
                    <a:pt x="1247" y="750"/>
                  </a:lnTo>
                  <a:lnTo>
                    <a:pt x="1251" y="779"/>
                  </a:lnTo>
                  <a:lnTo>
                    <a:pt x="1251" y="808"/>
                  </a:lnTo>
                  <a:lnTo>
                    <a:pt x="1251" y="837"/>
                  </a:lnTo>
                  <a:lnTo>
                    <a:pt x="1247" y="866"/>
                  </a:lnTo>
                  <a:lnTo>
                    <a:pt x="1243" y="895"/>
                  </a:lnTo>
                  <a:lnTo>
                    <a:pt x="1236" y="924"/>
                  </a:lnTo>
                  <a:lnTo>
                    <a:pt x="1229" y="957"/>
                  </a:lnTo>
                  <a:lnTo>
                    <a:pt x="1221" y="986"/>
                  </a:lnTo>
                  <a:lnTo>
                    <a:pt x="1211" y="1015"/>
                  </a:lnTo>
                  <a:lnTo>
                    <a:pt x="1204" y="1022"/>
                  </a:lnTo>
                  <a:lnTo>
                    <a:pt x="1186" y="1044"/>
                  </a:lnTo>
                  <a:lnTo>
                    <a:pt x="1167" y="1066"/>
                  </a:lnTo>
                  <a:lnTo>
                    <a:pt x="1149" y="1083"/>
                  </a:lnTo>
                  <a:lnTo>
                    <a:pt x="1127" y="1098"/>
                  </a:lnTo>
                  <a:lnTo>
                    <a:pt x="1106" y="1113"/>
                  </a:lnTo>
                  <a:lnTo>
                    <a:pt x="1084" y="1127"/>
                  </a:lnTo>
                  <a:lnTo>
                    <a:pt x="1062" y="1138"/>
                  </a:lnTo>
                  <a:lnTo>
                    <a:pt x="1040" y="1145"/>
                  </a:lnTo>
                  <a:lnTo>
                    <a:pt x="1015" y="1156"/>
                  </a:lnTo>
                  <a:lnTo>
                    <a:pt x="993" y="1160"/>
                  </a:lnTo>
                  <a:lnTo>
                    <a:pt x="968" y="1167"/>
                  </a:lnTo>
                  <a:lnTo>
                    <a:pt x="943" y="1170"/>
                  </a:lnTo>
                  <a:lnTo>
                    <a:pt x="841" y="1170"/>
                  </a:lnTo>
                  <a:lnTo>
                    <a:pt x="816" y="1167"/>
                  </a:lnTo>
                  <a:lnTo>
                    <a:pt x="791" y="1160"/>
                  </a:lnTo>
                  <a:lnTo>
                    <a:pt x="765" y="1156"/>
                  </a:lnTo>
                  <a:lnTo>
                    <a:pt x="739" y="1148"/>
                  </a:lnTo>
                  <a:lnTo>
                    <a:pt x="718" y="1138"/>
                  </a:lnTo>
                  <a:lnTo>
                    <a:pt x="692" y="1131"/>
                  </a:lnTo>
                  <a:lnTo>
                    <a:pt x="671" y="1120"/>
                  </a:lnTo>
                  <a:lnTo>
                    <a:pt x="645" y="1105"/>
                  </a:lnTo>
                  <a:lnTo>
                    <a:pt x="624" y="1095"/>
                  </a:lnTo>
                  <a:lnTo>
                    <a:pt x="602" y="1080"/>
                  </a:lnTo>
                  <a:lnTo>
                    <a:pt x="580" y="1066"/>
                  </a:lnTo>
                  <a:lnTo>
                    <a:pt x="562" y="1048"/>
                  </a:lnTo>
                  <a:lnTo>
                    <a:pt x="540" y="1029"/>
                  </a:lnTo>
                  <a:lnTo>
                    <a:pt x="522" y="1011"/>
                  </a:lnTo>
                  <a:lnTo>
                    <a:pt x="508" y="993"/>
                  </a:lnTo>
                  <a:lnTo>
                    <a:pt x="490" y="975"/>
                  </a:lnTo>
                  <a:lnTo>
                    <a:pt x="486" y="968"/>
                  </a:lnTo>
                  <a:lnTo>
                    <a:pt x="475" y="939"/>
                  </a:lnTo>
                  <a:lnTo>
                    <a:pt x="468" y="906"/>
                  </a:lnTo>
                  <a:lnTo>
                    <a:pt x="460" y="877"/>
                  </a:lnTo>
                  <a:lnTo>
                    <a:pt x="457" y="848"/>
                  </a:lnTo>
                  <a:lnTo>
                    <a:pt x="457" y="815"/>
                  </a:lnTo>
                  <a:lnTo>
                    <a:pt x="457" y="787"/>
                  </a:lnTo>
                  <a:lnTo>
                    <a:pt x="460" y="754"/>
                  </a:lnTo>
                  <a:lnTo>
                    <a:pt x="465" y="725"/>
                  </a:lnTo>
                  <a:lnTo>
                    <a:pt x="472" y="696"/>
                  </a:lnTo>
                  <a:lnTo>
                    <a:pt x="478" y="663"/>
                  </a:lnTo>
                  <a:lnTo>
                    <a:pt x="493" y="638"/>
                  </a:lnTo>
                  <a:lnTo>
                    <a:pt x="504" y="609"/>
                  </a:lnTo>
                  <a:lnTo>
                    <a:pt x="518" y="580"/>
                  </a:lnTo>
                  <a:lnTo>
                    <a:pt x="537" y="554"/>
                  </a:lnTo>
                  <a:lnTo>
                    <a:pt x="558" y="533"/>
                  </a:lnTo>
                  <a:lnTo>
                    <a:pt x="580" y="508"/>
                  </a:lnTo>
                  <a:cubicBezTo>
                    <a:pt x="609" y="496"/>
                    <a:pt x="638" y="486"/>
                    <a:pt x="671" y="474"/>
                  </a:cubicBezTo>
                  <a:lnTo>
                    <a:pt x="696" y="464"/>
                  </a:lnTo>
                  <a:lnTo>
                    <a:pt x="718" y="453"/>
                  </a:lnTo>
                  <a:lnTo>
                    <a:pt x="739" y="439"/>
                  </a:lnTo>
                  <a:lnTo>
                    <a:pt x="765" y="424"/>
                  </a:lnTo>
                  <a:lnTo>
                    <a:pt x="776" y="417"/>
                  </a:lnTo>
                  <a:lnTo>
                    <a:pt x="786" y="406"/>
                  </a:lnTo>
                  <a:lnTo>
                    <a:pt x="823" y="399"/>
                  </a:lnTo>
                  <a:lnTo>
                    <a:pt x="856" y="399"/>
                  </a:lnTo>
                  <a:lnTo>
                    <a:pt x="888" y="395"/>
                  </a:lnTo>
                  <a:close/>
                  <a:moveTo>
                    <a:pt x="801" y="0"/>
                  </a:moveTo>
                  <a:lnTo>
                    <a:pt x="761" y="4"/>
                  </a:lnTo>
                  <a:lnTo>
                    <a:pt x="721" y="7"/>
                  </a:lnTo>
                  <a:lnTo>
                    <a:pt x="682" y="18"/>
                  </a:lnTo>
                  <a:lnTo>
                    <a:pt x="645" y="29"/>
                  </a:lnTo>
                  <a:lnTo>
                    <a:pt x="627" y="36"/>
                  </a:lnTo>
                  <a:lnTo>
                    <a:pt x="609" y="44"/>
                  </a:lnTo>
                  <a:lnTo>
                    <a:pt x="591" y="54"/>
                  </a:lnTo>
                  <a:lnTo>
                    <a:pt x="573" y="61"/>
                  </a:lnTo>
                  <a:lnTo>
                    <a:pt x="555" y="73"/>
                  </a:lnTo>
                  <a:lnTo>
                    <a:pt x="540" y="83"/>
                  </a:lnTo>
                  <a:lnTo>
                    <a:pt x="512" y="91"/>
                  </a:lnTo>
                  <a:lnTo>
                    <a:pt x="478" y="98"/>
                  </a:lnTo>
                  <a:lnTo>
                    <a:pt x="450" y="109"/>
                  </a:lnTo>
                  <a:lnTo>
                    <a:pt x="421" y="123"/>
                  </a:lnTo>
                  <a:lnTo>
                    <a:pt x="388" y="138"/>
                  </a:lnTo>
                  <a:lnTo>
                    <a:pt x="359" y="153"/>
                  </a:lnTo>
                  <a:lnTo>
                    <a:pt x="334" y="170"/>
                  </a:lnTo>
                  <a:lnTo>
                    <a:pt x="305" y="188"/>
                  </a:lnTo>
                  <a:lnTo>
                    <a:pt x="279" y="207"/>
                  </a:lnTo>
                  <a:lnTo>
                    <a:pt x="254" y="228"/>
                  </a:lnTo>
                  <a:lnTo>
                    <a:pt x="229" y="250"/>
                  </a:lnTo>
                  <a:lnTo>
                    <a:pt x="207" y="272"/>
                  </a:lnTo>
                  <a:lnTo>
                    <a:pt x="185" y="294"/>
                  </a:lnTo>
                  <a:lnTo>
                    <a:pt x="164" y="315"/>
                  </a:lnTo>
                  <a:lnTo>
                    <a:pt x="145" y="341"/>
                  </a:lnTo>
                  <a:lnTo>
                    <a:pt x="127" y="362"/>
                  </a:lnTo>
                  <a:lnTo>
                    <a:pt x="102" y="406"/>
                  </a:lnTo>
                  <a:lnTo>
                    <a:pt x="77" y="449"/>
                  </a:lnTo>
                  <a:lnTo>
                    <a:pt x="55" y="493"/>
                  </a:lnTo>
                  <a:lnTo>
                    <a:pt x="37" y="536"/>
                  </a:lnTo>
                  <a:lnTo>
                    <a:pt x="22" y="583"/>
                  </a:lnTo>
                  <a:lnTo>
                    <a:pt x="11" y="631"/>
                  </a:lnTo>
                  <a:lnTo>
                    <a:pt x="4" y="678"/>
                  </a:lnTo>
                  <a:lnTo>
                    <a:pt x="0" y="725"/>
                  </a:lnTo>
                  <a:lnTo>
                    <a:pt x="0" y="772"/>
                  </a:lnTo>
                  <a:lnTo>
                    <a:pt x="0" y="822"/>
                  </a:lnTo>
                  <a:lnTo>
                    <a:pt x="8" y="870"/>
                  </a:lnTo>
                  <a:lnTo>
                    <a:pt x="15" y="917"/>
                  </a:lnTo>
                  <a:lnTo>
                    <a:pt x="25" y="964"/>
                  </a:lnTo>
                  <a:lnTo>
                    <a:pt x="40" y="1011"/>
                  </a:lnTo>
                  <a:lnTo>
                    <a:pt x="58" y="1058"/>
                  </a:lnTo>
                  <a:lnTo>
                    <a:pt x="80" y="1102"/>
                  </a:lnTo>
                  <a:lnTo>
                    <a:pt x="105" y="1148"/>
                  </a:lnTo>
                  <a:lnTo>
                    <a:pt x="134" y="1192"/>
                  </a:lnTo>
                  <a:lnTo>
                    <a:pt x="164" y="1232"/>
                  </a:lnTo>
                  <a:lnTo>
                    <a:pt x="196" y="1272"/>
                  </a:lnTo>
                  <a:lnTo>
                    <a:pt x="232" y="1309"/>
                  </a:lnTo>
                  <a:lnTo>
                    <a:pt x="269" y="1344"/>
                  </a:lnTo>
                  <a:lnTo>
                    <a:pt x="308" y="1377"/>
                  </a:lnTo>
                  <a:lnTo>
                    <a:pt x="348" y="1409"/>
                  </a:lnTo>
                  <a:lnTo>
                    <a:pt x="391" y="1435"/>
                  </a:lnTo>
                  <a:lnTo>
                    <a:pt x="435" y="1461"/>
                  </a:lnTo>
                  <a:lnTo>
                    <a:pt x="482" y="1486"/>
                  </a:lnTo>
                  <a:lnTo>
                    <a:pt x="530" y="1504"/>
                  </a:lnTo>
                  <a:lnTo>
                    <a:pt x="577" y="1522"/>
                  </a:lnTo>
                  <a:lnTo>
                    <a:pt x="624" y="1540"/>
                  </a:lnTo>
                  <a:lnTo>
                    <a:pt x="674" y="1551"/>
                  </a:lnTo>
                  <a:lnTo>
                    <a:pt x="721" y="1562"/>
                  </a:lnTo>
                  <a:lnTo>
                    <a:pt x="772" y="1569"/>
                  </a:lnTo>
                  <a:lnTo>
                    <a:pt x="823" y="1573"/>
                  </a:lnTo>
                  <a:lnTo>
                    <a:pt x="873" y="1576"/>
                  </a:lnTo>
                  <a:lnTo>
                    <a:pt x="925" y="1576"/>
                  </a:lnTo>
                  <a:lnTo>
                    <a:pt x="972" y="1573"/>
                  </a:lnTo>
                  <a:lnTo>
                    <a:pt x="1022" y="1566"/>
                  </a:lnTo>
                  <a:lnTo>
                    <a:pt x="1073" y="1555"/>
                  </a:lnTo>
                  <a:lnTo>
                    <a:pt x="1120" y="1544"/>
                  </a:lnTo>
                  <a:lnTo>
                    <a:pt x="1167" y="1526"/>
                  </a:lnTo>
                  <a:lnTo>
                    <a:pt x="1214" y="1508"/>
                  </a:lnTo>
                  <a:lnTo>
                    <a:pt x="1261" y="1486"/>
                  </a:lnTo>
                  <a:lnTo>
                    <a:pt x="1305" y="1461"/>
                  </a:lnTo>
                  <a:lnTo>
                    <a:pt x="1348" y="1431"/>
                  </a:lnTo>
                  <a:lnTo>
                    <a:pt x="1388" y="1399"/>
                  </a:lnTo>
                  <a:lnTo>
                    <a:pt x="1428" y="1362"/>
                  </a:lnTo>
                  <a:lnTo>
                    <a:pt x="1465" y="1327"/>
                  </a:lnTo>
                  <a:lnTo>
                    <a:pt x="1497" y="1287"/>
                  </a:lnTo>
                  <a:lnTo>
                    <a:pt x="1526" y="1247"/>
                  </a:lnTo>
                  <a:lnTo>
                    <a:pt x="1552" y="1207"/>
                  </a:lnTo>
                  <a:lnTo>
                    <a:pt x="1577" y="1167"/>
                  </a:lnTo>
                  <a:lnTo>
                    <a:pt x="1599" y="1123"/>
                  </a:lnTo>
                  <a:lnTo>
                    <a:pt x="1617" y="1080"/>
                  </a:lnTo>
                  <a:lnTo>
                    <a:pt x="1631" y="1036"/>
                  </a:lnTo>
                  <a:lnTo>
                    <a:pt x="1642" y="993"/>
                  </a:lnTo>
                  <a:lnTo>
                    <a:pt x="1653" y="946"/>
                  </a:lnTo>
                  <a:lnTo>
                    <a:pt x="1660" y="902"/>
                  </a:lnTo>
                  <a:lnTo>
                    <a:pt x="1664" y="855"/>
                  </a:lnTo>
                  <a:lnTo>
                    <a:pt x="1667" y="808"/>
                  </a:lnTo>
                  <a:lnTo>
                    <a:pt x="1667" y="765"/>
                  </a:lnTo>
                  <a:lnTo>
                    <a:pt x="1664" y="718"/>
                  </a:lnTo>
                  <a:lnTo>
                    <a:pt x="1656" y="674"/>
                  </a:lnTo>
                  <a:lnTo>
                    <a:pt x="1649" y="627"/>
                  </a:lnTo>
                  <a:lnTo>
                    <a:pt x="1639" y="583"/>
                  </a:lnTo>
                  <a:lnTo>
                    <a:pt x="1624" y="540"/>
                  </a:lnTo>
                  <a:lnTo>
                    <a:pt x="1609" y="496"/>
                  </a:lnTo>
                  <a:lnTo>
                    <a:pt x="1591" y="457"/>
                  </a:lnTo>
                  <a:lnTo>
                    <a:pt x="1569" y="417"/>
                  </a:lnTo>
                  <a:lnTo>
                    <a:pt x="1547" y="377"/>
                  </a:lnTo>
                  <a:lnTo>
                    <a:pt x="1522" y="337"/>
                  </a:lnTo>
                  <a:lnTo>
                    <a:pt x="1493" y="301"/>
                  </a:lnTo>
                  <a:lnTo>
                    <a:pt x="1465" y="268"/>
                  </a:lnTo>
                  <a:lnTo>
                    <a:pt x="1432" y="235"/>
                  </a:lnTo>
                  <a:lnTo>
                    <a:pt x="1395" y="203"/>
                  </a:lnTo>
                  <a:lnTo>
                    <a:pt x="1356" y="174"/>
                  </a:lnTo>
                  <a:lnTo>
                    <a:pt x="1316" y="148"/>
                  </a:lnTo>
                  <a:lnTo>
                    <a:pt x="1276" y="123"/>
                  </a:lnTo>
                  <a:lnTo>
                    <a:pt x="1229" y="105"/>
                  </a:lnTo>
                  <a:lnTo>
                    <a:pt x="1186" y="83"/>
                  </a:lnTo>
                  <a:lnTo>
                    <a:pt x="1174" y="83"/>
                  </a:lnTo>
                  <a:lnTo>
                    <a:pt x="1156" y="73"/>
                  </a:lnTo>
                  <a:lnTo>
                    <a:pt x="1124" y="58"/>
                  </a:lnTo>
                  <a:lnTo>
                    <a:pt x="1084" y="44"/>
                  </a:lnTo>
                  <a:lnTo>
                    <a:pt x="1047" y="33"/>
                  </a:lnTo>
                  <a:lnTo>
                    <a:pt x="1008" y="22"/>
                  </a:lnTo>
                  <a:lnTo>
                    <a:pt x="968" y="11"/>
                  </a:lnTo>
                  <a:lnTo>
                    <a:pt x="925" y="4"/>
                  </a:lnTo>
                  <a:lnTo>
                    <a:pt x="885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34"/>
            <p:cNvSpPr/>
            <p:nvPr/>
          </p:nvSpPr>
          <p:spPr>
            <a:xfrm>
              <a:off x="412338" y="763925"/>
              <a:ext cx="91625" cy="45675"/>
            </a:xfrm>
            <a:custGeom>
              <a:avLst/>
              <a:gdLst/>
              <a:ahLst/>
              <a:cxnLst/>
              <a:rect l="l" t="t" r="r" b="b"/>
              <a:pathLst>
                <a:path w="3665" h="1827" extrusionOk="0">
                  <a:moveTo>
                    <a:pt x="3592" y="0"/>
                  </a:moveTo>
                  <a:lnTo>
                    <a:pt x="3585" y="4"/>
                  </a:lnTo>
                  <a:lnTo>
                    <a:pt x="3581" y="4"/>
                  </a:lnTo>
                  <a:lnTo>
                    <a:pt x="3574" y="8"/>
                  </a:lnTo>
                  <a:lnTo>
                    <a:pt x="3566" y="8"/>
                  </a:lnTo>
                  <a:lnTo>
                    <a:pt x="3563" y="12"/>
                  </a:lnTo>
                  <a:lnTo>
                    <a:pt x="3556" y="15"/>
                  </a:lnTo>
                  <a:lnTo>
                    <a:pt x="3553" y="22"/>
                  </a:lnTo>
                  <a:lnTo>
                    <a:pt x="3548" y="26"/>
                  </a:lnTo>
                  <a:lnTo>
                    <a:pt x="3541" y="33"/>
                  </a:lnTo>
                  <a:lnTo>
                    <a:pt x="3466" y="142"/>
                  </a:lnTo>
                  <a:lnTo>
                    <a:pt x="3382" y="247"/>
                  </a:lnTo>
                  <a:lnTo>
                    <a:pt x="3292" y="352"/>
                  </a:lnTo>
                  <a:lnTo>
                    <a:pt x="3197" y="450"/>
                  </a:lnTo>
                  <a:lnTo>
                    <a:pt x="3103" y="544"/>
                  </a:lnTo>
                  <a:lnTo>
                    <a:pt x="2998" y="639"/>
                  </a:lnTo>
                  <a:lnTo>
                    <a:pt x="2892" y="726"/>
                  </a:lnTo>
                  <a:lnTo>
                    <a:pt x="2784" y="805"/>
                  </a:lnTo>
                  <a:lnTo>
                    <a:pt x="2672" y="885"/>
                  </a:lnTo>
                  <a:lnTo>
                    <a:pt x="2556" y="957"/>
                  </a:lnTo>
                  <a:lnTo>
                    <a:pt x="2436" y="1022"/>
                  </a:lnTo>
                  <a:lnTo>
                    <a:pt x="2317" y="1084"/>
                  </a:lnTo>
                  <a:lnTo>
                    <a:pt x="2255" y="1113"/>
                  </a:lnTo>
                  <a:lnTo>
                    <a:pt x="2190" y="1139"/>
                  </a:lnTo>
                  <a:lnTo>
                    <a:pt x="2128" y="1164"/>
                  </a:lnTo>
                  <a:lnTo>
                    <a:pt x="2066" y="1189"/>
                  </a:lnTo>
                  <a:lnTo>
                    <a:pt x="2001" y="1211"/>
                  </a:lnTo>
                  <a:lnTo>
                    <a:pt x="1936" y="1233"/>
                  </a:lnTo>
                  <a:lnTo>
                    <a:pt x="1874" y="1251"/>
                  </a:lnTo>
                  <a:lnTo>
                    <a:pt x="1809" y="1265"/>
                  </a:lnTo>
                  <a:lnTo>
                    <a:pt x="1755" y="1280"/>
                  </a:lnTo>
                  <a:lnTo>
                    <a:pt x="1700" y="1291"/>
                  </a:lnTo>
                  <a:lnTo>
                    <a:pt x="1650" y="1298"/>
                  </a:lnTo>
                  <a:lnTo>
                    <a:pt x="1599" y="1305"/>
                  </a:lnTo>
                  <a:cubicBezTo>
                    <a:pt x="1563" y="1308"/>
                    <a:pt x="1531" y="1313"/>
                    <a:pt x="1494" y="1316"/>
                  </a:cubicBezTo>
                  <a:lnTo>
                    <a:pt x="1392" y="1320"/>
                  </a:lnTo>
                  <a:lnTo>
                    <a:pt x="1295" y="1320"/>
                  </a:lnTo>
                  <a:lnTo>
                    <a:pt x="1193" y="1316"/>
                  </a:lnTo>
                  <a:lnTo>
                    <a:pt x="1096" y="1313"/>
                  </a:lnTo>
                  <a:lnTo>
                    <a:pt x="994" y="1301"/>
                  </a:lnTo>
                  <a:cubicBezTo>
                    <a:pt x="863" y="1287"/>
                    <a:pt x="733" y="1273"/>
                    <a:pt x="599" y="1261"/>
                  </a:cubicBezTo>
                  <a:lnTo>
                    <a:pt x="497" y="1251"/>
                  </a:lnTo>
                  <a:lnTo>
                    <a:pt x="396" y="1243"/>
                  </a:lnTo>
                  <a:lnTo>
                    <a:pt x="295" y="1240"/>
                  </a:lnTo>
                  <a:lnTo>
                    <a:pt x="189" y="1236"/>
                  </a:lnTo>
                  <a:lnTo>
                    <a:pt x="171" y="1236"/>
                  </a:lnTo>
                  <a:lnTo>
                    <a:pt x="153" y="1240"/>
                  </a:lnTo>
                  <a:lnTo>
                    <a:pt x="135" y="1243"/>
                  </a:lnTo>
                  <a:lnTo>
                    <a:pt x="121" y="1251"/>
                  </a:lnTo>
                  <a:lnTo>
                    <a:pt x="106" y="1255"/>
                  </a:lnTo>
                  <a:lnTo>
                    <a:pt x="91" y="1261"/>
                  </a:lnTo>
                  <a:lnTo>
                    <a:pt x="77" y="1273"/>
                  </a:lnTo>
                  <a:lnTo>
                    <a:pt x="66" y="1280"/>
                  </a:lnTo>
                  <a:lnTo>
                    <a:pt x="55" y="1291"/>
                  </a:lnTo>
                  <a:lnTo>
                    <a:pt x="44" y="1301"/>
                  </a:lnTo>
                  <a:lnTo>
                    <a:pt x="37" y="1313"/>
                  </a:lnTo>
                  <a:lnTo>
                    <a:pt x="26" y="1327"/>
                  </a:lnTo>
                  <a:lnTo>
                    <a:pt x="19" y="1338"/>
                  </a:lnTo>
                  <a:lnTo>
                    <a:pt x="15" y="1352"/>
                  </a:lnTo>
                  <a:lnTo>
                    <a:pt x="9" y="1367"/>
                  </a:lnTo>
                  <a:lnTo>
                    <a:pt x="4" y="1381"/>
                  </a:lnTo>
                  <a:lnTo>
                    <a:pt x="1" y="1395"/>
                  </a:lnTo>
                  <a:lnTo>
                    <a:pt x="1" y="1410"/>
                  </a:lnTo>
                  <a:lnTo>
                    <a:pt x="1" y="1428"/>
                  </a:lnTo>
                  <a:lnTo>
                    <a:pt x="1" y="1443"/>
                  </a:lnTo>
                  <a:lnTo>
                    <a:pt x="1" y="1457"/>
                  </a:lnTo>
                  <a:lnTo>
                    <a:pt x="4" y="1472"/>
                  </a:lnTo>
                  <a:lnTo>
                    <a:pt x="9" y="1487"/>
                  </a:lnTo>
                  <a:lnTo>
                    <a:pt x="12" y="1501"/>
                  </a:lnTo>
                  <a:lnTo>
                    <a:pt x="19" y="1515"/>
                  </a:lnTo>
                  <a:lnTo>
                    <a:pt x="26" y="1530"/>
                  </a:lnTo>
                  <a:lnTo>
                    <a:pt x="34" y="1544"/>
                  </a:lnTo>
                  <a:lnTo>
                    <a:pt x="41" y="1559"/>
                  </a:lnTo>
                  <a:lnTo>
                    <a:pt x="52" y="1569"/>
                  </a:lnTo>
                  <a:lnTo>
                    <a:pt x="66" y="1581"/>
                  </a:lnTo>
                  <a:lnTo>
                    <a:pt x="77" y="1591"/>
                  </a:lnTo>
                  <a:lnTo>
                    <a:pt x="91" y="1602"/>
                  </a:lnTo>
                  <a:lnTo>
                    <a:pt x="146" y="1635"/>
                  </a:lnTo>
                  <a:lnTo>
                    <a:pt x="200" y="1664"/>
                  </a:lnTo>
                  <a:lnTo>
                    <a:pt x="258" y="1693"/>
                  </a:lnTo>
                  <a:lnTo>
                    <a:pt x="316" y="1715"/>
                  </a:lnTo>
                  <a:lnTo>
                    <a:pt x="374" y="1736"/>
                  </a:lnTo>
                  <a:lnTo>
                    <a:pt x="436" y="1758"/>
                  </a:lnTo>
                  <a:lnTo>
                    <a:pt x="497" y="1773"/>
                  </a:lnTo>
                  <a:lnTo>
                    <a:pt x="559" y="1787"/>
                  </a:lnTo>
                  <a:lnTo>
                    <a:pt x="624" y="1798"/>
                  </a:lnTo>
                  <a:lnTo>
                    <a:pt x="690" y="1809"/>
                  </a:lnTo>
                  <a:lnTo>
                    <a:pt x="755" y="1816"/>
                  </a:lnTo>
                  <a:lnTo>
                    <a:pt x="820" y="1823"/>
                  </a:lnTo>
                  <a:lnTo>
                    <a:pt x="885" y="1827"/>
                  </a:lnTo>
                  <a:lnTo>
                    <a:pt x="1019" y="1827"/>
                  </a:lnTo>
                  <a:lnTo>
                    <a:pt x="1088" y="1823"/>
                  </a:lnTo>
                  <a:lnTo>
                    <a:pt x="1153" y="1820"/>
                  </a:lnTo>
                  <a:lnTo>
                    <a:pt x="1222" y="1816"/>
                  </a:lnTo>
                  <a:lnTo>
                    <a:pt x="1352" y="1798"/>
                  </a:lnTo>
                  <a:lnTo>
                    <a:pt x="1487" y="1776"/>
                  </a:lnTo>
                  <a:lnTo>
                    <a:pt x="1617" y="1751"/>
                  </a:lnTo>
                  <a:cubicBezTo>
                    <a:pt x="1661" y="1740"/>
                    <a:pt x="1704" y="1729"/>
                    <a:pt x="1744" y="1718"/>
                  </a:cubicBezTo>
                  <a:cubicBezTo>
                    <a:pt x="1787" y="1704"/>
                    <a:pt x="1827" y="1693"/>
                    <a:pt x="1867" y="1682"/>
                  </a:cubicBezTo>
                  <a:cubicBezTo>
                    <a:pt x="1907" y="1668"/>
                    <a:pt x="1947" y="1656"/>
                    <a:pt x="1987" y="1642"/>
                  </a:cubicBezTo>
                  <a:cubicBezTo>
                    <a:pt x="2026" y="1628"/>
                    <a:pt x="2063" y="1613"/>
                    <a:pt x="2103" y="1599"/>
                  </a:cubicBezTo>
                  <a:lnTo>
                    <a:pt x="2171" y="1574"/>
                  </a:lnTo>
                  <a:lnTo>
                    <a:pt x="2237" y="1544"/>
                  </a:lnTo>
                  <a:lnTo>
                    <a:pt x="2302" y="1512"/>
                  </a:lnTo>
                  <a:lnTo>
                    <a:pt x="2367" y="1482"/>
                  </a:lnTo>
                  <a:lnTo>
                    <a:pt x="2429" y="1447"/>
                  </a:lnTo>
                  <a:lnTo>
                    <a:pt x="2491" y="1414"/>
                  </a:lnTo>
                  <a:lnTo>
                    <a:pt x="2552" y="1378"/>
                  </a:lnTo>
                  <a:lnTo>
                    <a:pt x="2610" y="1341"/>
                  </a:lnTo>
                  <a:lnTo>
                    <a:pt x="2668" y="1305"/>
                  </a:lnTo>
                  <a:lnTo>
                    <a:pt x="2722" y="1265"/>
                  </a:lnTo>
                  <a:lnTo>
                    <a:pt x="2777" y="1226"/>
                  </a:lnTo>
                  <a:lnTo>
                    <a:pt x="2831" y="1182"/>
                  </a:lnTo>
                  <a:lnTo>
                    <a:pt x="2882" y="1142"/>
                  </a:lnTo>
                  <a:lnTo>
                    <a:pt x="2932" y="1095"/>
                  </a:lnTo>
                  <a:lnTo>
                    <a:pt x="2979" y="1052"/>
                  </a:lnTo>
                  <a:lnTo>
                    <a:pt x="3031" y="1004"/>
                  </a:lnTo>
                  <a:lnTo>
                    <a:pt x="3078" y="957"/>
                  </a:lnTo>
                  <a:lnTo>
                    <a:pt x="3121" y="907"/>
                  </a:lnTo>
                  <a:lnTo>
                    <a:pt x="3165" y="860"/>
                  </a:lnTo>
                  <a:lnTo>
                    <a:pt x="3208" y="808"/>
                  </a:lnTo>
                  <a:lnTo>
                    <a:pt x="3295" y="700"/>
                  </a:lnTo>
                  <a:lnTo>
                    <a:pt x="3374" y="591"/>
                  </a:lnTo>
                  <a:lnTo>
                    <a:pt x="3451" y="475"/>
                  </a:lnTo>
                  <a:cubicBezTo>
                    <a:pt x="3473" y="435"/>
                    <a:pt x="3498" y="395"/>
                    <a:pt x="3523" y="356"/>
                  </a:cubicBezTo>
                  <a:cubicBezTo>
                    <a:pt x="3545" y="313"/>
                    <a:pt x="3566" y="273"/>
                    <a:pt x="3592" y="229"/>
                  </a:cubicBezTo>
                  <a:lnTo>
                    <a:pt x="3657" y="99"/>
                  </a:lnTo>
                  <a:lnTo>
                    <a:pt x="3661" y="91"/>
                  </a:lnTo>
                  <a:lnTo>
                    <a:pt x="3665" y="84"/>
                  </a:lnTo>
                  <a:lnTo>
                    <a:pt x="3665" y="77"/>
                  </a:lnTo>
                  <a:lnTo>
                    <a:pt x="3665" y="69"/>
                  </a:lnTo>
                  <a:lnTo>
                    <a:pt x="3665" y="66"/>
                  </a:lnTo>
                  <a:lnTo>
                    <a:pt x="3665" y="59"/>
                  </a:lnTo>
                  <a:lnTo>
                    <a:pt x="3665" y="52"/>
                  </a:lnTo>
                  <a:lnTo>
                    <a:pt x="3665" y="47"/>
                  </a:lnTo>
                  <a:lnTo>
                    <a:pt x="3661" y="40"/>
                  </a:lnTo>
                  <a:lnTo>
                    <a:pt x="3657" y="37"/>
                  </a:lnTo>
                  <a:lnTo>
                    <a:pt x="3653" y="30"/>
                  </a:lnTo>
                  <a:lnTo>
                    <a:pt x="3650" y="26"/>
                  </a:lnTo>
                  <a:lnTo>
                    <a:pt x="3647" y="22"/>
                  </a:lnTo>
                  <a:lnTo>
                    <a:pt x="3643" y="19"/>
                  </a:lnTo>
                  <a:lnTo>
                    <a:pt x="3640" y="15"/>
                  </a:lnTo>
                  <a:lnTo>
                    <a:pt x="3632" y="12"/>
                  </a:lnTo>
                  <a:lnTo>
                    <a:pt x="3628" y="8"/>
                  </a:lnTo>
                  <a:lnTo>
                    <a:pt x="3621" y="4"/>
                  </a:lnTo>
                  <a:lnTo>
                    <a:pt x="3610" y="4"/>
                  </a:lnTo>
                  <a:lnTo>
                    <a:pt x="3603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34"/>
            <p:cNvSpPr/>
            <p:nvPr/>
          </p:nvSpPr>
          <p:spPr>
            <a:xfrm>
              <a:off x="537013" y="849900"/>
              <a:ext cx="131025" cy="141250"/>
            </a:xfrm>
            <a:custGeom>
              <a:avLst/>
              <a:gdLst/>
              <a:ahLst/>
              <a:cxnLst/>
              <a:rect l="l" t="t" r="r" b="b"/>
              <a:pathLst>
                <a:path w="5241" h="5650" extrusionOk="0">
                  <a:moveTo>
                    <a:pt x="1508" y="207"/>
                  </a:moveTo>
                  <a:lnTo>
                    <a:pt x="1635" y="211"/>
                  </a:lnTo>
                  <a:lnTo>
                    <a:pt x="1762" y="218"/>
                  </a:lnTo>
                  <a:lnTo>
                    <a:pt x="1884" y="229"/>
                  </a:lnTo>
                  <a:lnTo>
                    <a:pt x="2011" y="244"/>
                  </a:lnTo>
                  <a:lnTo>
                    <a:pt x="2135" y="261"/>
                  </a:lnTo>
                  <a:lnTo>
                    <a:pt x="2257" y="287"/>
                  </a:lnTo>
                  <a:lnTo>
                    <a:pt x="2381" y="316"/>
                  </a:lnTo>
                  <a:lnTo>
                    <a:pt x="2504" y="348"/>
                  </a:lnTo>
                  <a:lnTo>
                    <a:pt x="2624" y="381"/>
                  </a:lnTo>
                  <a:lnTo>
                    <a:pt x="2744" y="425"/>
                  </a:lnTo>
                  <a:lnTo>
                    <a:pt x="2859" y="468"/>
                  </a:lnTo>
                  <a:lnTo>
                    <a:pt x="2975" y="515"/>
                  </a:lnTo>
                  <a:lnTo>
                    <a:pt x="3088" y="570"/>
                  </a:lnTo>
                  <a:lnTo>
                    <a:pt x="3200" y="624"/>
                  </a:lnTo>
                  <a:lnTo>
                    <a:pt x="3312" y="686"/>
                  </a:lnTo>
                  <a:lnTo>
                    <a:pt x="3421" y="751"/>
                  </a:lnTo>
                  <a:lnTo>
                    <a:pt x="3526" y="820"/>
                  </a:lnTo>
                  <a:lnTo>
                    <a:pt x="3627" y="896"/>
                  </a:lnTo>
                  <a:lnTo>
                    <a:pt x="3729" y="972"/>
                  </a:lnTo>
                  <a:lnTo>
                    <a:pt x="3827" y="1055"/>
                  </a:lnTo>
                  <a:lnTo>
                    <a:pt x="3921" y="1139"/>
                  </a:lnTo>
                  <a:lnTo>
                    <a:pt x="4015" y="1229"/>
                  </a:lnTo>
                  <a:lnTo>
                    <a:pt x="4106" y="1323"/>
                  </a:lnTo>
                  <a:lnTo>
                    <a:pt x="4189" y="1421"/>
                  </a:lnTo>
                  <a:lnTo>
                    <a:pt x="4262" y="1512"/>
                  </a:lnTo>
                  <a:lnTo>
                    <a:pt x="4327" y="1599"/>
                  </a:lnTo>
                  <a:lnTo>
                    <a:pt x="4393" y="1686"/>
                  </a:lnTo>
                  <a:lnTo>
                    <a:pt x="4450" y="1776"/>
                  </a:lnTo>
                  <a:lnTo>
                    <a:pt x="4508" y="1867"/>
                  </a:lnTo>
                  <a:lnTo>
                    <a:pt x="4559" y="1957"/>
                  </a:lnTo>
                  <a:lnTo>
                    <a:pt x="4606" y="2048"/>
                  </a:lnTo>
                  <a:lnTo>
                    <a:pt x="4654" y="2142"/>
                  </a:lnTo>
                  <a:lnTo>
                    <a:pt x="4693" y="2236"/>
                  </a:lnTo>
                  <a:lnTo>
                    <a:pt x="4733" y="2331"/>
                  </a:lnTo>
                  <a:lnTo>
                    <a:pt x="4766" y="2425"/>
                  </a:lnTo>
                  <a:lnTo>
                    <a:pt x="4798" y="2519"/>
                  </a:lnTo>
                  <a:lnTo>
                    <a:pt x="4827" y="2614"/>
                  </a:lnTo>
                  <a:lnTo>
                    <a:pt x="4849" y="2708"/>
                  </a:lnTo>
                  <a:lnTo>
                    <a:pt x="4871" y="2805"/>
                  </a:lnTo>
                  <a:lnTo>
                    <a:pt x="4893" y="2903"/>
                  </a:lnTo>
                  <a:lnTo>
                    <a:pt x="4907" y="2997"/>
                  </a:lnTo>
                  <a:lnTo>
                    <a:pt x="4921" y="3096"/>
                  </a:lnTo>
                  <a:lnTo>
                    <a:pt x="4928" y="3193"/>
                  </a:lnTo>
                  <a:lnTo>
                    <a:pt x="4936" y="3291"/>
                  </a:lnTo>
                  <a:lnTo>
                    <a:pt x="4943" y="3389"/>
                  </a:lnTo>
                  <a:lnTo>
                    <a:pt x="4943" y="3490"/>
                  </a:lnTo>
                  <a:lnTo>
                    <a:pt x="4943" y="3588"/>
                  </a:lnTo>
                  <a:lnTo>
                    <a:pt x="4940" y="3686"/>
                  </a:lnTo>
                  <a:lnTo>
                    <a:pt x="4932" y="3788"/>
                  </a:lnTo>
                  <a:lnTo>
                    <a:pt x="4925" y="3885"/>
                  </a:lnTo>
                  <a:lnTo>
                    <a:pt x="4914" y="3984"/>
                  </a:lnTo>
                  <a:lnTo>
                    <a:pt x="4903" y="4084"/>
                  </a:lnTo>
                  <a:lnTo>
                    <a:pt x="4888" y="4183"/>
                  </a:lnTo>
                  <a:lnTo>
                    <a:pt x="4871" y="4284"/>
                  </a:lnTo>
                  <a:lnTo>
                    <a:pt x="4853" y="4382"/>
                  </a:lnTo>
                  <a:lnTo>
                    <a:pt x="4831" y="4479"/>
                  </a:lnTo>
                  <a:lnTo>
                    <a:pt x="4838" y="4371"/>
                  </a:lnTo>
                  <a:lnTo>
                    <a:pt x="4845" y="4266"/>
                  </a:lnTo>
                  <a:lnTo>
                    <a:pt x="4849" y="4157"/>
                  </a:lnTo>
                  <a:lnTo>
                    <a:pt x="4849" y="4049"/>
                  </a:lnTo>
                  <a:lnTo>
                    <a:pt x="4845" y="3944"/>
                  </a:lnTo>
                  <a:lnTo>
                    <a:pt x="4838" y="3838"/>
                  </a:lnTo>
                  <a:lnTo>
                    <a:pt x="4827" y="3733"/>
                  </a:lnTo>
                  <a:lnTo>
                    <a:pt x="4813" y="3631"/>
                  </a:lnTo>
                  <a:lnTo>
                    <a:pt x="4794" y="3530"/>
                  </a:lnTo>
                  <a:lnTo>
                    <a:pt x="4773" y="3429"/>
                  </a:lnTo>
                  <a:lnTo>
                    <a:pt x="4751" y="3327"/>
                  </a:lnTo>
                  <a:lnTo>
                    <a:pt x="4726" y="3229"/>
                  </a:lnTo>
                  <a:lnTo>
                    <a:pt x="4697" y="3128"/>
                  </a:lnTo>
                  <a:lnTo>
                    <a:pt x="4664" y="3034"/>
                  </a:lnTo>
                  <a:lnTo>
                    <a:pt x="4627" y="2936"/>
                  </a:lnTo>
                  <a:lnTo>
                    <a:pt x="4592" y="2842"/>
                  </a:lnTo>
                  <a:lnTo>
                    <a:pt x="4548" y="2748"/>
                  </a:lnTo>
                  <a:lnTo>
                    <a:pt x="4505" y="2653"/>
                  </a:lnTo>
                  <a:lnTo>
                    <a:pt x="4461" y="2562"/>
                  </a:lnTo>
                  <a:lnTo>
                    <a:pt x="4410" y="2472"/>
                  </a:lnTo>
                  <a:lnTo>
                    <a:pt x="4360" y="2385"/>
                  </a:lnTo>
                  <a:lnTo>
                    <a:pt x="4306" y="2298"/>
                  </a:lnTo>
                  <a:lnTo>
                    <a:pt x="4251" y="2211"/>
                  </a:lnTo>
                  <a:lnTo>
                    <a:pt x="4189" y="2128"/>
                  </a:lnTo>
                  <a:lnTo>
                    <a:pt x="4132" y="2044"/>
                  </a:lnTo>
                  <a:lnTo>
                    <a:pt x="4066" y="1965"/>
                  </a:lnTo>
                  <a:lnTo>
                    <a:pt x="4001" y="1881"/>
                  </a:lnTo>
                  <a:lnTo>
                    <a:pt x="3932" y="1805"/>
                  </a:lnTo>
                  <a:lnTo>
                    <a:pt x="3863" y="1729"/>
                  </a:lnTo>
                  <a:lnTo>
                    <a:pt x="3791" y="1653"/>
                  </a:lnTo>
                  <a:lnTo>
                    <a:pt x="3719" y="1581"/>
                  </a:lnTo>
                  <a:lnTo>
                    <a:pt x="3642" y="1508"/>
                  </a:lnTo>
                  <a:lnTo>
                    <a:pt x="3566" y="1440"/>
                  </a:lnTo>
                  <a:lnTo>
                    <a:pt x="3486" y="1370"/>
                  </a:lnTo>
                  <a:lnTo>
                    <a:pt x="3403" y="1305"/>
                  </a:lnTo>
                  <a:lnTo>
                    <a:pt x="3319" y="1240"/>
                  </a:lnTo>
                  <a:lnTo>
                    <a:pt x="3236" y="1179"/>
                  </a:lnTo>
                  <a:lnTo>
                    <a:pt x="3149" y="1117"/>
                  </a:lnTo>
                  <a:lnTo>
                    <a:pt x="3062" y="1059"/>
                  </a:lnTo>
                  <a:lnTo>
                    <a:pt x="2972" y="1000"/>
                  </a:lnTo>
                  <a:lnTo>
                    <a:pt x="2881" y="946"/>
                  </a:lnTo>
                  <a:lnTo>
                    <a:pt x="2787" y="896"/>
                  </a:lnTo>
                  <a:lnTo>
                    <a:pt x="2697" y="845"/>
                  </a:lnTo>
                  <a:lnTo>
                    <a:pt x="2598" y="794"/>
                  </a:lnTo>
                  <a:lnTo>
                    <a:pt x="2504" y="751"/>
                  </a:lnTo>
                  <a:lnTo>
                    <a:pt x="2406" y="704"/>
                  </a:lnTo>
                  <a:lnTo>
                    <a:pt x="2309" y="664"/>
                  </a:lnTo>
                  <a:lnTo>
                    <a:pt x="2207" y="624"/>
                  </a:lnTo>
                  <a:lnTo>
                    <a:pt x="2105" y="587"/>
                  </a:lnTo>
                  <a:lnTo>
                    <a:pt x="2004" y="552"/>
                  </a:lnTo>
                  <a:lnTo>
                    <a:pt x="1903" y="519"/>
                  </a:lnTo>
                  <a:lnTo>
                    <a:pt x="1797" y="490"/>
                  </a:lnTo>
                  <a:lnTo>
                    <a:pt x="1692" y="461"/>
                  </a:lnTo>
                  <a:lnTo>
                    <a:pt x="1588" y="435"/>
                  </a:lnTo>
                  <a:lnTo>
                    <a:pt x="1483" y="413"/>
                  </a:lnTo>
                  <a:lnTo>
                    <a:pt x="1377" y="396"/>
                  </a:lnTo>
                  <a:lnTo>
                    <a:pt x="1269" y="378"/>
                  </a:lnTo>
                  <a:lnTo>
                    <a:pt x="1160" y="363"/>
                  </a:lnTo>
                  <a:lnTo>
                    <a:pt x="1051" y="348"/>
                  </a:lnTo>
                  <a:lnTo>
                    <a:pt x="942" y="341"/>
                  </a:lnTo>
                  <a:lnTo>
                    <a:pt x="834" y="334"/>
                  </a:lnTo>
                  <a:lnTo>
                    <a:pt x="725" y="331"/>
                  </a:lnTo>
                  <a:lnTo>
                    <a:pt x="616" y="326"/>
                  </a:lnTo>
                  <a:lnTo>
                    <a:pt x="504" y="331"/>
                  </a:lnTo>
                  <a:lnTo>
                    <a:pt x="504" y="331"/>
                  </a:lnTo>
                  <a:lnTo>
                    <a:pt x="627" y="301"/>
                  </a:lnTo>
                  <a:lnTo>
                    <a:pt x="754" y="272"/>
                  </a:lnTo>
                  <a:lnTo>
                    <a:pt x="877" y="254"/>
                  </a:lnTo>
                  <a:lnTo>
                    <a:pt x="1004" y="236"/>
                  </a:lnTo>
                  <a:lnTo>
                    <a:pt x="1131" y="222"/>
                  </a:lnTo>
                  <a:lnTo>
                    <a:pt x="1257" y="214"/>
                  </a:lnTo>
                  <a:lnTo>
                    <a:pt x="1381" y="207"/>
                  </a:lnTo>
                  <a:close/>
                  <a:moveTo>
                    <a:pt x="1591" y="0"/>
                  </a:moveTo>
                  <a:lnTo>
                    <a:pt x="1436" y="8"/>
                  </a:lnTo>
                  <a:lnTo>
                    <a:pt x="1283" y="18"/>
                  </a:lnTo>
                  <a:lnTo>
                    <a:pt x="1127" y="37"/>
                  </a:lnTo>
                  <a:lnTo>
                    <a:pt x="975" y="62"/>
                  </a:lnTo>
                  <a:lnTo>
                    <a:pt x="819" y="95"/>
                  </a:lnTo>
                  <a:lnTo>
                    <a:pt x="667" y="131"/>
                  </a:lnTo>
                  <a:lnTo>
                    <a:pt x="518" y="174"/>
                  </a:lnTo>
                  <a:lnTo>
                    <a:pt x="370" y="225"/>
                  </a:lnTo>
                  <a:lnTo>
                    <a:pt x="221" y="279"/>
                  </a:lnTo>
                  <a:lnTo>
                    <a:pt x="76" y="341"/>
                  </a:lnTo>
                  <a:lnTo>
                    <a:pt x="73" y="345"/>
                  </a:lnTo>
                  <a:lnTo>
                    <a:pt x="69" y="345"/>
                  </a:lnTo>
                  <a:lnTo>
                    <a:pt x="66" y="348"/>
                  </a:lnTo>
                  <a:lnTo>
                    <a:pt x="61" y="352"/>
                  </a:lnTo>
                  <a:lnTo>
                    <a:pt x="58" y="359"/>
                  </a:lnTo>
                  <a:lnTo>
                    <a:pt x="55" y="366"/>
                  </a:lnTo>
                  <a:lnTo>
                    <a:pt x="26" y="366"/>
                  </a:lnTo>
                  <a:lnTo>
                    <a:pt x="22" y="370"/>
                  </a:lnTo>
                  <a:lnTo>
                    <a:pt x="18" y="370"/>
                  </a:lnTo>
                  <a:lnTo>
                    <a:pt x="15" y="374"/>
                  </a:lnTo>
                  <a:lnTo>
                    <a:pt x="11" y="374"/>
                  </a:lnTo>
                  <a:lnTo>
                    <a:pt x="11" y="378"/>
                  </a:lnTo>
                  <a:lnTo>
                    <a:pt x="8" y="381"/>
                  </a:lnTo>
                  <a:lnTo>
                    <a:pt x="4" y="385"/>
                  </a:lnTo>
                  <a:lnTo>
                    <a:pt x="1" y="392"/>
                  </a:lnTo>
                  <a:lnTo>
                    <a:pt x="1" y="399"/>
                  </a:lnTo>
                  <a:lnTo>
                    <a:pt x="1" y="406"/>
                  </a:lnTo>
                  <a:lnTo>
                    <a:pt x="1" y="413"/>
                  </a:lnTo>
                  <a:lnTo>
                    <a:pt x="1" y="425"/>
                  </a:lnTo>
                  <a:lnTo>
                    <a:pt x="4" y="432"/>
                  </a:lnTo>
                  <a:lnTo>
                    <a:pt x="8" y="439"/>
                  </a:lnTo>
                  <a:lnTo>
                    <a:pt x="11" y="443"/>
                  </a:lnTo>
                  <a:lnTo>
                    <a:pt x="15" y="446"/>
                  </a:lnTo>
                  <a:lnTo>
                    <a:pt x="18" y="450"/>
                  </a:lnTo>
                  <a:lnTo>
                    <a:pt x="22" y="450"/>
                  </a:lnTo>
                  <a:lnTo>
                    <a:pt x="26" y="453"/>
                  </a:lnTo>
                  <a:lnTo>
                    <a:pt x="44" y="453"/>
                  </a:lnTo>
                  <a:lnTo>
                    <a:pt x="175" y="446"/>
                  </a:lnTo>
                  <a:lnTo>
                    <a:pt x="305" y="439"/>
                  </a:lnTo>
                  <a:lnTo>
                    <a:pt x="435" y="435"/>
                  </a:lnTo>
                  <a:lnTo>
                    <a:pt x="566" y="439"/>
                  </a:lnTo>
                  <a:lnTo>
                    <a:pt x="696" y="446"/>
                  </a:lnTo>
                  <a:lnTo>
                    <a:pt x="827" y="457"/>
                  </a:lnTo>
                  <a:lnTo>
                    <a:pt x="957" y="472"/>
                  </a:lnTo>
                  <a:lnTo>
                    <a:pt x="1088" y="493"/>
                  </a:lnTo>
                  <a:lnTo>
                    <a:pt x="1214" y="515"/>
                  </a:lnTo>
                  <a:lnTo>
                    <a:pt x="1341" y="540"/>
                  </a:lnTo>
                  <a:lnTo>
                    <a:pt x="1468" y="573"/>
                  </a:lnTo>
                  <a:lnTo>
                    <a:pt x="1595" y="609"/>
                  </a:lnTo>
                  <a:lnTo>
                    <a:pt x="1718" y="646"/>
                  </a:lnTo>
                  <a:lnTo>
                    <a:pt x="1841" y="689"/>
                  </a:lnTo>
                  <a:lnTo>
                    <a:pt x="1964" y="736"/>
                  </a:lnTo>
                  <a:lnTo>
                    <a:pt x="2084" y="787"/>
                  </a:lnTo>
                  <a:lnTo>
                    <a:pt x="2204" y="841"/>
                  </a:lnTo>
                  <a:lnTo>
                    <a:pt x="2319" y="900"/>
                  </a:lnTo>
                  <a:lnTo>
                    <a:pt x="2436" y="961"/>
                  </a:lnTo>
                  <a:lnTo>
                    <a:pt x="2548" y="1026"/>
                  </a:lnTo>
                  <a:lnTo>
                    <a:pt x="2657" y="1095"/>
                  </a:lnTo>
                  <a:lnTo>
                    <a:pt x="2765" y="1167"/>
                  </a:lnTo>
                  <a:lnTo>
                    <a:pt x="2871" y="1244"/>
                  </a:lnTo>
                  <a:lnTo>
                    <a:pt x="2975" y="1323"/>
                  </a:lnTo>
                  <a:lnTo>
                    <a:pt x="3073" y="1407"/>
                  </a:lnTo>
                  <a:lnTo>
                    <a:pt x="3171" y="1494"/>
                  </a:lnTo>
                  <a:lnTo>
                    <a:pt x="3269" y="1584"/>
                  </a:lnTo>
                  <a:lnTo>
                    <a:pt x="3359" y="1679"/>
                  </a:lnTo>
                  <a:lnTo>
                    <a:pt x="3450" y="1773"/>
                  </a:lnTo>
                  <a:lnTo>
                    <a:pt x="3533" y="1874"/>
                  </a:lnTo>
                  <a:lnTo>
                    <a:pt x="3617" y="1979"/>
                  </a:lnTo>
                  <a:lnTo>
                    <a:pt x="3697" y="2084"/>
                  </a:lnTo>
                  <a:lnTo>
                    <a:pt x="3766" y="2186"/>
                  </a:lnTo>
                  <a:lnTo>
                    <a:pt x="3831" y="2288"/>
                  </a:lnTo>
                  <a:lnTo>
                    <a:pt x="3893" y="2388"/>
                  </a:lnTo>
                  <a:lnTo>
                    <a:pt x="3950" y="2490"/>
                  </a:lnTo>
                  <a:lnTo>
                    <a:pt x="4005" y="2592"/>
                  </a:lnTo>
                  <a:lnTo>
                    <a:pt x="4055" y="2696"/>
                  </a:lnTo>
                  <a:lnTo>
                    <a:pt x="4106" y="2802"/>
                  </a:lnTo>
                  <a:lnTo>
                    <a:pt x="4149" y="2907"/>
                  </a:lnTo>
                  <a:lnTo>
                    <a:pt x="4193" y="3012"/>
                  </a:lnTo>
                  <a:lnTo>
                    <a:pt x="4229" y="3121"/>
                  </a:lnTo>
                  <a:lnTo>
                    <a:pt x="4266" y="3226"/>
                  </a:lnTo>
                  <a:lnTo>
                    <a:pt x="4298" y="3335"/>
                  </a:lnTo>
                  <a:lnTo>
                    <a:pt x="4331" y="3443"/>
                  </a:lnTo>
                  <a:lnTo>
                    <a:pt x="4356" y="3552"/>
                  </a:lnTo>
                  <a:lnTo>
                    <a:pt x="4381" y="3661"/>
                  </a:lnTo>
                  <a:lnTo>
                    <a:pt x="4403" y="3773"/>
                  </a:lnTo>
                  <a:lnTo>
                    <a:pt x="4421" y="3882"/>
                  </a:lnTo>
                  <a:lnTo>
                    <a:pt x="4440" y="3994"/>
                  </a:lnTo>
                  <a:lnTo>
                    <a:pt x="4453" y="4106"/>
                  </a:lnTo>
                  <a:lnTo>
                    <a:pt x="4465" y="4218"/>
                  </a:lnTo>
                  <a:lnTo>
                    <a:pt x="4472" y="4331"/>
                  </a:lnTo>
                  <a:lnTo>
                    <a:pt x="4480" y="4447"/>
                  </a:lnTo>
                  <a:lnTo>
                    <a:pt x="4483" y="4559"/>
                  </a:lnTo>
                  <a:lnTo>
                    <a:pt x="4487" y="4675"/>
                  </a:lnTo>
                  <a:lnTo>
                    <a:pt x="4487" y="4788"/>
                  </a:lnTo>
                  <a:lnTo>
                    <a:pt x="4483" y="4904"/>
                  </a:lnTo>
                  <a:lnTo>
                    <a:pt x="4475" y="5136"/>
                  </a:lnTo>
                  <a:cubicBezTo>
                    <a:pt x="4468" y="5212"/>
                    <a:pt x="4461" y="5292"/>
                    <a:pt x="4458" y="5367"/>
                  </a:cubicBezTo>
                  <a:cubicBezTo>
                    <a:pt x="4447" y="5447"/>
                    <a:pt x="4440" y="5523"/>
                    <a:pt x="4428" y="5603"/>
                  </a:cubicBezTo>
                  <a:lnTo>
                    <a:pt x="4428" y="5606"/>
                  </a:lnTo>
                  <a:lnTo>
                    <a:pt x="4428" y="5614"/>
                  </a:lnTo>
                  <a:lnTo>
                    <a:pt x="4432" y="5618"/>
                  </a:lnTo>
                  <a:lnTo>
                    <a:pt x="4432" y="5621"/>
                  </a:lnTo>
                  <a:lnTo>
                    <a:pt x="4436" y="5628"/>
                  </a:lnTo>
                  <a:lnTo>
                    <a:pt x="4440" y="5632"/>
                  </a:lnTo>
                  <a:lnTo>
                    <a:pt x="4443" y="5636"/>
                  </a:lnTo>
                  <a:lnTo>
                    <a:pt x="4447" y="5636"/>
                  </a:lnTo>
                  <a:lnTo>
                    <a:pt x="4450" y="5639"/>
                  </a:lnTo>
                  <a:lnTo>
                    <a:pt x="4458" y="5643"/>
                  </a:lnTo>
                  <a:lnTo>
                    <a:pt x="4468" y="5643"/>
                  </a:lnTo>
                  <a:lnTo>
                    <a:pt x="4472" y="5646"/>
                  </a:lnTo>
                  <a:lnTo>
                    <a:pt x="4480" y="5646"/>
                  </a:lnTo>
                  <a:lnTo>
                    <a:pt x="4483" y="5643"/>
                  </a:lnTo>
                  <a:lnTo>
                    <a:pt x="4487" y="5643"/>
                  </a:lnTo>
                  <a:lnTo>
                    <a:pt x="4493" y="5646"/>
                  </a:lnTo>
                  <a:lnTo>
                    <a:pt x="4501" y="5650"/>
                  </a:lnTo>
                  <a:lnTo>
                    <a:pt x="4523" y="5650"/>
                  </a:lnTo>
                  <a:lnTo>
                    <a:pt x="4527" y="5646"/>
                  </a:lnTo>
                  <a:lnTo>
                    <a:pt x="4534" y="5643"/>
                  </a:lnTo>
                  <a:lnTo>
                    <a:pt x="4537" y="5636"/>
                  </a:lnTo>
                  <a:lnTo>
                    <a:pt x="4584" y="5585"/>
                  </a:lnTo>
                  <a:lnTo>
                    <a:pt x="4627" y="5531"/>
                  </a:lnTo>
                  <a:lnTo>
                    <a:pt x="4671" y="5472"/>
                  </a:lnTo>
                  <a:lnTo>
                    <a:pt x="4711" y="5414"/>
                  </a:lnTo>
                  <a:lnTo>
                    <a:pt x="4751" y="5357"/>
                  </a:lnTo>
                  <a:lnTo>
                    <a:pt x="4791" y="5299"/>
                  </a:lnTo>
                  <a:lnTo>
                    <a:pt x="4827" y="5240"/>
                  </a:lnTo>
                  <a:lnTo>
                    <a:pt x="4860" y="5179"/>
                  </a:lnTo>
                  <a:lnTo>
                    <a:pt x="4893" y="5118"/>
                  </a:lnTo>
                  <a:lnTo>
                    <a:pt x="4925" y="5056"/>
                  </a:lnTo>
                  <a:lnTo>
                    <a:pt x="4954" y="4991"/>
                  </a:lnTo>
                  <a:lnTo>
                    <a:pt x="4983" y="4929"/>
                  </a:lnTo>
                  <a:lnTo>
                    <a:pt x="5012" y="4864"/>
                  </a:lnTo>
                  <a:lnTo>
                    <a:pt x="5037" y="4798"/>
                  </a:lnTo>
                  <a:lnTo>
                    <a:pt x="5059" y="4733"/>
                  </a:lnTo>
                  <a:lnTo>
                    <a:pt x="5081" y="4665"/>
                  </a:lnTo>
                  <a:lnTo>
                    <a:pt x="5121" y="4531"/>
                  </a:lnTo>
                  <a:lnTo>
                    <a:pt x="5157" y="4392"/>
                  </a:lnTo>
                  <a:lnTo>
                    <a:pt x="5182" y="4255"/>
                  </a:lnTo>
                  <a:lnTo>
                    <a:pt x="5208" y="4114"/>
                  </a:lnTo>
                  <a:lnTo>
                    <a:pt x="5222" y="3972"/>
                  </a:lnTo>
                  <a:lnTo>
                    <a:pt x="5233" y="3831"/>
                  </a:lnTo>
                  <a:lnTo>
                    <a:pt x="5241" y="3686"/>
                  </a:lnTo>
                  <a:lnTo>
                    <a:pt x="5241" y="3544"/>
                  </a:lnTo>
                  <a:lnTo>
                    <a:pt x="5233" y="3400"/>
                  </a:lnTo>
                  <a:lnTo>
                    <a:pt x="5222" y="3255"/>
                  </a:lnTo>
                  <a:lnTo>
                    <a:pt x="5208" y="3114"/>
                  </a:lnTo>
                  <a:lnTo>
                    <a:pt x="5186" y="2972"/>
                  </a:lnTo>
                  <a:lnTo>
                    <a:pt x="5157" y="2831"/>
                  </a:lnTo>
                  <a:lnTo>
                    <a:pt x="5128" y="2689"/>
                  </a:lnTo>
                  <a:lnTo>
                    <a:pt x="5092" y="2552"/>
                  </a:lnTo>
                  <a:lnTo>
                    <a:pt x="5048" y="2414"/>
                  </a:lnTo>
                  <a:lnTo>
                    <a:pt x="5005" y="2280"/>
                  </a:lnTo>
                  <a:lnTo>
                    <a:pt x="4954" y="2146"/>
                  </a:lnTo>
                  <a:lnTo>
                    <a:pt x="4896" y="2019"/>
                  </a:lnTo>
                  <a:lnTo>
                    <a:pt x="4838" y="1892"/>
                  </a:lnTo>
                  <a:lnTo>
                    <a:pt x="4773" y="1769"/>
                  </a:lnTo>
                  <a:lnTo>
                    <a:pt x="4704" y="1649"/>
                  </a:lnTo>
                  <a:lnTo>
                    <a:pt x="4632" y="1534"/>
                  </a:lnTo>
                  <a:lnTo>
                    <a:pt x="4552" y="1421"/>
                  </a:lnTo>
                  <a:lnTo>
                    <a:pt x="4505" y="1356"/>
                  </a:lnTo>
                  <a:lnTo>
                    <a:pt x="4453" y="1291"/>
                  </a:lnTo>
                  <a:lnTo>
                    <a:pt x="4403" y="1229"/>
                  </a:lnTo>
                  <a:lnTo>
                    <a:pt x="4353" y="1167"/>
                  </a:lnTo>
                  <a:lnTo>
                    <a:pt x="4298" y="1109"/>
                  </a:lnTo>
                  <a:lnTo>
                    <a:pt x="4244" y="1052"/>
                  </a:lnTo>
                  <a:lnTo>
                    <a:pt x="4186" y="997"/>
                  </a:lnTo>
                  <a:lnTo>
                    <a:pt x="4132" y="943"/>
                  </a:lnTo>
                  <a:lnTo>
                    <a:pt x="4073" y="888"/>
                  </a:lnTo>
                  <a:lnTo>
                    <a:pt x="4012" y="838"/>
                  </a:lnTo>
                  <a:lnTo>
                    <a:pt x="3953" y="787"/>
                  </a:lnTo>
                  <a:lnTo>
                    <a:pt x="3893" y="739"/>
                  </a:lnTo>
                  <a:lnTo>
                    <a:pt x="3831" y="693"/>
                  </a:lnTo>
                  <a:lnTo>
                    <a:pt x="3769" y="646"/>
                  </a:lnTo>
                  <a:lnTo>
                    <a:pt x="3704" y="602"/>
                  </a:lnTo>
                  <a:lnTo>
                    <a:pt x="3639" y="559"/>
                  </a:lnTo>
                  <a:lnTo>
                    <a:pt x="3573" y="519"/>
                  </a:lnTo>
                  <a:lnTo>
                    <a:pt x="3508" y="479"/>
                  </a:lnTo>
                  <a:lnTo>
                    <a:pt x="3439" y="443"/>
                  </a:lnTo>
                  <a:lnTo>
                    <a:pt x="3371" y="406"/>
                  </a:lnTo>
                  <a:lnTo>
                    <a:pt x="3232" y="338"/>
                  </a:lnTo>
                  <a:lnTo>
                    <a:pt x="3095" y="276"/>
                  </a:lnTo>
                  <a:lnTo>
                    <a:pt x="2950" y="222"/>
                  </a:lnTo>
                  <a:lnTo>
                    <a:pt x="2805" y="171"/>
                  </a:lnTo>
                  <a:lnTo>
                    <a:pt x="2657" y="127"/>
                  </a:lnTo>
                  <a:lnTo>
                    <a:pt x="2508" y="92"/>
                  </a:lnTo>
                  <a:lnTo>
                    <a:pt x="2359" y="62"/>
                  </a:lnTo>
                  <a:lnTo>
                    <a:pt x="2207" y="37"/>
                  </a:lnTo>
                  <a:lnTo>
                    <a:pt x="2055" y="18"/>
                  </a:lnTo>
                  <a:lnTo>
                    <a:pt x="1899" y="8"/>
                  </a:lnTo>
                  <a:lnTo>
                    <a:pt x="1747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34"/>
            <p:cNvSpPr/>
            <p:nvPr/>
          </p:nvSpPr>
          <p:spPr>
            <a:xfrm>
              <a:off x="386438" y="421475"/>
              <a:ext cx="108300" cy="108275"/>
            </a:xfrm>
            <a:custGeom>
              <a:avLst/>
              <a:gdLst/>
              <a:ahLst/>
              <a:cxnLst/>
              <a:rect l="l" t="t" r="r" b="b"/>
              <a:pathLst>
                <a:path w="4332" h="4331" extrusionOk="0">
                  <a:moveTo>
                    <a:pt x="2965" y="1142"/>
                  </a:moveTo>
                  <a:lnTo>
                    <a:pt x="2990" y="1193"/>
                  </a:lnTo>
                  <a:lnTo>
                    <a:pt x="2958" y="1146"/>
                  </a:lnTo>
                  <a:lnTo>
                    <a:pt x="2965" y="1142"/>
                  </a:lnTo>
                  <a:close/>
                  <a:moveTo>
                    <a:pt x="1508" y="668"/>
                  </a:moveTo>
                  <a:lnTo>
                    <a:pt x="1540" y="671"/>
                  </a:lnTo>
                  <a:cubicBezTo>
                    <a:pt x="1573" y="674"/>
                    <a:pt x="1602" y="682"/>
                    <a:pt x="1632" y="686"/>
                  </a:cubicBezTo>
                  <a:lnTo>
                    <a:pt x="1719" y="708"/>
                  </a:lnTo>
                  <a:lnTo>
                    <a:pt x="1801" y="729"/>
                  </a:lnTo>
                  <a:lnTo>
                    <a:pt x="1881" y="758"/>
                  </a:lnTo>
                  <a:lnTo>
                    <a:pt x="1958" y="787"/>
                  </a:lnTo>
                  <a:lnTo>
                    <a:pt x="2033" y="820"/>
                  </a:lnTo>
                  <a:lnTo>
                    <a:pt x="2110" y="860"/>
                  </a:lnTo>
                  <a:lnTo>
                    <a:pt x="2179" y="900"/>
                  </a:lnTo>
                  <a:lnTo>
                    <a:pt x="2247" y="943"/>
                  </a:lnTo>
                  <a:lnTo>
                    <a:pt x="2316" y="987"/>
                  </a:lnTo>
                  <a:lnTo>
                    <a:pt x="2381" y="1037"/>
                  </a:lnTo>
                  <a:lnTo>
                    <a:pt x="2443" y="1088"/>
                  </a:lnTo>
                  <a:lnTo>
                    <a:pt x="2505" y="1142"/>
                  </a:lnTo>
                  <a:lnTo>
                    <a:pt x="2567" y="1196"/>
                  </a:lnTo>
                  <a:lnTo>
                    <a:pt x="2624" y="1258"/>
                  </a:lnTo>
                  <a:lnTo>
                    <a:pt x="2679" y="1316"/>
                  </a:lnTo>
                  <a:lnTo>
                    <a:pt x="2733" y="1382"/>
                  </a:lnTo>
                  <a:lnTo>
                    <a:pt x="2784" y="1447"/>
                  </a:lnTo>
                  <a:lnTo>
                    <a:pt x="2834" y="1512"/>
                  </a:lnTo>
                  <a:lnTo>
                    <a:pt x="2885" y="1584"/>
                  </a:lnTo>
                  <a:lnTo>
                    <a:pt x="2932" y="1653"/>
                  </a:lnTo>
                  <a:lnTo>
                    <a:pt x="2980" y="1726"/>
                  </a:lnTo>
                  <a:cubicBezTo>
                    <a:pt x="3012" y="1776"/>
                    <a:pt x="3041" y="1823"/>
                    <a:pt x="3070" y="1874"/>
                  </a:cubicBezTo>
                  <a:lnTo>
                    <a:pt x="3157" y="2030"/>
                  </a:lnTo>
                  <a:lnTo>
                    <a:pt x="3236" y="2190"/>
                  </a:lnTo>
                  <a:lnTo>
                    <a:pt x="3313" y="2352"/>
                  </a:lnTo>
                  <a:lnTo>
                    <a:pt x="3388" y="2516"/>
                  </a:lnTo>
                  <a:lnTo>
                    <a:pt x="3291" y="2389"/>
                  </a:lnTo>
                  <a:lnTo>
                    <a:pt x="3189" y="2262"/>
                  </a:lnTo>
                  <a:lnTo>
                    <a:pt x="3084" y="2139"/>
                  </a:lnTo>
                  <a:lnTo>
                    <a:pt x="2980" y="2019"/>
                  </a:lnTo>
                  <a:cubicBezTo>
                    <a:pt x="2907" y="1943"/>
                    <a:pt x="2838" y="1867"/>
                    <a:pt x="2769" y="1791"/>
                  </a:cubicBezTo>
                  <a:cubicBezTo>
                    <a:pt x="2700" y="1718"/>
                    <a:pt x="2632" y="1646"/>
                    <a:pt x="2567" y="1577"/>
                  </a:cubicBezTo>
                  <a:lnTo>
                    <a:pt x="2567" y="1574"/>
                  </a:lnTo>
                  <a:lnTo>
                    <a:pt x="2562" y="1574"/>
                  </a:lnTo>
                  <a:lnTo>
                    <a:pt x="2562" y="1577"/>
                  </a:lnTo>
                  <a:lnTo>
                    <a:pt x="2559" y="1577"/>
                  </a:lnTo>
                  <a:lnTo>
                    <a:pt x="2559" y="1581"/>
                  </a:lnTo>
                  <a:cubicBezTo>
                    <a:pt x="2660" y="1813"/>
                    <a:pt x="2758" y="2041"/>
                    <a:pt x="2856" y="2265"/>
                  </a:cubicBezTo>
                  <a:lnTo>
                    <a:pt x="2932" y="2436"/>
                  </a:lnTo>
                  <a:lnTo>
                    <a:pt x="3012" y="2603"/>
                  </a:lnTo>
                  <a:lnTo>
                    <a:pt x="3095" y="2770"/>
                  </a:lnTo>
                  <a:cubicBezTo>
                    <a:pt x="3124" y="2824"/>
                    <a:pt x="3154" y="2878"/>
                    <a:pt x="3182" y="2936"/>
                  </a:cubicBezTo>
                  <a:cubicBezTo>
                    <a:pt x="3207" y="2979"/>
                    <a:pt x="3233" y="3026"/>
                    <a:pt x="3258" y="3070"/>
                  </a:cubicBezTo>
                  <a:cubicBezTo>
                    <a:pt x="3280" y="3117"/>
                    <a:pt x="3306" y="3164"/>
                    <a:pt x="3328" y="3211"/>
                  </a:cubicBezTo>
                  <a:cubicBezTo>
                    <a:pt x="3378" y="3302"/>
                    <a:pt x="3425" y="3396"/>
                    <a:pt x="3472" y="3491"/>
                  </a:cubicBezTo>
                  <a:lnTo>
                    <a:pt x="3349" y="3429"/>
                  </a:lnTo>
                  <a:lnTo>
                    <a:pt x="3219" y="3367"/>
                  </a:lnTo>
                  <a:lnTo>
                    <a:pt x="2958" y="3255"/>
                  </a:lnTo>
                  <a:cubicBezTo>
                    <a:pt x="2871" y="3215"/>
                    <a:pt x="2784" y="3175"/>
                    <a:pt x="2697" y="3139"/>
                  </a:cubicBezTo>
                  <a:lnTo>
                    <a:pt x="2570" y="3074"/>
                  </a:lnTo>
                  <a:lnTo>
                    <a:pt x="2446" y="3009"/>
                  </a:lnTo>
                  <a:lnTo>
                    <a:pt x="2356" y="2954"/>
                  </a:lnTo>
                  <a:lnTo>
                    <a:pt x="2266" y="2900"/>
                  </a:lnTo>
                  <a:lnTo>
                    <a:pt x="2179" y="2845"/>
                  </a:lnTo>
                  <a:lnTo>
                    <a:pt x="2092" y="2787"/>
                  </a:lnTo>
                  <a:lnTo>
                    <a:pt x="2005" y="2726"/>
                  </a:lnTo>
                  <a:lnTo>
                    <a:pt x="1921" y="2664"/>
                  </a:lnTo>
                  <a:lnTo>
                    <a:pt x="1838" y="2603"/>
                  </a:lnTo>
                  <a:lnTo>
                    <a:pt x="1754" y="2537"/>
                  </a:lnTo>
                  <a:lnTo>
                    <a:pt x="1675" y="2469"/>
                  </a:lnTo>
                  <a:lnTo>
                    <a:pt x="1599" y="2400"/>
                  </a:lnTo>
                  <a:lnTo>
                    <a:pt x="1523" y="2330"/>
                  </a:lnTo>
                  <a:lnTo>
                    <a:pt x="1446" y="2258"/>
                  </a:lnTo>
                  <a:lnTo>
                    <a:pt x="1374" y="2183"/>
                  </a:lnTo>
                  <a:lnTo>
                    <a:pt x="1301" y="2106"/>
                  </a:lnTo>
                  <a:lnTo>
                    <a:pt x="1232" y="2030"/>
                  </a:lnTo>
                  <a:lnTo>
                    <a:pt x="1164" y="1947"/>
                  </a:lnTo>
                  <a:lnTo>
                    <a:pt x="1153" y="1947"/>
                  </a:lnTo>
                  <a:lnTo>
                    <a:pt x="1149" y="1950"/>
                  </a:lnTo>
                  <a:lnTo>
                    <a:pt x="1145" y="1954"/>
                  </a:lnTo>
                  <a:lnTo>
                    <a:pt x="1145" y="1957"/>
                  </a:lnTo>
                  <a:lnTo>
                    <a:pt x="1149" y="1957"/>
                  </a:lnTo>
                  <a:lnTo>
                    <a:pt x="1149" y="1961"/>
                  </a:lnTo>
                  <a:cubicBezTo>
                    <a:pt x="1182" y="2009"/>
                    <a:pt x="1214" y="2056"/>
                    <a:pt x="1247" y="2106"/>
                  </a:cubicBezTo>
                  <a:cubicBezTo>
                    <a:pt x="1284" y="2153"/>
                    <a:pt x="1316" y="2204"/>
                    <a:pt x="1352" y="2255"/>
                  </a:cubicBezTo>
                  <a:cubicBezTo>
                    <a:pt x="1388" y="2305"/>
                    <a:pt x="1428" y="2356"/>
                    <a:pt x="1465" y="2410"/>
                  </a:cubicBezTo>
                  <a:cubicBezTo>
                    <a:pt x="1505" y="2461"/>
                    <a:pt x="1545" y="2512"/>
                    <a:pt x="1584" y="2563"/>
                  </a:cubicBezTo>
                  <a:cubicBezTo>
                    <a:pt x="1624" y="2613"/>
                    <a:pt x="1664" y="2668"/>
                    <a:pt x="1707" y="2718"/>
                  </a:cubicBezTo>
                  <a:lnTo>
                    <a:pt x="1838" y="2870"/>
                  </a:lnTo>
                  <a:lnTo>
                    <a:pt x="1972" y="3019"/>
                  </a:lnTo>
                  <a:lnTo>
                    <a:pt x="2045" y="3091"/>
                  </a:lnTo>
                  <a:lnTo>
                    <a:pt x="2113" y="3164"/>
                  </a:lnTo>
                  <a:lnTo>
                    <a:pt x="2113" y="3164"/>
                  </a:lnTo>
                  <a:lnTo>
                    <a:pt x="1990" y="3103"/>
                  </a:lnTo>
                  <a:lnTo>
                    <a:pt x="1871" y="3041"/>
                  </a:lnTo>
                  <a:lnTo>
                    <a:pt x="1754" y="2976"/>
                  </a:lnTo>
                  <a:lnTo>
                    <a:pt x="1642" y="2907"/>
                  </a:lnTo>
                  <a:lnTo>
                    <a:pt x="1533" y="2830"/>
                  </a:lnTo>
                  <a:lnTo>
                    <a:pt x="1479" y="2795"/>
                  </a:lnTo>
                  <a:lnTo>
                    <a:pt x="1428" y="2755"/>
                  </a:lnTo>
                  <a:lnTo>
                    <a:pt x="1378" y="2715"/>
                  </a:lnTo>
                  <a:lnTo>
                    <a:pt x="1331" y="2671"/>
                  </a:lnTo>
                  <a:lnTo>
                    <a:pt x="1279" y="2628"/>
                  </a:lnTo>
                  <a:lnTo>
                    <a:pt x="1236" y="2584"/>
                  </a:lnTo>
                  <a:lnTo>
                    <a:pt x="1189" y="2541"/>
                  </a:lnTo>
                  <a:lnTo>
                    <a:pt x="1145" y="2494"/>
                  </a:lnTo>
                  <a:lnTo>
                    <a:pt x="1105" y="2443"/>
                  </a:lnTo>
                  <a:lnTo>
                    <a:pt x="1066" y="2392"/>
                  </a:lnTo>
                  <a:lnTo>
                    <a:pt x="1026" y="2342"/>
                  </a:lnTo>
                  <a:lnTo>
                    <a:pt x="990" y="2287"/>
                  </a:lnTo>
                  <a:lnTo>
                    <a:pt x="958" y="2233"/>
                  </a:lnTo>
                  <a:lnTo>
                    <a:pt x="925" y="2175"/>
                  </a:lnTo>
                  <a:lnTo>
                    <a:pt x="892" y="2117"/>
                  </a:lnTo>
                  <a:lnTo>
                    <a:pt x="863" y="2056"/>
                  </a:lnTo>
                  <a:lnTo>
                    <a:pt x="834" y="1994"/>
                  </a:lnTo>
                  <a:lnTo>
                    <a:pt x="809" y="1929"/>
                  </a:lnTo>
                  <a:lnTo>
                    <a:pt x="787" y="1863"/>
                  </a:lnTo>
                  <a:lnTo>
                    <a:pt x="765" y="1795"/>
                  </a:lnTo>
                  <a:lnTo>
                    <a:pt x="747" y="1726"/>
                  </a:lnTo>
                  <a:lnTo>
                    <a:pt x="729" y="1653"/>
                  </a:lnTo>
                  <a:lnTo>
                    <a:pt x="729" y="1577"/>
                  </a:lnTo>
                  <a:lnTo>
                    <a:pt x="732" y="1501"/>
                  </a:lnTo>
                  <a:lnTo>
                    <a:pt x="740" y="1429"/>
                  </a:lnTo>
                  <a:lnTo>
                    <a:pt x="751" y="1352"/>
                  </a:lnTo>
                  <a:lnTo>
                    <a:pt x="765" y="1280"/>
                  </a:lnTo>
                  <a:lnTo>
                    <a:pt x="772" y="1248"/>
                  </a:lnTo>
                  <a:lnTo>
                    <a:pt x="784" y="1211"/>
                  </a:lnTo>
                  <a:lnTo>
                    <a:pt x="794" y="1178"/>
                  </a:lnTo>
                  <a:lnTo>
                    <a:pt x="805" y="1142"/>
                  </a:lnTo>
                  <a:lnTo>
                    <a:pt x="819" y="1109"/>
                  </a:lnTo>
                  <a:lnTo>
                    <a:pt x="834" y="1077"/>
                  </a:lnTo>
                  <a:lnTo>
                    <a:pt x="849" y="1048"/>
                  </a:lnTo>
                  <a:lnTo>
                    <a:pt x="863" y="1015"/>
                  </a:lnTo>
                  <a:lnTo>
                    <a:pt x="884" y="987"/>
                  </a:lnTo>
                  <a:lnTo>
                    <a:pt x="903" y="957"/>
                  </a:lnTo>
                  <a:lnTo>
                    <a:pt x="925" y="928"/>
                  </a:lnTo>
                  <a:lnTo>
                    <a:pt x="946" y="903"/>
                  </a:lnTo>
                  <a:lnTo>
                    <a:pt x="971" y="878"/>
                  </a:lnTo>
                  <a:lnTo>
                    <a:pt x="997" y="852"/>
                  </a:lnTo>
                  <a:lnTo>
                    <a:pt x="1023" y="830"/>
                  </a:lnTo>
                  <a:lnTo>
                    <a:pt x="1051" y="805"/>
                  </a:lnTo>
                  <a:lnTo>
                    <a:pt x="1080" y="787"/>
                  </a:lnTo>
                  <a:lnTo>
                    <a:pt x="1113" y="765"/>
                  </a:lnTo>
                  <a:lnTo>
                    <a:pt x="1145" y="748"/>
                  </a:lnTo>
                  <a:lnTo>
                    <a:pt x="1182" y="733"/>
                  </a:lnTo>
                  <a:lnTo>
                    <a:pt x="1218" y="714"/>
                  </a:lnTo>
                  <a:lnTo>
                    <a:pt x="1258" y="704"/>
                  </a:lnTo>
                  <a:lnTo>
                    <a:pt x="1294" y="693"/>
                  </a:lnTo>
                  <a:lnTo>
                    <a:pt x="1331" y="682"/>
                  </a:lnTo>
                  <a:lnTo>
                    <a:pt x="1366" y="678"/>
                  </a:lnTo>
                  <a:lnTo>
                    <a:pt x="1403" y="671"/>
                  </a:lnTo>
                  <a:lnTo>
                    <a:pt x="1439" y="671"/>
                  </a:lnTo>
                  <a:lnTo>
                    <a:pt x="1472" y="668"/>
                  </a:lnTo>
                  <a:close/>
                  <a:moveTo>
                    <a:pt x="1537" y="0"/>
                  </a:moveTo>
                  <a:lnTo>
                    <a:pt x="1461" y="8"/>
                  </a:lnTo>
                  <a:lnTo>
                    <a:pt x="1381" y="15"/>
                  </a:lnTo>
                  <a:lnTo>
                    <a:pt x="1305" y="30"/>
                  </a:lnTo>
                  <a:lnTo>
                    <a:pt x="1229" y="47"/>
                  </a:lnTo>
                  <a:lnTo>
                    <a:pt x="1153" y="66"/>
                  </a:lnTo>
                  <a:lnTo>
                    <a:pt x="1080" y="91"/>
                  </a:lnTo>
                  <a:lnTo>
                    <a:pt x="1008" y="117"/>
                  </a:lnTo>
                  <a:lnTo>
                    <a:pt x="936" y="149"/>
                  </a:lnTo>
                  <a:lnTo>
                    <a:pt x="863" y="186"/>
                  </a:lnTo>
                  <a:lnTo>
                    <a:pt x="794" y="221"/>
                  </a:lnTo>
                  <a:lnTo>
                    <a:pt x="725" y="265"/>
                  </a:lnTo>
                  <a:lnTo>
                    <a:pt x="660" y="313"/>
                  </a:lnTo>
                  <a:lnTo>
                    <a:pt x="595" y="363"/>
                  </a:lnTo>
                  <a:lnTo>
                    <a:pt x="533" y="414"/>
                  </a:lnTo>
                  <a:lnTo>
                    <a:pt x="471" y="472"/>
                  </a:lnTo>
                  <a:lnTo>
                    <a:pt x="417" y="534"/>
                  </a:lnTo>
                  <a:lnTo>
                    <a:pt x="363" y="595"/>
                  </a:lnTo>
                  <a:lnTo>
                    <a:pt x="312" y="661"/>
                  </a:lnTo>
                  <a:lnTo>
                    <a:pt x="265" y="726"/>
                  </a:lnTo>
                  <a:lnTo>
                    <a:pt x="225" y="794"/>
                  </a:lnTo>
                  <a:lnTo>
                    <a:pt x="185" y="863"/>
                  </a:lnTo>
                  <a:lnTo>
                    <a:pt x="149" y="932"/>
                  </a:lnTo>
                  <a:lnTo>
                    <a:pt x="120" y="1004"/>
                  </a:lnTo>
                  <a:lnTo>
                    <a:pt x="91" y="1081"/>
                  </a:lnTo>
                  <a:lnTo>
                    <a:pt x="66" y="1153"/>
                  </a:lnTo>
                  <a:lnTo>
                    <a:pt x="48" y="1229"/>
                  </a:lnTo>
                  <a:lnTo>
                    <a:pt x="30" y="1305"/>
                  </a:lnTo>
                  <a:lnTo>
                    <a:pt x="18" y="1382"/>
                  </a:lnTo>
                  <a:lnTo>
                    <a:pt x="8" y="1457"/>
                  </a:lnTo>
                  <a:lnTo>
                    <a:pt x="4" y="1537"/>
                  </a:lnTo>
                  <a:lnTo>
                    <a:pt x="1" y="1613"/>
                  </a:lnTo>
                  <a:lnTo>
                    <a:pt x="4" y="1693"/>
                  </a:lnTo>
                  <a:lnTo>
                    <a:pt x="8" y="1769"/>
                  </a:lnTo>
                  <a:lnTo>
                    <a:pt x="18" y="1845"/>
                  </a:lnTo>
                  <a:lnTo>
                    <a:pt x="30" y="1922"/>
                  </a:lnTo>
                  <a:lnTo>
                    <a:pt x="48" y="1997"/>
                  </a:lnTo>
                  <a:lnTo>
                    <a:pt x="66" y="2074"/>
                  </a:lnTo>
                  <a:lnTo>
                    <a:pt x="91" y="2149"/>
                  </a:lnTo>
                  <a:lnTo>
                    <a:pt x="120" y="2222"/>
                  </a:lnTo>
                  <a:lnTo>
                    <a:pt x="149" y="2295"/>
                  </a:lnTo>
                  <a:lnTo>
                    <a:pt x="185" y="2363"/>
                  </a:lnTo>
                  <a:lnTo>
                    <a:pt x="225" y="2436"/>
                  </a:lnTo>
                  <a:lnTo>
                    <a:pt x="265" y="2501"/>
                  </a:lnTo>
                  <a:lnTo>
                    <a:pt x="312" y="2570"/>
                  </a:lnTo>
                  <a:lnTo>
                    <a:pt x="363" y="2631"/>
                  </a:lnTo>
                  <a:lnTo>
                    <a:pt x="417" y="2697"/>
                  </a:lnTo>
                  <a:lnTo>
                    <a:pt x="471" y="2755"/>
                  </a:lnTo>
                  <a:cubicBezTo>
                    <a:pt x="483" y="2765"/>
                    <a:pt x="493" y="2773"/>
                    <a:pt x="504" y="2784"/>
                  </a:cubicBezTo>
                  <a:cubicBezTo>
                    <a:pt x="515" y="2795"/>
                    <a:pt x="526" y="2802"/>
                    <a:pt x="537" y="2813"/>
                  </a:cubicBezTo>
                  <a:cubicBezTo>
                    <a:pt x="548" y="2824"/>
                    <a:pt x="558" y="2830"/>
                    <a:pt x="573" y="2842"/>
                  </a:cubicBezTo>
                  <a:cubicBezTo>
                    <a:pt x="584" y="2852"/>
                    <a:pt x="598" y="2860"/>
                    <a:pt x="613" y="2870"/>
                  </a:cubicBezTo>
                  <a:cubicBezTo>
                    <a:pt x="642" y="2889"/>
                    <a:pt x="671" y="2910"/>
                    <a:pt x="700" y="2932"/>
                  </a:cubicBezTo>
                  <a:cubicBezTo>
                    <a:pt x="732" y="2951"/>
                    <a:pt x="765" y="2972"/>
                    <a:pt x="801" y="2994"/>
                  </a:cubicBezTo>
                  <a:cubicBezTo>
                    <a:pt x="834" y="3012"/>
                    <a:pt x="871" y="3034"/>
                    <a:pt x="910" y="3056"/>
                  </a:cubicBezTo>
                  <a:cubicBezTo>
                    <a:pt x="946" y="3074"/>
                    <a:pt x="986" y="3096"/>
                    <a:pt x="1026" y="3117"/>
                  </a:cubicBezTo>
                  <a:cubicBezTo>
                    <a:pt x="1070" y="3139"/>
                    <a:pt x="1110" y="3157"/>
                    <a:pt x="1153" y="3178"/>
                  </a:cubicBezTo>
                  <a:cubicBezTo>
                    <a:pt x="1197" y="3200"/>
                    <a:pt x="1240" y="3222"/>
                    <a:pt x="1287" y="3244"/>
                  </a:cubicBezTo>
                  <a:cubicBezTo>
                    <a:pt x="1378" y="3284"/>
                    <a:pt x="1472" y="3327"/>
                    <a:pt x="1570" y="3367"/>
                  </a:cubicBezTo>
                  <a:cubicBezTo>
                    <a:pt x="1671" y="3411"/>
                    <a:pt x="1769" y="3451"/>
                    <a:pt x="1874" y="3494"/>
                  </a:cubicBezTo>
                  <a:cubicBezTo>
                    <a:pt x="1975" y="3534"/>
                    <a:pt x="2080" y="3574"/>
                    <a:pt x="2186" y="3613"/>
                  </a:cubicBezTo>
                  <a:cubicBezTo>
                    <a:pt x="2287" y="3653"/>
                    <a:pt x="2393" y="3693"/>
                    <a:pt x="2497" y="3730"/>
                  </a:cubicBezTo>
                  <a:cubicBezTo>
                    <a:pt x="2707" y="3802"/>
                    <a:pt x="2910" y="3874"/>
                    <a:pt x="3099" y="3939"/>
                  </a:cubicBezTo>
                  <a:cubicBezTo>
                    <a:pt x="3291" y="4005"/>
                    <a:pt x="3465" y="4063"/>
                    <a:pt x="3617" y="4110"/>
                  </a:cubicBezTo>
                  <a:cubicBezTo>
                    <a:pt x="3925" y="4208"/>
                    <a:pt x="4132" y="4270"/>
                    <a:pt x="4164" y="4280"/>
                  </a:cubicBezTo>
                  <a:lnTo>
                    <a:pt x="4331" y="4331"/>
                  </a:lnTo>
                  <a:lnTo>
                    <a:pt x="4280" y="4161"/>
                  </a:lnTo>
                  <a:cubicBezTo>
                    <a:pt x="4273" y="4132"/>
                    <a:pt x="4208" y="3922"/>
                    <a:pt x="4114" y="3618"/>
                  </a:cubicBezTo>
                  <a:cubicBezTo>
                    <a:pt x="4062" y="3465"/>
                    <a:pt x="4005" y="3291"/>
                    <a:pt x="3940" y="3099"/>
                  </a:cubicBezTo>
                  <a:cubicBezTo>
                    <a:pt x="3875" y="2910"/>
                    <a:pt x="3801" y="2704"/>
                    <a:pt x="3729" y="2497"/>
                  </a:cubicBezTo>
                  <a:cubicBezTo>
                    <a:pt x="3693" y="2392"/>
                    <a:pt x="3654" y="2287"/>
                    <a:pt x="3614" y="2183"/>
                  </a:cubicBezTo>
                  <a:cubicBezTo>
                    <a:pt x="3574" y="2081"/>
                    <a:pt x="3534" y="1976"/>
                    <a:pt x="3494" y="1870"/>
                  </a:cubicBezTo>
                  <a:cubicBezTo>
                    <a:pt x="3450" y="1769"/>
                    <a:pt x="3410" y="1668"/>
                    <a:pt x="3371" y="1569"/>
                  </a:cubicBezTo>
                  <a:cubicBezTo>
                    <a:pt x="3328" y="1472"/>
                    <a:pt x="3284" y="1378"/>
                    <a:pt x="3244" y="1287"/>
                  </a:cubicBezTo>
                  <a:cubicBezTo>
                    <a:pt x="3222" y="1240"/>
                    <a:pt x="3201" y="1196"/>
                    <a:pt x="3182" y="1153"/>
                  </a:cubicBezTo>
                  <a:cubicBezTo>
                    <a:pt x="3161" y="1109"/>
                    <a:pt x="3139" y="1066"/>
                    <a:pt x="3117" y="1026"/>
                  </a:cubicBezTo>
                  <a:cubicBezTo>
                    <a:pt x="3095" y="987"/>
                    <a:pt x="3074" y="947"/>
                    <a:pt x="3055" y="907"/>
                  </a:cubicBezTo>
                  <a:cubicBezTo>
                    <a:pt x="3034" y="870"/>
                    <a:pt x="3012" y="834"/>
                    <a:pt x="2994" y="798"/>
                  </a:cubicBezTo>
                  <a:cubicBezTo>
                    <a:pt x="2972" y="765"/>
                    <a:pt x="2950" y="733"/>
                    <a:pt x="2932" y="700"/>
                  </a:cubicBezTo>
                  <a:cubicBezTo>
                    <a:pt x="2910" y="668"/>
                    <a:pt x="2893" y="639"/>
                    <a:pt x="2871" y="613"/>
                  </a:cubicBezTo>
                  <a:cubicBezTo>
                    <a:pt x="2863" y="599"/>
                    <a:pt x="2853" y="584"/>
                    <a:pt x="2841" y="574"/>
                  </a:cubicBezTo>
                  <a:cubicBezTo>
                    <a:pt x="2831" y="559"/>
                    <a:pt x="2823" y="547"/>
                    <a:pt x="2813" y="537"/>
                  </a:cubicBezTo>
                  <a:cubicBezTo>
                    <a:pt x="2801" y="522"/>
                    <a:pt x="2794" y="512"/>
                    <a:pt x="2784" y="501"/>
                  </a:cubicBezTo>
                  <a:cubicBezTo>
                    <a:pt x="2776" y="494"/>
                    <a:pt x="2766" y="482"/>
                    <a:pt x="2754" y="472"/>
                  </a:cubicBezTo>
                  <a:lnTo>
                    <a:pt x="2697" y="414"/>
                  </a:lnTo>
                  <a:lnTo>
                    <a:pt x="2635" y="363"/>
                  </a:lnTo>
                  <a:lnTo>
                    <a:pt x="2570" y="313"/>
                  </a:lnTo>
                  <a:lnTo>
                    <a:pt x="2505" y="265"/>
                  </a:lnTo>
                  <a:lnTo>
                    <a:pt x="2436" y="221"/>
                  </a:lnTo>
                  <a:lnTo>
                    <a:pt x="2366" y="186"/>
                  </a:lnTo>
                  <a:lnTo>
                    <a:pt x="2294" y="149"/>
                  </a:lnTo>
                  <a:lnTo>
                    <a:pt x="2222" y="117"/>
                  </a:lnTo>
                  <a:lnTo>
                    <a:pt x="2149" y="91"/>
                  </a:lnTo>
                  <a:lnTo>
                    <a:pt x="2073" y="66"/>
                  </a:lnTo>
                  <a:lnTo>
                    <a:pt x="1997" y="47"/>
                  </a:lnTo>
                  <a:lnTo>
                    <a:pt x="1921" y="30"/>
                  </a:lnTo>
                  <a:lnTo>
                    <a:pt x="1845" y="15"/>
                  </a:lnTo>
                  <a:lnTo>
                    <a:pt x="1769" y="8"/>
                  </a:lnTo>
                  <a:lnTo>
                    <a:pt x="1692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34"/>
            <p:cNvSpPr/>
            <p:nvPr/>
          </p:nvSpPr>
          <p:spPr>
            <a:xfrm>
              <a:off x="445588" y="455550"/>
              <a:ext cx="225" cy="275"/>
            </a:xfrm>
            <a:custGeom>
              <a:avLst/>
              <a:gdLst/>
              <a:ahLst/>
              <a:cxnLst/>
              <a:rect l="l" t="t" r="r" b="b"/>
              <a:pathLst>
                <a:path w="9" h="11" extrusionOk="0">
                  <a:moveTo>
                    <a:pt x="5" y="0"/>
                  </a:moveTo>
                  <a:lnTo>
                    <a:pt x="0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8" y="11"/>
                  </a:lnTo>
                  <a:lnTo>
                    <a:pt x="8" y="7"/>
                  </a:lnTo>
                  <a:lnTo>
                    <a:pt x="8" y="4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34"/>
            <p:cNvSpPr/>
            <p:nvPr/>
          </p:nvSpPr>
          <p:spPr>
            <a:xfrm>
              <a:off x="566363" y="432025"/>
              <a:ext cx="487600" cy="229050"/>
            </a:xfrm>
            <a:custGeom>
              <a:avLst/>
              <a:gdLst/>
              <a:ahLst/>
              <a:cxnLst/>
              <a:rect l="l" t="t" r="r" b="b"/>
              <a:pathLst>
                <a:path w="19504" h="9162" extrusionOk="0">
                  <a:moveTo>
                    <a:pt x="15851" y="234"/>
                  </a:moveTo>
                  <a:lnTo>
                    <a:pt x="16086" y="336"/>
                  </a:lnTo>
                  <a:cubicBezTo>
                    <a:pt x="16014" y="304"/>
                    <a:pt x="15930" y="267"/>
                    <a:pt x="15851" y="234"/>
                  </a:cubicBezTo>
                  <a:close/>
                  <a:moveTo>
                    <a:pt x="16086" y="336"/>
                  </a:moveTo>
                  <a:lnTo>
                    <a:pt x="16166" y="372"/>
                  </a:lnTo>
                  <a:cubicBezTo>
                    <a:pt x="16144" y="361"/>
                    <a:pt x="16115" y="347"/>
                    <a:pt x="16086" y="336"/>
                  </a:cubicBezTo>
                  <a:close/>
                  <a:moveTo>
                    <a:pt x="16166" y="372"/>
                  </a:moveTo>
                  <a:lnTo>
                    <a:pt x="16248" y="415"/>
                  </a:lnTo>
                  <a:lnTo>
                    <a:pt x="16248" y="415"/>
                  </a:lnTo>
                  <a:cubicBezTo>
                    <a:pt x="16227" y="404"/>
                    <a:pt x="16202" y="390"/>
                    <a:pt x="16166" y="372"/>
                  </a:cubicBezTo>
                  <a:close/>
                  <a:moveTo>
                    <a:pt x="16248" y="415"/>
                  </a:moveTo>
                  <a:cubicBezTo>
                    <a:pt x="16248" y="415"/>
                    <a:pt x="16249" y="416"/>
                    <a:pt x="16249" y="416"/>
                  </a:cubicBezTo>
                  <a:lnTo>
                    <a:pt x="16248" y="415"/>
                  </a:lnTo>
                  <a:close/>
                  <a:moveTo>
                    <a:pt x="5664" y="1239"/>
                  </a:moveTo>
                  <a:lnTo>
                    <a:pt x="5711" y="1293"/>
                  </a:lnTo>
                  <a:lnTo>
                    <a:pt x="5758" y="1351"/>
                  </a:lnTo>
                  <a:lnTo>
                    <a:pt x="5802" y="1413"/>
                  </a:lnTo>
                  <a:lnTo>
                    <a:pt x="5842" y="1474"/>
                  </a:lnTo>
                  <a:lnTo>
                    <a:pt x="5882" y="1535"/>
                  </a:lnTo>
                  <a:lnTo>
                    <a:pt x="5915" y="1604"/>
                  </a:lnTo>
                  <a:lnTo>
                    <a:pt x="5947" y="1674"/>
                  </a:lnTo>
                  <a:lnTo>
                    <a:pt x="5976" y="1742"/>
                  </a:lnTo>
                  <a:lnTo>
                    <a:pt x="6002" y="1818"/>
                  </a:lnTo>
                  <a:lnTo>
                    <a:pt x="6023" y="1894"/>
                  </a:lnTo>
                  <a:lnTo>
                    <a:pt x="6041" y="1970"/>
                  </a:lnTo>
                  <a:cubicBezTo>
                    <a:pt x="6045" y="2000"/>
                    <a:pt x="6049" y="2025"/>
                    <a:pt x="6056" y="2054"/>
                  </a:cubicBezTo>
                  <a:cubicBezTo>
                    <a:pt x="6059" y="2079"/>
                    <a:pt x="6063" y="2108"/>
                    <a:pt x="6067" y="2137"/>
                  </a:cubicBezTo>
                  <a:cubicBezTo>
                    <a:pt x="6067" y="2166"/>
                    <a:pt x="6070" y="2195"/>
                    <a:pt x="6074" y="2224"/>
                  </a:cubicBezTo>
                  <a:lnTo>
                    <a:pt x="6074" y="2315"/>
                  </a:lnTo>
                  <a:lnTo>
                    <a:pt x="6074" y="2405"/>
                  </a:lnTo>
                  <a:cubicBezTo>
                    <a:pt x="6070" y="2435"/>
                    <a:pt x="6070" y="2463"/>
                    <a:pt x="6070" y="2492"/>
                  </a:cubicBezTo>
                  <a:cubicBezTo>
                    <a:pt x="6067" y="2522"/>
                    <a:pt x="6063" y="2547"/>
                    <a:pt x="6059" y="2575"/>
                  </a:cubicBezTo>
                  <a:cubicBezTo>
                    <a:pt x="6056" y="2601"/>
                    <a:pt x="6052" y="2626"/>
                    <a:pt x="6049" y="2655"/>
                  </a:cubicBezTo>
                  <a:cubicBezTo>
                    <a:pt x="6045" y="2681"/>
                    <a:pt x="6041" y="2706"/>
                    <a:pt x="6037" y="2731"/>
                  </a:cubicBezTo>
                  <a:cubicBezTo>
                    <a:pt x="6030" y="2756"/>
                    <a:pt x="6023" y="2778"/>
                    <a:pt x="6019" y="2804"/>
                  </a:cubicBezTo>
                  <a:cubicBezTo>
                    <a:pt x="6012" y="2829"/>
                    <a:pt x="6005" y="2851"/>
                    <a:pt x="6002" y="2873"/>
                  </a:cubicBezTo>
                  <a:cubicBezTo>
                    <a:pt x="5994" y="2898"/>
                    <a:pt x="5987" y="2920"/>
                    <a:pt x="5980" y="2942"/>
                  </a:cubicBezTo>
                  <a:lnTo>
                    <a:pt x="5954" y="3007"/>
                  </a:lnTo>
                  <a:lnTo>
                    <a:pt x="5925" y="3069"/>
                  </a:lnTo>
                  <a:lnTo>
                    <a:pt x="5896" y="3126"/>
                  </a:lnTo>
                  <a:lnTo>
                    <a:pt x="5867" y="3181"/>
                  </a:lnTo>
                  <a:lnTo>
                    <a:pt x="5831" y="3235"/>
                  </a:lnTo>
                  <a:lnTo>
                    <a:pt x="5795" y="3286"/>
                  </a:lnTo>
                  <a:lnTo>
                    <a:pt x="5758" y="3333"/>
                  </a:lnTo>
                  <a:lnTo>
                    <a:pt x="5719" y="3380"/>
                  </a:lnTo>
                  <a:lnTo>
                    <a:pt x="5676" y="3423"/>
                  </a:lnTo>
                  <a:lnTo>
                    <a:pt x="5632" y="3463"/>
                  </a:lnTo>
                  <a:lnTo>
                    <a:pt x="5584" y="3500"/>
                  </a:lnTo>
                  <a:lnTo>
                    <a:pt x="5537" y="3536"/>
                  </a:lnTo>
                  <a:lnTo>
                    <a:pt x="5490" y="3569"/>
                  </a:lnTo>
                  <a:lnTo>
                    <a:pt x="5440" y="3597"/>
                  </a:lnTo>
                  <a:lnTo>
                    <a:pt x="5385" y="3626"/>
                  </a:lnTo>
                  <a:lnTo>
                    <a:pt x="5331" y="3652"/>
                  </a:lnTo>
                  <a:lnTo>
                    <a:pt x="5276" y="3674"/>
                  </a:lnTo>
                  <a:lnTo>
                    <a:pt x="5219" y="3696"/>
                  </a:lnTo>
                  <a:lnTo>
                    <a:pt x="5164" y="3717"/>
                  </a:lnTo>
                  <a:lnTo>
                    <a:pt x="5102" y="3731"/>
                  </a:lnTo>
                  <a:lnTo>
                    <a:pt x="5045" y="3746"/>
                  </a:lnTo>
                  <a:lnTo>
                    <a:pt x="4983" y="3761"/>
                  </a:lnTo>
                  <a:lnTo>
                    <a:pt x="4921" y="3771"/>
                  </a:lnTo>
                  <a:lnTo>
                    <a:pt x="4860" y="3783"/>
                  </a:lnTo>
                  <a:lnTo>
                    <a:pt x="4795" y="3790"/>
                  </a:lnTo>
                  <a:lnTo>
                    <a:pt x="4795" y="3790"/>
                  </a:lnTo>
                  <a:lnTo>
                    <a:pt x="4875" y="3750"/>
                  </a:lnTo>
                  <a:lnTo>
                    <a:pt x="4954" y="3710"/>
                  </a:lnTo>
                  <a:lnTo>
                    <a:pt x="5030" y="3663"/>
                  </a:lnTo>
                  <a:lnTo>
                    <a:pt x="5102" y="3616"/>
                  </a:lnTo>
                  <a:lnTo>
                    <a:pt x="5171" y="3561"/>
                  </a:lnTo>
                  <a:lnTo>
                    <a:pt x="5241" y="3507"/>
                  </a:lnTo>
                  <a:lnTo>
                    <a:pt x="5306" y="3449"/>
                  </a:lnTo>
                  <a:lnTo>
                    <a:pt x="5367" y="3387"/>
                  </a:lnTo>
                  <a:lnTo>
                    <a:pt x="5429" y="3326"/>
                  </a:lnTo>
                  <a:lnTo>
                    <a:pt x="5483" y="3261"/>
                  </a:lnTo>
                  <a:lnTo>
                    <a:pt x="5537" y="3191"/>
                  </a:lnTo>
                  <a:lnTo>
                    <a:pt x="5584" y="3119"/>
                  </a:lnTo>
                  <a:lnTo>
                    <a:pt x="5632" y="3047"/>
                  </a:lnTo>
                  <a:lnTo>
                    <a:pt x="5676" y="2970"/>
                  </a:lnTo>
                  <a:lnTo>
                    <a:pt x="5715" y="2895"/>
                  </a:lnTo>
                  <a:lnTo>
                    <a:pt x="5751" y="2815"/>
                  </a:lnTo>
                  <a:lnTo>
                    <a:pt x="5784" y="2735"/>
                  </a:lnTo>
                  <a:lnTo>
                    <a:pt x="5809" y="2652"/>
                  </a:lnTo>
                  <a:lnTo>
                    <a:pt x="5835" y="2569"/>
                  </a:lnTo>
                  <a:lnTo>
                    <a:pt x="5856" y="2485"/>
                  </a:lnTo>
                  <a:lnTo>
                    <a:pt x="5871" y="2398"/>
                  </a:lnTo>
                  <a:lnTo>
                    <a:pt x="5882" y="2311"/>
                  </a:lnTo>
                  <a:lnTo>
                    <a:pt x="5889" y="2224"/>
                  </a:lnTo>
                  <a:lnTo>
                    <a:pt x="5893" y="2134"/>
                  </a:lnTo>
                  <a:lnTo>
                    <a:pt x="5893" y="2047"/>
                  </a:lnTo>
                  <a:lnTo>
                    <a:pt x="5885" y="1956"/>
                  </a:lnTo>
                  <a:lnTo>
                    <a:pt x="5878" y="1865"/>
                  </a:lnTo>
                  <a:lnTo>
                    <a:pt x="5860" y="1774"/>
                  </a:lnTo>
                  <a:lnTo>
                    <a:pt x="5842" y="1687"/>
                  </a:lnTo>
                  <a:lnTo>
                    <a:pt x="5816" y="1597"/>
                  </a:lnTo>
                  <a:lnTo>
                    <a:pt x="5788" y="1507"/>
                  </a:lnTo>
                  <a:lnTo>
                    <a:pt x="5751" y="1416"/>
                  </a:lnTo>
                  <a:lnTo>
                    <a:pt x="5729" y="1373"/>
                  </a:lnTo>
                  <a:lnTo>
                    <a:pt x="5708" y="1326"/>
                  </a:lnTo>
                  <a:lnTo>
                    <a:pt x="5664" y="1239"/>
                  </a:lnTo>
                  <a:close/>
                  <a:moveTo>
                    <a:pt x="11183" y="1851"/>
                  </a:moveTo>
                  <a:lnTo>
                    <a:pt x="11078" y="1956"/>
                  </a:lnTo>
                  <a:lnTo>
                    <a:pt x="10976" y="2061"/>
                  </a:lnTo>
                  <a:lnTo>
                    <a:pt x="10872" y="2169"/>
                  </a:lnTo>
                  <a:lnTo>
                    <a:pt x="10774" y="2282"/>
                  </a:lnTo>
                  <a:lnTo>
                    <a:pt x="10676" y="2398"/>
                  </a:lnTo>
                  <a:lnTo>
                    <a:pt x="10582" y="2517"/>
                  </a:lnTo>
                  <a:lnTo>
                    <a:pt x="10488" y="2637"/>
                  </a:lnTo>
                  <a:lnTo>
                    <a:pt x="10397" y="2761"/>
                  </a:lnTo>
                  <a:lnTo>
                    <a:pt x="10288" y="2916"/>
                  </a:lnTo>
                  <a:lnTo>
                    <a:pt x="10183" y="3076"/>
                  </a:lnTo>
                  <a:lnTo>
                    <a:pt x="10078" y="3235"/>
                  </a:lnTo>
                  <a:lnTo>
                    <a:pt x="9981" y="3398"/>
                  </a:lnTo>
                  <a:lnTo>
                    <a:pt x="9785" y="3728"/>
                  </a:lnTo>
                  <a:lnTo>
                    <a:pt x="9596" y="4061"/>
                  </a:lnTo>
                  <a:cubicBezTo>
                    <a:pt x="9473" y="4286"/>
                    <a:pt x="9350" y="4514"/>
                    <a:pt x="9227" y="4739"/>
                  </a:cubicBezTo>
                  <a:lnTo>
                    <a:pt x="9041" y="5076"/>
                  </a:lnTo>
                  <a:lnTo>
                    <a:pt x="8853" y="5413"/>
                  </a:lnTo>
                  <a:lnTo>
                    <a:pt x="8658" y="5743"/>
                  </a:lnTo>
                  <a:lnTo>
                    <a:pt x="8559" y="5906"/>
                  </a:lnTo>
                  <a:lnTo>
                    <a:pt x="8454" y="6066"/>
                  </a:lnTo>
                  <a:lnTo>
                    <a:pt x="8350" y="6225"/>
                  </a:lnTo>
                  <a:lnTo>
                    <a:pt x="8241" y="6380"/>
                  </a:lnTo>
                  <a:lnTo>
                    <a:pt x="8128" y="6533"/>
                  </a:lnTo>
                  <a:lnTo>
                    <a:pt x="8012" y="6681"/>
                  </a:lnTo>
                  <a:lnTo>
                    <a:pt x="7893" y="6830"/>
                  </a:lnTo>
                  <a:lnTo>
                    <a:pt x="7766" y="6971"/>
                  </a:lnTo>
                  <a:lnTo>
                    <a:pt x="7639" y="7113"/>
                  </a:lnTo>
                  <a:lnTo>
                    <a:pt x="7505" y="7247"/>
                  </a:lnTo>
                  <a:lnTo>
                    <a:pt x="7364" y="7377"/>
                  </a:lnTo>
                  <a:lnTo>
                    <a:pt x="7219" y="7504"/>
                  </a:lnTo>
                  <a:lnTo>
                    <a:pt x="7067" y="7627"/>
                  </a:lnTo>
                  <a:lnTo>
                    <a:pt x="6991" y="7685"/>
                  </a:lnTo>
                  <a:lnTo>
                    <a:pt x="6911" y="7743"/>
                  </a:lnTo>
                  <a:cubicBezTo>
                    <a:pt x="6875" y="7769"/>
                    <a:pt x="6842" y="7794"/>
                    <a:pt x="6806" y="7815"/>
                  </a:cubicBezTo>
                  <a:cubicBezTo>
                    <a:pt x="6770" y="7841"/>
                    <a:pt x="6737" y="7862"/>
                    <a:pt x="6701" y="7884"/>
                  </a:cubicBezTo>
                  <a:lnTo>
                    <a:pt x="6589" y="7939"/>
                  </a:lnTo>
                  <a:lnTo>
                    <a:pt x="6476" y="7989"/>
                  </a:lnTo>
                  <a:lnTo>
                    <a:pt x="6363" y="8040"/>
                  </a:lnTo>
                  <a:lnTo>
                    <a:pt x="6248" y="8083"/>
                  </a:lnTo>
                  <a:lnTo>
                    <a:pt x="6132" y="8127"/>
                  </a:lnTo>
                  <a:lnTo>
                    <a:pt x="6016" y="8167"/>
                  </a:lnTo>
                  <a:lnTo>
                    <a:pt x="5900" y="8203"/>
                  </a:lnTo>
                  <a:lnTo>
                    <a:pt x="5780" y="8236"/>
                  </a:lnTo>
                  <a:lnTo>
                    <a:pt x="5661" y="8265"/>
                  </a:lnTo>
                  <a:lnTo>
                    <a:pt x="5545" y="8290"/>
                  </a:lnTo>
                  <a:lnTo>
                    <a:pt x="5425" y="8312"/>
                  </a:lnTo>
                  <a:lnTo>
                    <a:pt x="5302" y="8334"/>
                  </a:lnTo>
                  <a:lnTo>
                    <a:pt x="5182" y="8349"/>
                  </a:lnTo>
                  <a:lnTo>
                    <a:pt x="5062" y="8359"/>
                  </a:lnTo>
                  <a:lnTo>
                    <a:pt x="4940" y="8370"/>
                  </a:lnTo>
                  <a:lnTo>
                    <a:pt x="4820" y="8374"/>
                  </a:lnTo>
                  <a:lnTo>
                    <a:pt x="4744" y="8370"/>
                  </a:lnTo>
                  <a:lnTo>
                    <a:pt x="4668" y="8363"/>
                  </a:lnTo>
                  <a:lnTo>
                    <a:pt x="4592" y="8352"/>
                  </a:lnTo>
                  <a:lnTo>
                    <a:pt x="4515" y="8341"/>
                  </a:lnTo>
                  <a:lnTo>
                    <a:pt x="4367" y="8312"/>
                  </a:lnTo>
                  <a:lnTo>
                    <a:pt x="4219" y="8279"/>
                  </a:lnTo>
                  <a:lnTo>
                    <a:pt x="4070" y="8240"/>
                  </a:lnTo>
                  <a:lnTo>
                    <a:pt x="3925" y="8192"/>
                  </a:lnTo>
                  <a:lnTo>
                    <a:pt x="3776" y="8142"/>
                  </a:lnTo>
                  <a:lnTo>
                    <a:pt x="3632" y="8083"/>
                  </a:lnTo>
                  <a:lnTo>
                    <a:pt x="3794" y="8098"/>
                  </a:lnTo>
                  <a:lnTo>
                    <a:pt x="3961" y="8109"/>
                  </a:lnTo>
                  <a:lnTo>
                    <a:pt x="4124" y="8109"/>
                  </a:lnTo>
                  <a:lnTo>
                    <a:pt x="4287" y="8105"/>
                  </a:lnTo>
                  <a:lnTo>
                    <a:pt x="4450" y="8095"/>
                  </a:lnTo>
                  <a:lnTo>
                    <a:pt x="4614" y="8073"/>
                  </a:lnTo>
                  <a:lnTo>
                    <a:pt x="4776" y="8048"/>
                  </a:lnTo>
                  <a:lnTo>
                    <a:pt x="4936" y="8015"/>
                  </a:lnTo>
                  <a:lnTo>
                    <a:pt x="5099" y="7975"/>
                  </a:lnTo>
                  <a:lnTo>
                    <a:pt x="5258" y="7931"/>
                  </a:lnTo>
                  <a:lnTo>
                    <a:pt x="5415" y="7877"/>
                  </a:lnTo>
                  <a:lnTo>
                    <a:pt x="5570" y="7815"/>
                  </a:lnTo>
                  <a:lnTo>
                    <a:pt x="5726" y="7750"/>
                  </a:lnTo>
                  <a:lnTo>
                    <a:pt x="5882" y="7678"/>
                  </a:lnTo>
                  <a:lnTo>
                    <a:pt x="6030" y="7598"/>
                  </a:lnTo>
                  <a:lnTo>
                    <a:pt x="6179" y="7511"/>
                  </a:lnTo>
                  <a:lnTo>
                    <a:pt x="6335" y="7414"/>
                  </a:lnTo>
                  <a:lnTo>
                    <a:pt x="6483" y="7312"/>
                  </a:lnTo>
                  <a:lnTo>
                    <a:pt x="6628" y="7207"/>
                  </a:lnTo>
                  <a:lnTo>
                    <a:pt x="6770" y="7098"/>
                  </a:lnTo>
                  <a:lnTo>
                    <a:pt x="6907" y="6986"/>
                  </a:lnTo>
                  <a:lnTo>
                    <a:pt x="7041" y="6866"/>
                  </a:lnTo>
                  <a:lnTo>
                    <a:pt x="7171" y="6747"/>
                  </a:lnTo>
                  <a:lnTo>
                    <a:pt x="7298" y="6623"/>
                  </a:lnTo>
                  <a:lnTo>
                    <a:pt x="7425" y="6496"/>
                  </a:lnTo>
                  <a:lnTo>
                    <a:pt x="7545" y="6370"/>
                  </a:lnTo>
                  <a:lnTo>
                    <a:pt x="7665" y="6240"/>
                  </a:lnTo>
                  <a:lnTo>
                    <a:pt x="7780" y="6105"/>
                  </a:lnTo>
                  <a:lnTo>
                    <a:pt x="7897" y="5967"/>
                  </a:lnTo>
                  <a:lnTo>
                    <a:pt x="8009" y="5830"/>
                  </a:lnTo>
                  <a:lnTo>
                    <a:pt x="8226" y="5547"/>
                  </a:lnTo>
                  <a:lnTo>
                    <a:pt x="8440" y="5261"/>
                  </a:lnTo>
                  <a:lnTo>
                    <a:pt x="8646" y="4967"/>
                  </a:lnTo>
                  <a:lnTo>
                    <a:pt x="9053" y="4380"/>
                  </a:lnTo>
                  <a:cubicBezTo>
                    <a:pt x="9190" y="4181"/>
                    <a:pt x="9324" y="3985"/>
                    <a:pt x="9459" y="3790"/>
                  </a:cubicBezTo>
                  <a:lnTo>
                    <a:pt x="9665" y="3496"/>
                  </a:lnTo>
                  <a:lnTo>
                    <a:pt x="9872" y="3209"/>
                  </a:lnTo>
                  <a:lnTo>
                    <a:pt x="10020" y="3017"/>
                  </a:lnTo>
                  <a:lnTo>
                    <a:pt x="10176" y="2833"/>
                  </a:lnTo>
                  <a:lnTo>
                    <a:pt x="10332" y="2652"/>
                  </a:lnTo>
                  <a:lnTo>
                    <a:pt x="10495" y="2478"/>
                  </a:lnTo>
                  <a:lnTo>
                    <a:pt x="10662" y="2311"/>
                  </a:lnTo>
                  <a:lnTo>
                    <a:pt x="10832" y="2148"/>
                  </a:lnTo>
                  <a:lnTo>
                    <a:pt x="11006" y="1995"/>
                  </a:lnTo>
                  <a:lnTo>
                    <a:pt x="11183" y="1851"/>
                  </a:lnTo>
                  <a:close/>
                  <a:moveTo>
                    <a:pt x="14520" y="3235"/>
                  </a:moveTo>
                  <a:lnTo>
                    <a:pt x="14579" y="3239"/>
                  </a:lnTo>
                  <a:lnTo>
                    <a:pt x="14634" y="3243"/>
                  </a:lnTo>
                  <a:lnTo>
                    <a:pt x="14691" y="3249"/>
                  </a:lnTo>
                  <a:lnTo>
                    <a:pt x="14749" y="3256"/>
                  </a:lnTo>
                  <a:lnTo>
                    <a:pt x="14803" y="3268"/>
                  </a:lnTo>
                  <a:lnTo>
                    <a:pt x="14858" y="3278"/>
                  </a:lnTo>
                  <a:lnTo>
                    <a:pt x="14912" y="3293"/>
                  </a:lnTo>
                  <a:lnTo>
                    <a:pt x="14967" y="3308"/>
                  </a:lnTo>
                  <a:lnTo>
                    <a:pt x="15021" y="3322"/>
                  </a:lnTo>
                  <a:lnTo>
                    <a:pt x="15072" y="3340"/>
                  </a:lnTo>
                  <a:lnTo>
                    <a:pt x="15126" y="3358"/>
                  </a:lnTo>
                  <a:lnTo>
                    <a:pt x="15177" y="3380"/>
                  </a:lnTo>
                  <a:lnTo>
                    <a:pt x="15224" y="3402"/>
                  </a:lnTo>
                  <a:lnTo>
                    <a:pt x="15274" y="3427"/>
                  </a:lnTo>
                  <a:lnTo>
                    <a:pt x="15321" y="3452"/>
                  </a:lnTo>
                  <a:lnTo>
                    <a:pt x="15368" y="3482"/>
                  </a:lnTo>
                  <a:lnTo>
                    <a:pt x="15416" y="3510"/>
                  </a:lnTo>
                  <a:lnTo>
                    <a:pt x="15460" y="3539"/>
                  </a:lnTo>
                  <a:lnTo>
                    <a:pt x="15503" y="3569"/>
                  </a:lnTo>
                  <a:lnTo>
                    <a:pt x="15547" y="3604"/>
                  </a:lnTo>
                  <a:lnTo>
                    <a:pt x="15590" y="3637"/>
                  </a:lnTo>
                  <a:lnTo>
                    <a:pt x="15629" y="3674"/>
                  </a:lnTo>
                  <a:lnTo>
                    <a:pt x="15666" y="3710"/>
                  </a:lnTo>
                  <a:lnTo>
                    <a:pt x="15706" y="3750"/>
                  </a:lnTo>
                  <a:lnTo>
                    <a:pt x="15742" y="3790"/>
                  </a:lnTo>
                  <a:lnTo>
                    <a:pt x="15775" y="3830"/>
                  </a:lnTo>
                  <a:lnTo>
                    <a:pt x="15808" y="3873"/>
                  </a:lnTo>
                  <a:lnTo>
                    <a:pt x="15840" y="3917"/>
                  </a:lnTo>
                  <a:lnTo>
                    <a:pt x="15868" y="3960"/>
                  </a:lnTo>
                  <a:lnTo>
                    <a:pt x="15898" y="4007"/>
                  </a:lnTo>
                  <a:lnTo>
                    <a:pt x="15923" y="4054"/>
                  </a:lnTo>
                  <a:lnTo>
                    <a:pt x="15949" y="4101"/>
                  </a:lnTo>
                  <a:lnTo>
                    <a:pt x="15974" y="4152"/>
                  </a:lnTo>
                  <a:lnTo>
                    <a:pt x="15992" y="4203"/>
                  </a:lnTo>
                  <a:lnTo>
                    <a:pt x="16014" y="4253"/>
                  </a:lnTo>
                  <a:lnTo>
                    <a:pt x="16032" y="4308"/>
                  </a:lnTo>
                  <a:lnTo>
                    <a:pt x="16047" y="4362"/>
                  </a:lnTo>
                  <a:lnTo>
                    <a:pt x="16061" y="4417"/>
                  </a:lnTo>
                  <a:lnTo>
                    <a:pt x="16072" y="4474"/>
                  </a:lnTo>
                  <a:lnTo>
                    <a:pt x="16082" y="4532"/>
                  </a:lnTo>
                  <a:lnTo>
                    <a:pt x="16090" y="4591"/>
                  </a:lnTo>
                  <a:lnTo>
                    <a:pt x="16094" y="4652"/>
                  </a:lnTo>
                  <a:lnTo>
                    <a:pt x="16097" y="4710"/>
                  </a:lnTo>
                  <a:lnTo>
                    <a:pt x="16097" y="4771"/>
                  </a:lnTo>
                  <a:lnTo>
                    <a:pt x="16097" y="4837"/>
                  </a:lnTo>
                  <a:lnTo>
                    <a:pt x="16094" y="4898"/>
                  </a:lnTo>
                  <a:lnTo>
                    <a:pt x="16079" y="4840"/>
                  </a:lnTo>
                  <a:lnTo>
                    <a:pt x="16061" y="4783"/>
                  </a:lnTo>
                  <a:lnTo>
                    <a:pt x="16042" y="4725"/>
                  </a:lnTo>
                  <a:lnTo>
                    <a:pt x="16021" y="4670"/>
                  </a:lnTo>
                  <a:lnTo>
                    <a:pt x="15995" y="4612"/>
                  </a:lnTo>
                  <a:lnTo>
                    <a:pt x="15970" y="4558"/>
                  </a:lnTo>
                  <a:lnTo>
                    <a:pt x="15942" y="4504"/>
                  </a:lnTo>
                  <a:lnTo>
                    <a:pt x="15912" y="4452"/>
                  </a:lnTo>
                  <a:lnTo>
                    <a:pt x="15880" y="4402"/>
                  </a:lnTo>
                  <a:lnTo>
                    <a:pt x="15847" y="4351"/>
                  </a:lnTo>
                  <a:lnTo>
                    <a:pt x="15811" y="4300"/>
                  </a:lnTo>
                  <a:lnTo>
                    <a:pt x="15771" y="4253"/>
                  </a:lnTo>
                  <a:lnTo>
                    <a:pt x="15735" y="4210"/>
                  </a:lnTo>
                  <a:lnTo>
                    <a:pt x="15691" y="4166"/>
                  </a:lnTo>
                  <a:lnTo>
                    <a:pt x="15648" y="4123"/>
                  </a:lnTo>
                  <a:lnTo>
                    <a:pt x="15604" y="4079"/>
                  </a:lnTo>
                  <a:lnTo>
                    <a:pt x="15561" y="4044"/>
                  </a:lnTo>
                  <a:lnTo>
                    <a:pt x="15510" y="4004"/>
                  </a:lnTo>
                  <a:lnTo>
                    <a:pt x="15463" y="3970"/>
                  </a:lnTo>
                  <a:lnTo>
                    <a:pt x="15412" y="3938"/>
                  </a:lnTo>
                  <a:lnTo>
                    <a:pt x="15361" y="3905"/>
                  </a:lnTo>
                  <a:lnTo>
                    <a:pt x="15308" y="3877"/>
                  </a:lnTo>
                  <a:lnTo>
                    <a:pt x="15256" y="3851"/>
                  </a:lnTo>
                  <a:lnTo>
                    <a:pt x="15199" y="3826"/>
                  </a:lnTo>
                  <a:lnTo>
                    <a:pt x="15144" y="3804"/>
                  </a:lnTo>
                  <a:lnTo>
                    <a:pt x="15086" y="3786"/>
                  </a:lnTo>
                  <a:lnTo>
                    <a:pt x="15028" y="3768"/>
                  </a:lnTo>
                  <a:lnTo>
                    <a:pt x="14970" y="3753"/>
                  </a:lnTo>
                  <a:lnTo>
                    <a:pt x="14912" y="3743"/>
                  </a:lnTo>
                  <a:lnTo>
                    <a:pt x="14851" y="3735"/>
                  </a:lnTo>
                  <a:lnTo>
                    <a:pt x="14789" y="3728"/>
                  </a:lnTo>
                  <a:lnTo>
                    <a:pt x="14727" y="3724"/>
                  </a:lnTo>
                  <a:cubicBezTo>
                    <a:pt x="14694" y="3724"/>
                    <a:pt x="14662" y="3728"/>
                    <a:pt x="14629" y="3728"/>
                  </a:cubicBezTo>
                  <a:cubicBezTo>
                    <a:pt x="14597" y="3728"/>
                    <a:pt x="14568" y="3728"/>
                    <a:pt x="14535" y="3731"/>
                  </a:cubicBezTo>
                  <a:cubicBezTo>
                    <a:pt x="14503" y="3735"/>
                    <a:pt x="14473" y="3739"/>
                    <a:pt x="14445" y="3739"/>
                  </a:cubicBezTo>
                  <a:cubicBezTo>
                    <a:pt x="14416" y="3746"/>
                    <a:pt x="14387" y="3750"/>
                    <a:pt x="14358" y="3753"/>
                  </a:cubicBezTo>
                  <a:cubicBezTo>
                    <a:pt x="14329" y="3761"/>
                    <a:pt x="14300" y="3764"/>
                    <a:pt x="14271" y="3771"/>
                  </a:cubicBezTo>
                  <a:cubicBezTo>
                    <a:pt x="14246" y="3778"/>
                    <a:pt x="14216" y="3786"/>
                    <a:pt x="14191" y="3793"/>
                  </a:cubicBezTo>
                  <a:cubicBezTo>
                    <a:pt x="14166" y="3800"/>
                    <a:pt x="14140" y="3808"/>
                    <a:pt x="14115" y="3818"/>
                  </a:cubicBezTo>
                  <a:lnTo>
                    <a:pt x="14039" y="3844"/>
                  </a:lnTo>
                  <a:lnTo>
                    <a:pt x="13966" y="3877"/>
                  </a:lnTo>
                  <a:lnTo>
                    <a:pt x="13901" y="3913"/>
                  </a:lnTo>
                  <a:lnTo>
                    <a:pt x="13836" y="3952"/>
                  </a:lnTo>
                  <a:lnTo>
                    <a:pt x="13774" y="3992"/>
                  </a:lnTo>
                  <a:lnTo>
                    <a:pt x="13716" y="4039"/>
                  </a:lnTo>
                  <a:lnTo>
                    <a:pt x="13659" y="4087"/>
                  </a:lnTo>
                  <a:lnTo>
                    <a:pt x="13607" y="4137"/>
                  </a:lnTo>
                  <a:lnTo>
                    <a:pt x="13557" y="4191"/>
                  </a:lnTo>
                  <a:lnTo>
                    <a:pt x="13513" y="4246"/>
                  </a:lnTo>
                  <a:lnTo>
                    <a:pt x="13470" y="4304"/>
                  </a:lnTo>
                  <a:lnTo>
                    <a:pt x="13426" y="4365"/>
                  </a:lnTo>
                  <a:lnTo>
                    <a:pt x="13390" y="4431"/>
                  </a:lnTo>
                  <a:lnTo>
                    <a:pt x="13354" y="4496"/>
                  </a:lnTo>
                  <a:lnTo>
                    <a:pt x="13321" y="4561"/>
                  </a:lnTo>
                  <a:lnTo>
                    <a:pt x="13292" y="4631"/>
                  </a:lnTo>
                  <a:lnTo>
                    <a:pt x="13267" y="4703"/>
                  </a:lnTo>
                  <a:lnTo>
                    <a:pt x="13242" y="4775"/>
                  </a:lnTo>
                  <a:lnTo>
                    <a:pt x="13224" y="4852"/>
                  </a:lnTo>
                  <a:lnTo>
                    <a:pt x="13205" y="4924"/>
                  </a:lnTo>
                  <a:lnTo>
                    <a:pt x="13187" y="5004"/>
                  </a:lnTo>
                  <a:lnTo>
                    <a:pt x="13172" y="5079"/>
                  </a:lnTo>
                  <a:lnTo>
                    <a:pt x="13162" y="5159"/>
                  </a:lnTo>
                  <a:lnTo>
                    <a:pt x="13155" y="5239"/>
                  </a:lnTo>
                  <a:lnTo>
                    <a:pt x="13147" y="5322"/>
                  </a:lnTo>
                  <a:lnTo>
                    <a:pt x="13147" y="5402"/>
                  </a:lnTo>
                  <a:lnTo>
                    <a:pt x="13144" y="5486"/>
                  </a:lnTo>
                  <a:lnTo>
                    <a:pt x="13147" y="5569"/>
                  </a:lnTo>
                  <a:lnTo>
                    <a:pt x="13151" y="5653"/>
                  </a:lnTo>
                  <a:lnTo>
                    <a:pt x="13155" y="5735"/>
                  </a:lnTo>
                  <a:lnTo>
                    <a:pt x="13162" y="5819"/>
                  </a:lnTo>
                  <a:lnTo>
                    <a:pt x="13172" y="5902"/>
                  </a:lnTo>
                  <a:lnTo>
                    <a:pt x="13187" y="5986"/>
                  </a:lnTo>
                  <a:lnTo>
                    <a:pt x="13202" y="6069"/>
                  </a:lnTo>
                  <a:lnTo>
                    <a:pt x="13216" y="6153"/>
                  </a:lnTo>
                  <a:lnTo>
                    <a:pt x="13238" y="6235"/>
                  </a:lnTo>
                  <a:lnTo>
                    <a:pt x="13256" y="6319"/>
                  </a:lnTo>
                  <a:lnTo>
                    <a:pt x="13281" y="6399"/>
                  </a:lnTo>
                  <a:lnTo>
                    <a:pt x="13307" y="6482"/>
                  </a:lnTo>
                  <a:lnTo>
                    <a:pt x="13332" y="6561"/>
                  </a:lnTo>
                  <a:lnTo>
                    <a:pt x="13361" y="6641"/>
                  </a:lnTo>
                  <a:lnTo>
                    <a:pt x="13390" y="6718"/>
                  </a:lnTo>
                  <a:lnTo>
                    <a:pt x="13423" y="6794"/>
                  </a:lnTo>
                  <a:lnTo>
                    <a:pt x="13459" y="6870"/>
                  </a:lnTo>
                  <a:lnTo>
                    <a:pt x="13495" y="6942"/>
                  </a:lnTo>
                  <a:lnTo>
                    <a:pt x="13532" y="7014"/>
                  </a:lnTo>
                  <a:lnTo>
                    <a:pt x="13572" y="7088"/>
                  </a:lnTo>
                  <a:lnTo>
                    <a:pt x="13612" y="7153"/>
                  </a:lnTo>
                  <a:lnTo>
                    <a:pt x="13655" y="7221"/>
                  </a:lnTo>
                  <a:lnTo>
                    <a:pt x="13699" y="7287"/>
                  </a:lnTo>
                  <a:lnTo>
                    <a:pt x="13746" y="7348"/>
                  </a:lnTo>
                  <a:lnTo>
                    <a:pt x="13793" y="7406"/>
                  </a:lnTo>
                  <a:lnTo>
                    <a:pt x="13843" y="7464"/>
                  </a:lnTo>
                  <a:lnTo>
                    <a:pt x="13894" y="7522"/>
                  </a:lnTo>
                  <a:lnTo>
                    <a:pt x="13945" y="7573"/>
                  </a:lnTo>
                  <a:lnTo>
                    <a:pt x="13999" y="7623"/>
                  </a:lnTo>
                  <a:lnTo>
                    <a:pt x="14053" y="7670"/>
                  </a:lnTo>
                  <a:lnTo>
                    <a:pt x="14151" y="7747"/>
                  </a:lnTo>
                  <a:lnTo>
                    <a:pt x="14253" y="7815"/>
                  </a:lnTo>
                  <a:lnTo>
                    <a:pt x="14354" y="7881"/>
                  </a:lnTo>
                  <a:lnTo>
                    <a:pt x="14455" y="7942"/>
                  </a:lnTo>
                  <a:lnTo>
                    <a:pt x="14560" y="7996"/>
                  </a:lnTo>
                  <a:lnTo>
                    <a:pt x="14666" y="8044"/>
                  </a:lnTo>
                  <a:lnTo>
                    <a:pt x="14771" y="8083"/>
                  </a:lnTo>
                  <a:lnTo>
                    <a:pt x="14880" y="8123"/>
                  </a:lnTo>
                  <a:lnTo>
                    <a:pt x="14988" y="8153"/>
                  </a:lnTo>
                  <a:lnTo>
                    <a:pt x="15097" y="8182"/>
                  </a:lnTo>
                  <a:lnTo>
                    <a:pt x="15206" y="8203"/>
                  </a:lnTo>
                  <a:lnTo>
                    <a:pt x="15318" y="8218"/>
                  </a:lnTo>
                  <a:lnTo>
                    <a:pt x="15427" y="8229"/>
                  </a:lnTo>
                  <a:lnTo>
                    <a:pt x="15539" y="8236"/>
                  </a:lnTo>
                  <a:lnTo>
                    <a:pt x="15648" y="8236"/>
                  </a:lnTo>
                  <a:lnTo>
                    <a:pt x="15760" y="8232"/>
                  </a:lnTo>
                  <a:lnTo>
                    <a:pt x="15868" y="8225"/>
                  </a:lnTo>
                  <a:lnTo>
                    <a:pt x="15982" y="8214"/>
                  </a:lnTo>
                  <a:lnTo>
                    <a:pt x="16090" y="8196"/>
                  </a:lnTo>
                  <a:lnTo>
                    <a:pt x="16199" y="8175"/>
                  </a:lnTo>
                  <a:lnTo>
                    <a:pt x="16308" y="8149"/>
                  </a:lnTo>
                  <a:lnTo>
                    <a:pt x="16412" y="8120"/>
                  </a:lnTo>
                  <a:lnTo>
                    <a:pt x="16521" y="8083"/>
                  </a:lnTo>
                  <a:lnTo>
                    <a:pt x="16626" y="8048"/>
                  </a:lnTo>
                  <a:lnTo>
                    <a:pt x="16731" y="8004"/>
                  </a:lnTo>
                  <a:lnTo>
                    <a:pt x="16833" y="7957"/>
                  </a:lnTo>
                  <a:lnTo>
                    <a:pt x="16934" y="7909"/>
                  </a:lnTo>
                  <a:lnTo>
                    <a:pt x="17032" y="7855"/>
                  </a:lnTo>
                  <a:lnTo>
                    <a:pt x="17130" y="7797"/>
                  </a:lnTo>
                  <a:lnTo>
                    <a:pt x="17228" y="7735"/>
                  </a:lnTo>
                  <a:lnTo>
                    <a:pt x="17322" y="7675"/>
                  </a:lnTo>
                  <a:lnTo>
                    <a:pt x="17412" y="7605"/>
                  </a:lnTo>
                  <a:lnTo>
                    <a:pt x="17311" y="7703"/>
                  </a:lnTo>
                  <a:lnTo>
                    <a:pt x="17203" y="7797"/>
                  </a:lnTo>
                  <a:lnTo>
                    <a:pt x="17090" y="7884"/>
                  </a:lnTo>
                  <a:lnTo>
                    <a:pt x="16977" y="7968"/>
                  </a:lnTo>
                  <a:lnTo>
                    <a:pt x="16858" y="8048"/>
                  </a:lnTo>
                  <a:lnTo>
                    <a:pt x="16738" y="8120"/>
                  </a:lnTo>
                  <a:lnTo>
                    <a:pt x="16616" y="8189"/>
                  </a:lnTo>
                  <a:lnTo>
                    <a:pt x="16489" y="8254"/>
                  </a:lnTo>
                  <a:lnTo>
                    <a:pt x="16362" y="8309"/>
                  </a:lnTo>
                  <a:lnTo>
                    <a:pt x="16231" y="8359"/>
                  </a:lnTo>
                  <a:lnTo>
                    <a:pt x="16162" y="8384"/>
                  </a:lnTo>
                  <a:lnTo>
                    <a:pt x="16097" y="8406"/>
                  </a:lnTo>
                  <a:lnTo>
                    <a:pt x="16029" y="8424"/>
                  </a:lnTo>
                  <a:lnTo>
                    <a:pt x="15960" y="8443"/>
                  </a:lnTo>
                  <a:lnTo>
                    <a:pt x="15890" y="8461"/>
                  </a:lnTo>
                  <a:lnTo>
                    <a:pt x="15822" y="8475"/>
                  </a:lnTo>
                  <a:lnTo>
                    <a:pt x="15753" y="8490"/>
                  </a:lnTo>
                  <a:lnTo>
                    <a:pt x="15681" y="8501"/>
                  </a:lnTo>
                  <a:lnTo>
                    <a:pt x="15612" y="8511"/>
                  </a:lnTo>
                  <a:lnTo>
                    <a:pt x="15539" y="8518"/>
                  </a:lnTo>
                  <a:lnTo>
                    <a:pt x="15470" y="8526"/>
                  </a:lnTo>
                  <a:lnTo>
                    <a:pt x="15398" y="8530"/>
                  </a:lnTo>
                  <a:lnTo>
                    <a:pt x="15278" y="8533"/>
                  </a:lnTo>
                  <a:lnTo>
                    <a:pt x="15162" y="8533"/>
                  </a:lnTo>
                  <a:lnTo>
                    <a:pt x="15047" y="8530"/>
                  </a:lnTo>
                  <a:lnTo>
                    <a:pt x="14927" y="8518"/>
                  </a:lnTo>
                  <a:lnTo>
                    <a:pt x="14811" y="8504"/>
                  </a:lnTo>
                  <a:lnTo>
                    <a:pt x="14694" y="8486"/>
                  </a:lnTo>
                  <a:lnTo>
                    <a:pt x="14579" y="8461"/>
                  </a:lnTo>
                  <a:lnTo>
                    <a:pt x="14467" y="8436"/>
                  </a:lnTo>
                  <a:lnTo>
                    <a:pt x="14351" y="8403"/>
                  </a:lnTo>
                  <a:lnTo>
                    <a:pt x="14238" y="8370"/>
                  </a:lnTo>
                  <a:lnTo>
                    <a:pt x="14129" y="8330"/>
                  </a:lnTo>
                  <a:lnTo>
                    <a:pt x="14020" y="8287"/>
                  </a:lnTo>
                  <a:lnTo>
                    <a:pt x="13912" y="8240"/>
                  </a:lnTo>
                  <a:lnTo>
                    <a:pt x="13807" y="8189"/>
                  </a:lnTo>
                  <a:lnTo>
                    <a:pt x="13702" y="8131"/>
                  </a:lnTo>
                  <a:lnTo>
                    <a:pt x="13600" y="8073"/>
                  </a:lnTo>
                  <a:lnTo>
                    <a:pt x="13503" y="8011"/>
                  </a:lnTo>
                  <a:lnTo>
                    <a:pt x="13405" y="7946"/>
                  </a:lnTo>
                  <a:lnTo>
                    <a:pt x="13314" y="7874"/>
                  </a:lnTo>
                  <a:lnTo>
                    <a:pt x="13224" y="7801"/>
                  </a:lnTo>
                  <a:lnTo>
                    <a:pt x="13133" y="7725"/>
                  </a:lnTo>
                  <a:lnTo>
                    <a:pt x="13050" y="7645"/>
                  </a:lnTo>
                  <a:lnTo>
                    <a:pt x="12970" y="7562"/>
                  </a:lnTo>
                  <a:lnTo>
                    <a:pt x="12894" y="7475"/>
                  </a:lnTo>
                  <a:lnTo>
                    <a:pt x="12818" y="7384"/>
                  </a:lnTo>
                  <a:lnTo>
                    <a:pt x="12749" y="7290"/>
                  </a:lnTo>
                  <a:lnTo>
                    <a:pt x="12684" y="7192"/>
                  </a:lnTo>
                  <a:lnTo>
                    <a:pt x="12622" y="7091"/>
                  </a:lnTo>
                  <a:lnTo>
                    <a:pt x="12564" y="6989"/>
                  </a:lnTo>
                  <a:lnTo>
                    <a:pt x="12513" y="6884"/>
                  </a:lnTo>
                  <a:lnTo>
                    <a:pt x="12466" y="6772"/>
                  </a:lnTo>
                  <a:lnTo>
                    <a:pt x="12423" y="6660"/>
                  </a:lnTo>
                  <a:lnTo>
                    <a:pt x="12390" y="6554"/>
                  </a:lnTo>
                  <a:lnTo>
                    <a:pt x="12357" y="6446"/>
                  </a:lnTo>
                  <a:lnTo>
                    <a:pt x="12332" y="6337"/>
                  </a:lnTo>
                  <a:lnTo>
                    <a:pt x="12311" y="6225"/>
                  </a:lnTo>
                  <a:lnTo>
                    <a:pt x="12292" y="6116"/>
                  </a:lnTo>
                  <a:lnTo>
                    <a:pt x="12281" y="6004"/>
                  </a:lnTo>
                  <a:lnTo>
                    <a:pt x="12274" y="5892"/>
                  </a:lnTo>
                  <a:lnTo>
                    <a:pt x="12271" y="5775"/>
                  </a:lnTo>
                  <a:lnTo>
                    <a:pt x="12271" y="5663"/>
                  </a:lnTo>
                  <a:lnTo>
                    <a:pt x="12274" y="5551"/>
                  </a:lnTo>
                  <a:lnTo>
                    <a:pt x="12285" y="5439"/>
                  </a:lnTo>
                  <a:lnTo>
                    <a:pt x="12296" y="5326"/>
                  </a:lnTo>
                  <a:lnTo>
                    <a:pt x="12314" y="5213"/>
                  </a:lnTo>
                  <a:lnTo>
                    <a:pt x="12336" y="5105"/>
                  </a:lnTo>
                  <a:lnTo>
                    <a:pt x="12364" y="4996"/>
                  </a:lnTo>
                  <a:lnTo>
                    <a:pt x="12394" y="4887"/>
                  </a:lnTo>
                  <a:lnTo>
                    <a:pt x="12430" y="4778"/>
                  </a:lnTo>
                  <a:lnTo>
                    <a:pt x="12470" y="4678"/>
                  </a:lnTo>
                  <a:lnTo>
                    <a:pt x="12513" y="4572"/>
                  </a:lnTo>
                  <a:lnTo>
                    <a:pt x="12560" y="4471"/>
                  </a:lnTo>
                  <a:lnTo>
                    <a:pt x="12615" y="4373"/>
                  </a:lnTo>
                  <a:lnTo>
                    <a:pt x="12669" y="4278"/>
                  </a:lnTo>
                  <a:lnTo>
                    <a:pt x="12731" y="4184"/>
                  </a:lnTo>
                  <a:lnTo>
                    <a:pt x="12796" y="4094"/>
                  </a:lnTo>
                  <a:lnTo>
                    <a:pt x="12865" y="4007"/>
                  </a:lnTo>
                  <a:lnTo>
                    <a:pt x="12941" y="3924"/>
                  </a:lnTo>
                  <a:lnTo>
                    <a:pt x="13017" y="3844"/>
                  </a:lnTo>
                  <a:lnTo>
                    <a:pt x="13100" y="3764"/>
                  </a:lnTo>
                  <a:lnTo>
                    <a:pt x="13184" y="3691"/>
                  </a:lnTo>
                  <a:lnTo>
                    <a:pt x="13231" y="3659"/>
                  </a:lnTo>
                  <a:lnTo>
                    <a:pt x="13274" y="3623"/>
                  </a:lnTo>
                  <a:lnTo>
                    <a:pt x="13321" y="3590"/>
                  </a:lnTo>
                  <a:lnTo>
                    <a:pt x="13368" y="3561"/>
                  </a:lnTo>
                  <a:lnTo>
                    <a:pt x="13419" y="3529"/>
                  </a:lnTo>
                  <a:lnTo>
                    <a:pt x="13470" y="3500"/>
                  </a:lnTo>
                  <a:lnTo>
                    <a:pt x="13525" y="3467"/>
                  </a:lnTo>
                  <a:lnTo>
                    <a:pt x="13582" y="3438"/>
                  </a:lnTo>
                  <a:lnTo>
                    <a:pt x="13640" y="3413"/>
                  </a:lnTo>
                  <a:lnTo>
                    <a:pt x="13699" y="3387"/>
                  </a:lnTo>
                  <a:lnTo>
                    <a:pt x="13756" y="3362"/>
                  </a:lnTo>
                  <a:lnTo>
                    <a:pt x="13814" y="3343"/>
                  </a:lnTo>
                  <a:lnTo>
                    <a:pt x="13876" y="3322"/>
                  </a:lnTo>
                  <a:lnTo>
                    <a:pt x="13933" y="3304"/>
                  </a:lnTo>
                  <a:lnTo>
                    <a:pt x="13992" y="3290"/>
                  </a:lnTo>
                  <a:lnTo>
                    <a:pt x="14050" y="3275"/>
                  </a:lnTo>
                  <a:lnTo>
                    <a:pt x="14112" y="3264"/>
                  </a:lnTo>
                  <a:lnTo>
                    <a:pt x="14169" y="3256"/>
                  </a:lnTo>
                  <a:lnTo>
                    <a:pt x="14227" y="3246"/>
                  </a:lnTo>
                  <a:lnTo>
                    <a:pt x="14286" y="3243"/>
                  </a:lnTo>
                  <a:lnTo>
                    <a:pt x="14347" y="3239"/>
                  </a:lnTo>
                  <a:lnTo>
                    <a:pt x="14405" y="3235"/>
                  </a:lnTo>
                  <a:close/>
                  <a:moveTo>
                    <a:pt x="3860" y="0"/>
                  </a:moveTo>
                  <a:cubicBezTo>
                    <a:pt x="3802" y="0"/>
                    <a:pt x="3744" y="2"/>
                    <a:pt x="3686" y="6"/>
                  </a:cubicBezTo>
                  <a:cubicBezTo>
                    <a:pt x="2620" y="79"/>
                    <a:pt x="1649" y="739"/>
                    <a:pt x="1033" y="1612"/>
                  </a:cubicBezTo>
                  <a:cubicBezTo>
                    <a:pt x="243" y="2739"/>
                    <a:pt x="1" y="4235"/>
                    <a:pt x="399" y="5551"/>
                  </a:cubicBezTo>
                  <a:cubicBezTo>
                    <a:pt x="801" y="6866"/>
                    <a:pt x="1841" y="7975"/>
                    <a:pt x="3132" y="8449"/>
                  </a:cubicBezTo>
                  <a:cubicBezTo>
                    <a:pt x="3616" y="8627"/>
                    <a:pt x="4130" y="8715"/>
                    <a:pt x="4645" y="8715"/>
                  </a:cubicBezTo>
                  <a:cubicBezTo>
                    <a:pt x="5506" y="8715"/>
                    <a:pt x="6368" y="8470"/>
                    <a:pt x="7089" y="7996"/>
                  </a:cubicBezTo>
                  <a:cubicBezTo>
                    <a:pt x="8302" y="7200"/>
                    <a:pt x="9034" y="5862"/>
                    <a:pt x="9748" y="4598"/>
                  </a:cubicBezTo>
                  <a:cubicBezTo>
                    <a:pt x="10466" y="3333"/>
                    <a:pt x="11277" y="2021"/>
                    <a:pt x="12564" y="1343"/>
                  </a:cubicBezTo>
                  <a:cubicBezTo>
                    <a:pt x="13136" y="1041"/>
                    <a:pt x="13783" y="889"/>
                    <a:pt x="14430" y="889"/>
                  </a:cubicBezTo>
                  <a:cubicBezTo>
                    <a:pt x="15009" y="889"/>
                    <a:pt x="15587" y="1010"/>
                    <a:pt x="16112" y="1253"/>
                  </a:cubicBezTo>
                  <a:cubicBezTo>
                    <a:pt x="17224" y="1771"/>
                    <a:pt x="18069" y="2829"/>
                    <a:pt x="18330" y="4025"/>
                  </a:cubicBezTo>
                  <a:cubicBezTo>
                    <a:pt x="18551" y="5044"/>
                    <a:pt x="18337" y="6178"/>
                    <a:pt x="17648" y="6964"/>
                  </a:cubicBezTo>
                  <a:cubicBezTo>
                    <a:pt x="17154" y="7529"/>
                    <a:pt x="16402" y="7873"/>
                    <a:pt x="15658" y="7873"/>
                  </a:cubicBezTo>
                  <a:cubicBezTo>
                    <a:pt x="15372" y="7873"/>
                    <a:pt x="15087" y="7822"/>
                    <a:pt x="14818" y="7714"/>
                  </a:cubicBezTo>
                  <a:cubicBezTo>
                    <a:pt x="13851" y="7322"/>
                    <a:pt x="13245" y="6141"/>
                    <a:pt x="13600" y="5163"/>
                  </a:cubicBezTo>
                  <a:cubicBezTo>
                    <a:pt x="13727" y="4822"/>
                    <a:pt x="13959" y="4514"/>
                    <a:pt x="14281" y="4355"/>
                  </a:cubicBezTo>
                  <a:cubicBezTo>
                    <a:pt x="14431" y="4279"/>
                    <a:pt x="14600" y="4239"/>
                    <a:pt x="14767" y="4239"/>
                  </a:cubicBezTo>
                  <a:cubicBezTo>
                    <a:pt x="14961" y="4239"/>
                    <a:pt x="15153" y="4293"/>
                    <a:pt x="15311" y="4405"/>
                  </a:cubicBezTo>
                  <a:cubicBezTo>
                    <a:pt x="15684" y="4678"/>
                    <a:pt x="15775" y="5228"/>
                    <a:pt x="15619" y="5666"/>
                  </a:cubicBezTo>
                  <a:cubicBezTo>
                    <a:pt x="15460" y="6101"/>
                    <a:pt x="15101" y="6435"/>
                    <a:pt x="14716" y="6696"/>
                  </a:cubicBezTo>
                  <a:cubicBezTo>
                    <a:pt x="14782" y="6704"/>
                    <a:pt x="14849" y="6708"/>
                    <a:pt x="14915" y="6708"/>
                  </a:cubicBezTo>
                  <a:cubicBezTo>
                    <a:pt x="15688" y="6708"/>
                    <a:pt x="16434" y="6162"/>
                    <a:pt x="16688" y="5424"/>
                  </a:cubicBezTo>
                  <a:cubicBezTo>
                    <a:pt x="16967" y="4626"/>
                    <a:pt x="16673" y="3681"/>
                    <a:pt x="16032" y="3126"/>
                  </a:cubicBezTo>
                  <a:cubicBezTo>
                    <a:pt x="15597" y="2750"/>
                    <a:pt x="15020" y="2560"/>
                    <a:pt x="14441" y="2560"/>
                  </a:cubicBezTo>
                  <a:cubicBezTo>
                    <a:pt x="14172" y="2560"/>
                    <a:pt x="13903" y="2601"/>
                    <a:pt x="13647" y="2684"/>
                  </a:cubicBezTo>
                  <a:cubicBezTo>
                    <a:pt x="12843" y="2945"/>
                    <a:pt x="12187" y="3594"/>
                    <a:pt x="11857" y="4373"/>
                  </a:cubicBezTo>
                  <a:cubicBezTo>
                    <a:pt x="11242" y="5837"/>
                    <a:pt x="11857" y="7689"/>
                    <a:pt x="13180" y="8570"/>
                  </a:cubicBezTo>
                  <a:cubicBezTo>
                    <a:pt x="13784" y="8969"/>
                    <a:pt x="14503" y="9162"/>
                    <a:pt x="15226" y="9162"/>
                  </a:cubicBezTo>
                  <a:cubicBezTo>
                    <a:pt x="16090" y="9162"/>
                    <a:pt x="16960" y="8886"/>
                    <a:pt x="17644" y="8359"/>
                  </a:cubicBezTo>
                  <a:cubicBezTo>
                    <a:pt x="18906" y="7388"/>
                    <a:pt x="19504" y="5666"/>
                    <a:pt x="19213" y="4104"/>
                  </a:cubicBezTo>
                  <a:cubicBezTo>
                    <a:pt x="19101" y="3507"/>
                    <a:pt x="18866" y="2938"/>
                    <a:pt x="18539" y="2430"/>
                  </a:cubicBezTo>
                  <a:cubicBezTo>
                    <a:pt x="18257" y="1988"/>
                    <a:pt x="17905" y="1594"/>
                    <a:pt x="17504" y="1256"/>
                  </a:cubicBezTo>
                  <a:cubicBezTo>
                    <a:pt x="17304" y="1090"/>
                    <a:pt x="17090" y="938"/>
                    <a:pt x="16865" y="800"/>
                  </a:cubicBezTo>
                  <a:cubicBezTo>
                    <a:pt x="16753" y="731"/>
                    <a:pt x="16641" y="669"/>
                    <a:pt x="16525" y="612"/>
                  </a:cubicBezTo>
                  <a:cubicBezTo>
                    <a:pt x="16416" y="557"/>
                    <a:pt x="16347" y="478"/>
                    <a:pt x="16249" y="416"/>
                  </a:cubicBezTo>
                  <a:lnTo>
                    <a:pt x="15851" y="234"/>
                  </a:lnTo>
                  <a:cubicBezTo>
                    <a:pt x="15825" y="227"/>
                    <a:pt x="15803" y="220"/>
                    <a:pt x="15778" y="209"/>
                  </a:cubicBezTo>
                  <a:cubicBezTo>
                    <a:pt x="15503" y="119"/>
                    <a:pt x="15188" y="75"/>
                    <a:pt x="14898" y="43"/>
                  </a:cubicBezTo>
                  <a:cubicBezTo>
                    <a:pt x="14701" y="17"/>
                    <a:pt x="14503" y="5"/>
                    <a:pt x="14305" y="5"/>
                  </a:cubicBezTo>
                  <a:cubicBezTo>
                    <a:pt x="14193" y="5"/>
                    <a:pt x="14081" y="9"/>
                    <a:pt x="13970" y="17"/>
                  </a:cubicBezTo>
                  <a:cubicBezTo>
                    <a:pt x="13358" y="60"/>
                    <a:pt x="12752" y="217"/>
                    <a:pt x="12191" y="463"/>
                  </a:cubicBezTo>
                  <a:cubicBezTo>
                    <a:pt x="11158" y="920"/>
                    <a:pt x="10274" y="1669"/>
                    <a:pt x="9578" y="2554"/>
                  </a:cubicBezTo>
                  <a:cubicBezTo>
                    <a:pt x="8922" y="3391"/>
                    <a:pt x="8429" y="4340"/>
                    <a:pt x="7817" y="5210"/>
                  </a:cubicBezTo>
                  <a:cubicBezTo>
                    <a:pt x="7208" y="6080"/>
                    <a:pt x="6440" y="6892"/>
                    <a:pt x="5450" y="7272"/>
                  </a:cubicBezTo>
                  <a:cubicBezTo>
                    <a:pt x="5076" y="7416"/>
                    <a:pt x="4679" y="7485"/>
                    <a:pt x="4280" y="7485"/>
                  </a:cubicBezTo>
                  <a:cubicBezTo>
                    <a:pt x="2991" y="7485"/>
                    <a:pt x="1689" y="6770"/>
                    <a:pt x="1091" y="5616"/>
                  </a:cubicBezTo>
                  <a:cubicBezTo>
                    <a:pt x="312" y="4104"/>
                    <a:pt x="849" y="2043"/>
                    <a:pt x="2265" y="1104"/>
                  </a:cubicBezTo>
                  <a:cubicBezTo>
                    <a:pt x="2677" y="829"/>
                    <a:pt x="3194" y="664"/>
                    <a:pt x="3687" y="664"/>
                  </a:cubicBezTo>
                  <a:cubicBezTo>
                    <a:pt x="4163" y="664"/>
                    <a:pt x="4618" y="818"/>
                    <a:pt x="4936" y="1173"/>
                  </a:cubicBezTo>
                  <a:cubicBezTo>
                    <a:pt x="5440" y="1739"/>
                    <a:pt x="5378" y="2717"/>
                    <a:pt x="4806" y="3217"/>
                  </a:cubicBezTo>
                  <a:cubicBezTo>
                    <a:pt x="4549" y="3442"/>
                    <a:pt x="4211" y="3551"/>
                    <a:pt x="3871" y="3551"/>
                  </a:cubicBezTo>
                  <a:cubicBezTo>
                    <a:pt x="3454" y="3551"/>
                    <a:pt x="3035" y="3386"/>
                    <a:pt x="2762" y="3069"/>
                  </a:cubicBezTo>
                  <a:lnTo>
                    <a:pt x="2762" y="3069"/>
                  </a:lnTo>
                  <a:cubicBezTo>
                    <a:pt x="3126" y="3731"/>
                    <a:pt x="3866" y="4202"/>
                    <a:pt x="4609" y="4202"/>
                  </a:cubicBezTo>
                  <a:cubicBezTo>
                    <a:pt x="4768" y="4202"/>
                    <a:pt x="4928" y="4180"/>
                    <a:pt x="5084" y="4134"/>
                  </a:cubicBezTo>
                  <a:cubicBezTo>
                    <a:pt x="6110" y="3833"/>
                    <a:pt x="6646" y="2532"/>
                    <a:pt x="6263" y="1532"/>
                  </a:cubicBezTo>
                  <a:cubicBezTo>
                    <a:pt x="5899" y="589"/>
                    <a:pt x="4874" y="0"/>
                    <a:pt x="3860" y="0"/>
                  </a:cubicBez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3" name="Google Shape;1523;p34"/>
          <p:cNvGrpSpPr/>
          <p:nvPr/>
        </p:nvGrpSpPr>
        <p:grpSpPr>
          <a:xfrm flipH="1">
            <a:off x="8108143" y="92918"/>
            <a:ext cx="944184" cy="938191"/>
            <a:chOff x="372488" y="407700"/>
            <a:chExt cx="681475" cy="677150"/>
          </a:xfrm>
        </p:grpSpPr>
        <p:sp>
          <p:nvSpPr>
            <p:cNvPr id="1524" name="Google Shape;1524;p34"/>
            <p:cNvSpPr/>
            <p:nvPr/>
          </p:nvSpPr>
          <p:spPr>
            <a:xfrm>
              <a:off x="488638" y="407700"/>
              <a:ext cx="65425" cy="137025"/>
            </a:xfrm>
            <a:custGeom>
              <a:avLst/>
              <a:gdLst/>
              <a:ahLst/>
              <a:cxnLst/>
              <a:rect l="l" t="t" r="r" b="b"/>
              <a:pathLst>
                <a:path w="2617" h="5481" extrusionOk="0">
                  <a:moveTo>
                    <a:pt x="1297" y="838"/>
                  </a:moveTo>
                  <a:lnTo>
                    <a:pt x="1322" y="842"/>
                  </a:lnTo>
                  <a:lnTo>
                    <a:pt x="1344" y="849"/>
                  </a:lnTo>
                  <a:lnTo>
                    <a:pt x="1370" y="856"/>
                  </a:lnTo>
                  <a:lnTo>
                    <a:pt x="1396" y="867"/>
                  </a:lnTo>
                  <a:lnTo>
                    <a:pt x="1424" y="878"/>
                  </a:lnTo>
                  <a:lnTo>
                    <a:pt x="1449" y="889"/>
                  </a:lnTo>
                  <a:lnTo>
                    <a:pt x="1479" y="907"/>
                  </a:lnTo>
                  <a:lnTo>
                    <a:pt x="1504" y="925"/>
                  </a:lnTo>
                  <a:lnTo>
                    <a:pt x="1533" y="943"/>
                  </a:lnTo>
                  <a:lnTo>
                    <a:pt x="1566" y="965"/>
                  </a:lnTo>
                  <a:lnTo>
                    <a:pt x="1595" y="990"/>
                  </a:lnTo>
                  <a:lnTo>
                    <a:pt x="1623" y="1016"/>
                  </a:lnTo>
                  <a:lnTo>
                    <a:pt x="1670" y="1085"/>
                  </a:lnTo>
                  <a:lnTo>
                    <a:pt x="1718" y="1153"/>
                  </a:lnTo>
                  <a:lnTo>
                    <a:pt x="1757" y="1222"/>
                  </a:lnTo>
                  <a:lnTo>
                    <a:pt x="1794" y="1291"/>
                  </a:lnTo>
                  <a:lnTo>
                    <a:pt x="1827" y="1359"/>
                  </a:lnTo>
                  <a:lnTo>
                    <a:pt x="1859" y="1432"/>
                  </a:lnTo>
                  <a:lnTo>
                    <a:pt x="1888" y="1505"/>
                  </a:lnTo>
                  <a:lnTo>
                    <a:pt x="1910" y="1577"/>
                  </a:lnTo>
                  <a:lnTo>
                    <a:pt x="1936" y="1653"/>
                  </a:lnTo>
                  <a:lnTo>
                    <a:pt x="1953" y="1726"/>
                  </a:lnTo>
                  <a:lnTo>
                    <a:pt x="1971" y="1802"/>
                  </a:lnTo>
                  <a:lnTo>
                    <a:pt x="1990" y="1878"/>
                  </a:lnTo>
                  <a:lnTo>
                    <a:pt x="2001" y="1954"/>
                  </a:lnTo>
                  <a:lnTo>
                    <a:pt x="2015" y="2033"/>
                  </a:lnTo>
                  <a:lnTo>
                    <a:pt x="2033" y="2190"/>
                  </a:lnTo>
                  <a:lnTo>
                    <a:pt x="2044" y="2349"/>
                  </a:lnTo>
                  <a:lnTo>
                    <a:pt x="2051" y="2508"/>
                  </a:lnTo>
                  <a:lnTo>
                    <a:pt x="2055" y="2672"/>
                  </a:lnTo>
                  <a:lnTo>
                    <a:pt x="2055" y="2834"/>
                  </a:lnTo>
                  <a:cubicBezTo>
                    <a:pt x="2051" y="3052"/>
                    <a:pt x="2048" y="3273"/>
                    <a:pt x="2044" y="3495"/>
                  </a:cubicBezTo>
                  <a:lnTo>
                    <a:pt x="2033" y="3595"/>
                  </a:lnTo>
                  <a:lnTo>
                    <a:pt x="2023" y="3694"/>
                  </a:lnTo>
                  <a:cubicBezTo>
                    <a:pt x="2018" y="3712"/>
                    <a:pt x="2018" y="3729"/>
                    <a:pt x="2018" y="3748"/>
                  </a:cubicBezTo>
                  <a:lnTo>
                    <a:pt x="1983" y="3570"/>
                  </a:lnTo>
                  <a:cubicBezTo>
                    <a:pt x="1971" y="3512"/>
                    <a:pt x="1961" y="3455"/>
                    <a:pt x="1950" y="3393"/>
                  </a:cubicBezTo>
                  <a:cubicBezTo>
                    <a:pt x="1943" y="3331"/>
                    <a:pt x="1936" y="3273"/>
                    <a:pt x="1924" y="3212"/>
                  </a:cubicBezTo>
                  <a:cubicBezTo>
                    <a:pt x="1917" y="3147"/>
                    <a:pt x="1914" y="3085"/>
                    <a:pt x="1906" y="3020"/>
                  </a:cubicBezTo>
                  <a:lnTo>
                    <a:pt x="1888" y="2856"/>
                  </a:lnTo>
                  <a:lnTo>
                    <a:pt x="1866" y="2697"/>
                  </a:lnTo>
                  <a:lnTo>
                    <a:pt x="1841" y="2538"/>
                  </a:lnTo>
                  <a:lnTo>
                    <a:pt x="1809" y="2378"/>
                  </a:lnTo>
                  <a:lnTo>
                    <a:pt x="1769" y="2222"/>
                  </a:lnTo>
                  <a:lnTo>
                    <a:pt x="1729" y="2066"/>
                  </a:lnTo>
                  <a:lnTo>
                    <a:pt x="1682" y="1911"/>
                  </a:lnTo>
                  <a:lnTo>
                    <a:pt x="1631" y="1755"/>
                  </a:lnTo>
                  <a:lnTo>
                    <a:pt x="1627" y="1751"/>
                  </a:lnTo>
                  <a:lnTo>
                    <a:pt x="1613" y="1751"/>
                  </a:lnTo>
                  <a:lnTo>
                    <a:pt x="1613" y="1755"/>
                  </a:lnTo>
                  <a:lnTo>
                    <a:pt x="1613" y="1759"/>
                  </a:lnTo>
                  <a:lnTo>
                    <a:pt x="1613" y="1762"/>
                  </a:lnTo>
                  <a:lnTo>
                    <a:pt x="1623" y="1820"/>
                  </a:lnTo>
                  <a:lnTo>
                    <a:pt x="1631" y="1881"/>
                  </a:lnTo>
                  <a:lnTo>
                    <a:pt x="1638" y="1943"/>
                  </a:lnTo>
                  <a:lnTo>
                    <a:pt x="1645" y="2008"/>
                  </a:lnTo>
                  <a:lnTo>
                    <a:pt x="1649" y="2070"/>
                  </a:lnTo>
                  <a:lnTo>
                    <a:pt x="1649" y="2135"/>
                  </a:lnTo>
                  <a:lnTo>
                    <a:pt x="1649" y="2269"/>
                  </a:lnTo>
                  <a:cubicBezTo>
                    <a:pt x="1649" y="2313"/>
                    <a:pt x="1649" y="2356"/>
                    <a:pt x="1645" y="2403"/>
                  </a:cubicBezTo>
                  <a:cubicBezTo>
                    <a:pt x="1642" y="2447"/>
                    <a:pt x="1642" y="2494"/>
                    <a:pt x="1638" y="2541"/>
                  </a:cubicBezTo>
                  <a:cubicBezTo>
                    <a:pt x="1631" y="2632"/>
                    <a:pt x="1623" y="2726"/>
                    <a:pt x="1616" y="2816"/>
                  </a:cubicBezTo>
                  <a:lnTo>
                    <a:pt x="1595" y="3099"/>
                  </a:lnTo>
                  <a:lnTo>
                    <a:pt x="1588" y="3237"/>
                  </a:lnTo>
                  <a:lnTo>
                    <a:pt x="1583" y="3375"/>
                  </a:lnTo>
                  <a:lnTo>
                    <a:pt x="1583" y="3512"/>
                  </a:lnTo>
                  <a:lnTo>
                    <a:pt x="1588" y="3582"/>
                  </a:lnTo>
                  <a:lnTo>
                    <a:pt x="1591" y="3650"/>
                  </a:lnTo>
                  <a:lnTo>
                    <a:pt x="1598" y="3715"/>
                  </a:lnTo>
                  <a:lnTo>
                    <a:pt x="1605" y="3781"/>
                  </a:lnTo>
                  <a:lnTo>
                    <a:pt x="1613" y="3846"/>
                  </a:lnTo>
                  <a:lnTo>
                    <a:pt x="1627" y="3911"/>
                  </a:lnTo>
                  <a:cubicBezTo>
                    <a:pt x="1566" y="3802"/>
                    <a:pt x="1504" y="3690"/>
                    <a:pt x="1442" y="3577"/>
                  </a:cubicBezTo>
                  <a:lnTo>
                    <a:pt x="1356" y="3408"/>
                  </a:lnTo>
                  <a:lnTo>
                    <a:pt x="1265" y="3234"/>
                  </a:lnTo>
                  <a:lnTo>
                    <a:pt x="1182" y="3055"/>
                  </a:lnTo>
                  <a:lnTo>
                    <a:pt x="1102" y="2878"/>
                  </a:lnTo>
                  <a:cubicBezTo>
                    <a:pt x="1076" y="2821"/>
                    <a:pt x="1051" y="2762"/>
                    <a:pt x="1026" y="2704"/>
                  </a:cubicBezTo>
                  <a:cubicBezTo>
                    <a:pt x="1004" y="2647"/>
                    <a:pt x="979" y="2585"/>
                    <a:pt x="957" y="2530"/>
                  </a:cubicBezTo>
                  <a:lnTo>
                    <a:pt x="917" y="2367"/>
                  </a:lnTo>
                  <a:lnTo>
                    <a:pt x="877" y="2204"/>
                  </a:lnTo>
                  <a:lnTo>
                    <a:pt x="844" y="2038"/>
                  </a:lnTo>
                  <a:lnTo>
                    <a:pt x="819" y="1874"/>
                  </a:lnTo>
                  <a:cubicBezTo>
                    <a:pt x="819" y="1864"/>
                    <a:pt x="815" y="1849"/>
                    <a:pt x="815" y="1834"/>
                  </a:cubicBezTo>
                  <a:cubicBezTo>
                    <a:pt x="812" y="1820"/>
                    <a:pt x="812" y="1806"/>
                    <a:pt x="812" y="1791"/>
                  </a:cubicBezTo>
                  <a:cubicBezTo>
                    <a:pt x="812" y="1777"/>
                    <a:pt x="812" y="1762"/>
                    <a:pt x="808" y="1744"/>
                  </a:cubicBezTo>
                  <a:lnTo>
                    <a:pt x="808" y="1697"/>
                  </a:lnTo>
                  <a:cubicBezTo>
                    <a:pt x="812" y="1679"/>
                    <a:pt x="812" y="1660"/>
                    <a:pt x="812" y="1642"/>
                  </a:cubicBezTo>
                  <a:lnTo>
                    <a:pt x="815" y="1592"/>
                  </a:lnTo>
                  <a:lnTo>
                    <a:pt x="819" y="1538"/>
                  </a:lnTo>
                  <a:lnTo>
                    <a:pt x="827" y="1483"/>
                  </a:lnTo>
                  <a:lnTo>
                    <a:pt x="837" y="1429"/>
                  </a:lnTo>
                  <a:lnTo>
                    <a:pt x="844" y="1374"/>
                  </a:lnTo>
                  <a:lnTo>
                    <a:pt x="859" y="1320"/>
                  </a:lnTo>
                  <a:lnTo>
                    <a:pt x="874" y="1265"/>
                  </a:lnTo>
                  <a:lnTo>
                    <a:pt x="888" y="1212"/>
                  </a:lnTo>
                  <a:lnTo>
                    <a:pt x="906" y="1160"/>
                  </a:lnTo>
                  <a:lnTo>
                    <a:pt x="928" y="1113"/>
                  </a:lnTo>
                  <a:lnTo>
                    <a:pt x="949" y="1066"/>
                  </a:lnTo>
                  <a:lnTo>
                    <a:pt x="975" y="1023"/>
                  </a:lnTo>
                  <a:lnTo>
                    <a:pt x="989" y="1005"/>
                  </a:lnTo>
                  <a:lnTo>
                    <a:pt x="1001" y="983"/>
                  </a:lnTo>
                  <a:lnTo>
                    <a:pt x="1015" y="965"/>
                  </a:lnTo>
                  <a:lnTo>
                    <a:pt x="1029" y="951"/>
                  </a:lnTo>
                  <a:lnTo>
                    <a:pt x="1048" y="932"/>
                  </a:lnTo>
                  <a:lnTo>
                    <a:pt x="1062" y="918"/>
                  </a:lnTo>
                  <a:lnTo>
                    <a:pt x="1080" y="903"/>
                  </a:lnTo>
                  <a:lnTo>
                    <a:pt x="1095" y="889"/>
                  </a:lnTo>
                  <a:lnTo>
                    <a:pt x="1113" y="878"/>
                  </a:lnTo>
                  <a:lnTo>
                    <a:pt x="1131" y="867"/>
                  </a:lnTo>
                  <a:lnTo>
                    <a:pt x="1149" y="859"/>
                  </a:lnTo>
                  <a:lnTo>
                    <a:pt x="1170" y="852"/>
                  </a:lnTo>
                  <a:lnTo>
                    <a:pt x="1189" y="845"/>
                  </a:lnTo>
                  <a:lnTo>
                    <a:pt x="1210" y="842"/>
                  </a:lnTo>
                  <a:lnTo>
                    <a:pt x="1232" y="838"/>
                  </a:lnTo>
                  <a:close/>
                  <a:moveTo>
                    <a:pt x="2062" y="4636"/>
                  </a:moveTo>
                  <a:lnTo>
                    <a:pt x="2070" y="4639"/>
                  </a:lnTo>
                  <a:lnTo>
                    <a:pt x="2073" y="4639"/>
                  </a:lnTo>
                  <a:lnTo>
                    <a:pt x="2080" y="4669"/>
                  </a:lnTo>
                  <a:cubicBezTo>
                    <a:pt x="2073" y="4657"/>
                    <a:pt x="2066" y="4647"/>
                    <a:pt x="2062" y="4636"/>
                  </a:cubicBezTo>
                  <a:close/>
                  <a:moveTo>
                    <a:pt x="1091" y="1"/>
                  </a:moveTo>
                  <a:lnTo>
                    <a:pt x="1055" y="4"/>
                  </a:lnTo>
                  <a:lnTo>
                    <a:pt x="1015" y="8"/>
                  </a:lnTo>
                  <a:lnTo>
                    <a:pt x="979" y="11"/>
                  </a:lnTo>
                  <a:lnTo>
                    <a:pt x="939" y="19"/>
                  </a:lnTo>
                  <a:lnTo>
                    <a:pt x="902" y="26"/>
                  </a:lnTo>
                  <a:lnTo>
                    <a:pt x="866" y="33"/>
                  </a:lnTo>
                  <a:lnTo>
                    <a:pt x="830" y="44"/>
                  </a:lnTo>
                  <a:lnTo>
                    <a:pt x="790" y="55"/>
                  </a:lnTo>
                  <a:lnTo>
                    <a:pt x="757" y="70"/>
                  </a:lnTo>
                  <a:lnTo>
                    <a:pt x="721" y="84"/>
                  </a:lnTo>
                  <a:lnTo>
                    <a:pt x="685" y="98"/>
                  </a:lnTo>
                  <a:lnTo>
                    <a:pt x="648" y="113"/>
                  </a:lnTo>
                  <a:lnTo>
                    <a:pt x="616" y="131"/>
                  </a:lnTo>
                  <a:lnTo>
                    <a:pt x="583" y="150"/>
                  </a:lnTo>
                  <a:lnTo>
                    <a:pt x="551" y="171"/>
                  </a:lnTo>
                  <a:lnTo>
                    <a:pt x="518" y="193"/>
                  </a:lnTo>
                  <a:lnTo>
                    <a:pt x="486" y="215"/>
                  </a:lnTo>
                  <a:lnTo>
                    <a:pt x="457" y="237"/>
                  </a:lnTo>
                  <a:lnTo>
                    <a:pt x="428" y="262"/>
                  </a:lnTo>
                  <a:lnTo>
                    <a:pt x="399" y="287"/>
                  </a:lnTo>
                  <a:lnTo>
                    <a:pt x="370" y="316"/>
                  </a:lnTo>
                  <a:lnTo>
                    <a:pt x="341" y="345"/>
                  </a:lnTo>
                  <a:lnTo>
                    <a:pt x="312" y="381"/>
                  </a:lnTo>
                  <a:lnTo>
                    <a:pt x="279" y="418"/>
                  </a:lnTo>
                  <a:lnTo>
                    <a:pt x="250" y="458"/>
                  </a:lnTo>
                  <a:lnTo>
                    <a:pt x="225" y="498"/>
                  </a:lnTo>
                  <a:lnTo>
                    <a:pt x="200" y="538"/>
                  </a:lnTo>
                  <a:lnTo>
                    <a:pt x="174" y="581"/>
                  </a:lnTo>
                  <a:lnTo>
                    <a:pt x="153" y="620"/>
                  </a:lnTo>
                  <a:lnTo>
                    <a:pt x="134" y="664"/>
                  </a:lnTo>
                  <a:lnTo>
                    <a:pt x="116" y="711"/>
                  </a:lnTo>
                  <a:lnTo>
                    <a:pt x="98" y="755"/>
                  </a:lnTo>
                  <a:lnTo>
                    <a:pt x="80" y="802"/>
                  </a:lnTo>
                  <a:lnTo>
                    <a:pt x="66" y="849"/>
                  </a:lnTo>
                  <a:lnTo>
                    <a:pt x="54" y="896"/>
                  </a:lnTo>
                  <a:lnTo>
                    <a:pt x="44" y="946"/>
                  </a:lnTo>
                  <a:lnTo>
                    <a:pt x="33" y="994"/>
                  </a:lnTo>
                  <a:lnTo>
                    <a:pt x="26" y="1045"/>
                  </a:lnTo>
                  <a:lnTo>
                    <a:pt x="11" y="1146"/>
                  </a:lnTo>
                  <a:lnTo>
                    <a:pt x="4" y="1247"/>
                  </a:lnTo>
                  <a:lnTo>
                    <a:pt x="0" y="1352"/>
                  </a:lnTo>
                  <a:lnTo>
                    <a:pt x="4" y="1458"/>
                  </a:lnTo>
                  <a:lnTo>
                    <a:pt x="11" y="1563"/>
                  </a:lnTo>
                  <a:lnTo>
                    <a:pt x="22" y="1672"/>
                  </a:lnTo>
                  <a:lnTo>
                    <a:pt x="36" y="1777"/>
                  </a:lnTo>
                  <a:lnTo>
                    <a:pt x="54" y="1881"/>
                  </a:lnTo>
                  <a:lnTo>
                    <a:pt x="80" y="2012"/>
                  </a:lnTo>
                  <a:lnTo>
                    <a:pt x="109" y="2142"/>
                  </a:lnTo>
                  <a:lnTo>
                    <a:pt x="145" y="2273"/>
                  </a:lnTo>
                  <a:lnTo>
                    <a:pt x="185" y="2400"/>
                  </a:lnTo>
                  <a:lnTo>
                    <a:pt x="228" y="2527"/>
                  </a:lnTo>
                  <a:lnTo>
                    <a:pt x="279" y="2650"/>
                  </a:lnTo>
                  <a:lnTo>
                    <a:pt x="334" y="2777"/>
                  </a:lnTo>
                  <a:lnTo>
                    <a:pt x="388" y="2900"/>
                  </a:lnTo>
                  <a:lnTo>
                    <a:pt x="449" y="3023"/>
                  </a:lnTo>
                  <a:lnTo>
                    <a:pt x="514" y="3142"/>
                  </a:lnTo>
                  <a:lnTo>
                    <a:pt x="580" y="3262"/>
                  </a:lnTo>
                  <a:lnTo>
                    <a:pt x="653" y="3381"/>
                  </a:lnTo>
                  <a:lnTo>
                    <a:pt x="725" y="3498"/>
                  </a:lnTo>
                  <a:lnTo>
                    <a:pt x="801" y="3614"/>
                  </a:lnTo>
                  <a:lnTo>
                    <a:pt x="881" y="3726"/>
                  </a:lnTo>
                  <a:lnTo>
                    <a:pt x="964" y="3838"/>
                  </a:lnTo>
                  <a:lnTo>
                    <a:pt x="1048" y="3951"/>
                  </a:lnTo>
                  <a:lnTo>
                    <a:pt x="1135" y="4060"/>
                  </a:lnTo>
                  <a:lnTo>
                    <a:pt x="1222" y="4169"/>
                  </a:lnTo>
                  <a:lnTo>
                    <a:pt x="1312" y="4277"/>
                  </a:lnTo>
                  <a:lnTo>
                    <a:pt x="1493" y="4483"/>
                  </a:lnTo>
                  <a:cubicBezTo>
                    <a:pt x="1558" y="4552"/>
                    <a:pt x="1620" y="4617"/>
                    <a:pt x="1682" y="4686"/>
                  </a:cubicBezTo>
                  <a:cubicBezTo>
                    <a:pt x="1747" y="4751"/>
                    <a:pt x="1809" y="4817"/>
                    <a:pt x="1874" y="4882"/>
                  </a:cubicBezTo>
                  <a:cubicBezTo>
                    <a:pt x="1939" y="4943"/>
                    <a:pt x="2001" y="5005"/>
                    <a:pt x="2066" y="5067"/>
                  </a:cubicBezTo>
                  <a:cubicBezTo>
                    <a:pt x="2131" y="5129"/>
                    <a:pt x="2192" y="5190"/>
                    <a:pt x="2257" y="5248"/>
                  </a:cubicBezTo>
                  <a:cubicBezTo>
                    <a:pt x="2323" y="5306"/>
                    <a:pt x="2384" y="5364"/>
                    <a:pt x="2450" y="5422"/>
                  </a:cubicBezTo>
                  <a:lnTo>
                    <a:pt x="2453" y="5422"/>
                  </a:lnTo>
                  <a:lnTo>
                    <a:pt x="2457" y="5425"/>
                  </a:lnTo>
                  <a:lnTo>
                    <a:pt x="2468" y="5425"/>
                  </a:lnTo>
                  <a:cubicBezTo>
                    <a:pt x="2475" y="5437"/>
                    <a:pt x="2486" y="5447"/>
                    <a:pt x="2493" y="5458"/>
                  </a:cubicBezTo>
                  <a:lnTo>
                    <a:pt x="2501" y="5465"/>
                  </a:lnTo>
                  <a:lnTo>
                    <a:pt x="2504" y="5469"/>
                  </a:lnTo>
                  <a:lnTo>
                    <a:pt x="2508" y="5469"/>
                  </a:lnTo>
                  <a:lnTo>
                    <a:pt x="2515" y="5473"/>
                  </a:lnTo>
                  <a:lnTo>
                    <a:pt x="2518" y="5477"/>
                  </a:lnTo>
                  <a:lnTo>
                    <a:pt x="2526" y="5477"/>
                  </a:lnTo>
                  <a:lnTo>
                    <a:pt x="2537" y="5480"/>
                  </a:lnTo>
                  <a:lnTo>
                    <a:pt x="2548" y="5480"/>
                  </a:lnTo>
                  <a:lnTo>
                    <a:pt x="2558" y="5477"/>
                  </a:lnTo>
                  <a:lnTo>
                    <a:pt x="2570" y="5473"/>
                  </a:lnTo>
                  <a:lnTo>
                    <a:pt x="2580" y="5469"/>
                  </a:lnTo>
                  <a:lnTo>
                    <a:pt x="2591" y="5462"/>
                  </a:lnTo>
                  <a:lnTo>
                    <a:pt x="2598" y="5455"/>
                  </a:lnTo>
                  <a:lnTo>
                    <a:pt x="2605" y="5447"/>
                  </a:lnTo>
                  <a:lnTo>
                    <a:pt x="2610" y="5444"/>
                  </a:lnTo>
                  <a:lnTo>
                    <a:pt x="2613" y="5437"/>
                  </a:lnTo>
                  <a:lnTo>
                    <a:pt x="2617" y="5433"/>
                  </a:lnTo>
                  <a:lnTo>
                    <a:pt x="2617" y="5425"/>
                  </a:lnTo>
                  <a:lnTo>
                    <a:pt x="2617" y="5422"/>
                  </a:lnTo>
                  <a:lnTo>
                    <a:pt x="2617" y="5415"/>
                  </a:lnTo>
                  <a:lnTo>
                    <a:pt x="2617" y="5411"/>
                  </a:lnTo>
                  <a:lnTo>
                    <a:pt x="2617" y="5404"/>
                  </a:lnTo>
                  <a:lnTo>
                    <a:pt x="2617" y="5397"/>
                  </a:lnTo>
                  <a:lnTo>
                    <a:pt x="2613" y="5393"/>
                  </a:lnTo>
                  <a:lnTo>
                    <a:pt x="2584" y="5306"/>
                  </a:lnTo>
                  <a:lnTo>
                    <a:pt x="2555" y="5223"/>
                  </a:lnTo>
                  <a:lnTo>
                    <a:pt x="2530" y="5139"/>
                  </a:lnTo>
                  <a:lnTo>
                    <a:pt x="2508" y="5060"/>
                  </a:lnTo>
                  <a:lnTo>
                    <a:pt x="2486" y="4977"/>
                  </a:lnTo>
                  <a:lnTo>
                    <a:pt x="2464" y="4897"/>
                  </a:lnTo>
                  <a:lnTo>
                    <a:pt x="2450" y="4817"/>
                  </a:lnTo>
                  <a:lnTo>
                    <a:pt x="2436" y="4737"/>
                  </a:lnTo>
                  <a:lnTo>
                    <a:pt x="2421" y="4657"/>
                  </a:lnTo>
                  <a:lnTo>
                    <a:pt x="2410" y="4582"/>
                  </a:lnTo>
                  <a:lnTo>
                    <a:pt x="2392" y="4422"/>
                  </a:lnTo>
                  <a:lnTo>
                    <a:pt x="2381" y="4266"/>
                  </a:lnTo>
                  <a:lnTo>
                    <a:pt x="2377" y="4110"/>
                  </a:lnTo>
                  <a:lnTo>
                    <a:pt x="2381" y="3955"/>
                  </a:lnTo>
                  <a:lnTo>
                    <a:pt x="2384" y="3799"/>
                  </a:lnTo>
                  <a:cubicBezTo>
                    <a:pt x="2388" y="3748"/>
                    <a:pt x="2392" y="3694"/>
                    <a:pt x="2396" y="3639"/>
                  </a:cubicBezTo>
                  <a:cubicBezTo>
                    <a:pt x="2403" y="3588"/>
                    <a:pt x="2406" y="3534"/>
                    <a:pt x="2414" y="3480"/>
                  </a:cubicBezTo>
                  <a:cubicBezTo>
                    <a:pt x="2424" y="3371"/>
                    <a:pt x="2439" y="3262"/>
                    <a:pt x="2450" y="3150"/>
                  </a:cubicBezTo>
                  <a:cubicBezTo>
                    <a:pt x="2468" y="3038"/>
                    <a:pt x="2483" y="2925"/>
                    <a:pt x="2501" y="2809"/>
                  </a:cubicBezTo>
                  <a:cubicBezTo>
                    <a:pt x="2508" y="2737"/>
                    <a:pt x="2518" y="2664"/>
                    <a:pt x="2530" y="2592"/>
                  </a:cubicBezTo>
                  <a:lnTo>
                    <a:pt x="2555" y="2374"/>
                  </a:lnTo>
                  <a:lnTo>
                    <a:pt x="2566" y="2262"/>
                  </a:lnTo>
                  <a:lnTo>
                    <a:pt x="2573" y="2153"/>
                  </a:lnTo>
                  <a:lnTo>
                    <a:pt x="2577" y="2045"/>
                  </a:lnTo>
                  <a:lnTo>
                    <a:pt x="2580" y="1933"/>
                  </a:lnTo>
                  <a:lnTo>
                    <a:pt x="2580" y="1824"/>
                  </a:lnTo>
                  <a:lnTo>
                    <a:pt x="2577" y="1715"/>
                  </a:lnTo>
                  <a:lnTo>
                    <a:pt x="2570" y="1606"/>
                  </a:lnTo>
                  <a:lnTo>
                    <a:pt x="2555" y="1498"/>
                  </a:lnTo>
                  <a:lnTo>
                    <a:pt x="2540" y="1389"/>
                  </a:lnTo>
                  <a:lnTo>
                    <a:pt x="2518" y="1280"/>
                  </a:lnTo>
                  <a:lnTo>
                    <a:pt x="2490" y="1175"/>
                  </a:lnTo>
                  <a:lnTo>
                    <a:pt x="2475" y="1120"/>
                  </a:lnTo>
                  <a:lnTo>
                    <a:pt x="2457" y="1070"/>
                  </a:lnTo>
                  <a:lnTo>
                    <a:pt x="2436" y="1016"/>
                  </a:lnTo>
                  <a:lnTo>
                    <a:pt x="2414" y="958"/>
                  </a:lnTo>
                  <a:lnTo>
                    <a:pt x="2388" y="903"/>
                  </a:lnTo>
                  <a:lnTo>
                    <a:pt x="2363" y="852"/>
                  </a:lnTo>
                  <a:lnTo>
                    <a:pt x="2330" y="798"/>
                  </a:lnTo>
                  <a:lnTo>
                    <a:pt x="2301" y="747"/>
                  </a:lnTo>
                  <a:lnTo>
                    <a:pt x="2269" y="697"/>
                  </a:lnTo>
                  <a:lnTo>
                    <a:pt x="2232" y="646"/>
                  </a:lnTo>
                  <a:lnTo>
                    <a:pt x="2197" y="598"/>
                  </a:lnTo>
                  <a:lnTo>
                    <a:pt x="2156" y="551"/>
                  </a:lnTo>
                  <a:lnTo>
                    <a:pt x="2116" y="508"/>
                  </a:lnTo>
                  <a:lnTo>
                    <a:pt x="2076" y="464"/>
                  </a:lnTo>
                  <a:lnTo>
                    <a:pt x="2033" y="421"/>
                  </a:lnTo>
                  <a:lnTo>
                    <a:pt x="1990" y="381"/>
                  </a:lnTo>
                  <a:lnTo>
                    <a:pt x="1943" y="345"/>
                  </a:lnTo>
                  <a:lnTo>
                    <a:pt x="1899" y="309"/>
                  </a:lnTo>
                  <a:lnTo>
                    <a:pt x="1874" y="287"/>
                  </a:lnTo>
                  <a:lnTo>
                    <a:pt x="1852" y="265"/>
                  </a:lnTo>
                  <a:lnTo>
                    <a:pt x="1827" y="244"/>
                  </a:lnTo>
                  <a:lnTo>
                    <a:pt x="1801" y="225"/>
                  </a:lnTo>
                  <a:lnTo>
                    <a:pt x="1750" y="190"/>
                  </a:lnTo>
                  <a:lnTo>
                    <a:pt x="1696" y="153"/>
                  </a:lnTo>
                  <a:lnTo>
                    <a:pt x="1638" y="124"/>
                  </a:lnTo>
                  <a:lnTo>
                    <a:pt x="1583" y="98"/>
                  </a:lnTo>
                  <a:cubicBezTo>
                    <a:pt x="1562" y="88"/>
                    <a:pt x="1544" y="81"/>
                    <a:pt x="1526" y="73"/>
                  </a:cubicBezTo>
                  <a:cubicBezTo>
                    <a:pt x="1508" y="66"/>
                    <a:pt x="1489" y="59"/>
                    <a:pt x="1471" y="55"/>
                  </a:cubicBezTo>
                  <a:lnTo>
                    <a:pt x="1436" y="41"/>
                  </a:lnTo>
                  <a:lnTo>
                    <a:pt x="1396" y="30"/>
                  </a:lnTo>
                  <a:lnTo>
                    <a:pt x="1359" y="23"/>
                  </a:lnTo>
                  <a:lnTo>
                    <a:pt x="1319" y="16"/>
                  </a:lnTo>
                  <a:lnTo>
                    <a:pt x="1283" y="8"/>
                  </a:lnTo>
                  <a:lnTo>
                    <a:pt x="1243" y="4"/>
                  </a:lnTo>
                  <a:lnTo>
                    <a:pt x="1207" y="1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34"/>
            <p:cNvSpPr/>
            <p:nvPr/>
          </p:nvSpPr>
          <p:spPr>
            <a:xfrm>
              <a:off x="654513" y="545775"/>
              <a:ext cx="39425" cy="41800"/>
            </a:xfrm>
            <a:custGeom>
              <a:avLst/>
              <a:gdLst/>
              <a:ahLst/>
              <a:cxnLst/>
              <a:rect l="l" t="t" r="r" b="b"/>
              <a:pathLst>
                <a:path w="1577" h="1672" extrusionOk="0">
                  <a:moveTo>
                    <a:pt x="815" y="457"/>
                  </a:moveTo>
                  <a:lnTo>
                    <a:pt x="848" y="461"/>
                  </a:lnTo>
                  <a:lnTo>
                    <a:pt x="877" y="464"/>
                  </a:lnTo>
                  <a:lnTo>
                    <a:pt x="910" y="468"/>
                  </a:lnTo>
                  <a:lnTo>
                    <a:pt x="939" y="475"/>
                  </a:lnTo>
                  <a:lnTo>
                    <a:pt x="968" y="486"/>
                  </a:lnTo>
                  <a:lnTo>
                    <a:pt x="989" y="504"/>
                  </a:lnTo>
                  <a:lnTo>
                    <a:pt x="1008" y="519"/>
                  </a:lnTo>
                  <a:lnTo>
                    <a:pt x="1026" y="537"/>
                  </a:lnTo>
                  <a:lnTo>
                    <a:pt x="1044" y="559"/>
                  </a:lnTo>
                  <a:lnTo>
                    <a:pt x="1062" y="576"/>
                  </a:lnTo>
                  <a:lnTo>
                    <a:pt x="1076" y="598"/>
                  </a:lnTo>
                  <a:lnTo>
                    <a:pt x="1091" y="620"/>
                  </a:lnTo>
                  <a:lnTo>
                    <a:pt x="1106" y="642"/>
                  </a:lnTo>
                  <a:lnTo>
                    <a:pt x="1116" y="668"/>
                  </a:lnTo>
                  <a:lnTo>
                    <a:pt x="1128" y="689"/>
                  </a:lnTo>
                  <a:lnTo>
                    <a:pt x="1138" y="715"/>
                  </a:lnTo>
                  <a:lnTo>
                    <a:pt x="1149" y="740"/>
                  </a:lnTo>
                  <a:lnTo>
                    <a:pt x="1156" y="762"/>
                  </a:lnTo>
                  <a:lnTo>
                    <a:pt x="1160" y="787"/>
                  </a:lnTo>
                  <a:lnTo>
                    <a:pt x="1167" y="812"/>
                  </a:lnTo>
                  <a:lnTo>
                    <a:pt x="1171" y="837"/>
                  </a:lnTo>
                  <a:lnTo>
                    <a:pt x="1171" y="867"/>
                  </a:lnTo>
                  <a:lnTo>
                    <a:pt x="1175" y="892"/>
                  </a:lnTo>
                  <a:lnTo>
                    <a:pt x="1175" y="917"/>
                  </a:lnTo>
                  <a:lnTo>
                    <a:pt x="1171" y="942"/>
                  </a:lnTo>
                  <a:lnTo>
                    <a:pt x="1167" y="968"/>
                  </a:lnTo>
                  <a:lnTo>
                    <a:pt x="1163" y="989"/>
                  </a:lnTo>
                  <a:lnTo>
                    <a:pt x="1156" y="1016"/>
                  </a:lnTo>
                  <a:lnTo>
                    <a:pt x="1149" y="1041"/>
                  </a:lnTo>
                  <a:lnTo>
                    <a:pt x="1138" y="1063"/>
                  </a:lnTo>
                  <a:lnTo>
                    <a:pt x="1128" y="1088"/>
                  </a:lnTo>
                  <a:lnTo>
                    <a:pt x="1116" y="1109"/>
                  </a:lnTo>
                  <a:lnTo>
                    <a:pt x="1102" y="1131"/>
                  </a:lnTo>
                  <a:lnTo>
                    <a:pt x="1084" y="1149"/>
                  </a:lnTo>
                  <a:lnTo>
                    <a:pt x="1066" y="1171"/>
                  </a:lnTo>
                  <a:lnTo>
                    <a:pt x="1048" y="1189"/>
                  </a:lnTo>
                  <a:lnTo>
                    <a:pt x="1026" y="1207"/>
                  </a:lnTo>
                  <a:lnTo>
                    <a:pt x="1015" y="1211"/>
                  </a:lnTo>
                  <a:lnTo>
                    <a:pt x="986" y="1222"/>
                  </a:lnTo>
                  <a:lnTo>
                    <a:pt x="957" y="1233"/>
                  </a:lnTo>
                  <a:lnTo>
                    <a:pt x="928" y="1240"/>
                  </a:lnTo>
                  <a:lnTo>
                    <a:pt x="899" y="1243"/>
                  </a:lnTo>
                  <a:lnTo>
                    <a:pt x="870" y="1250"/>
                  </a:lnTo>
                  <a:lnTo>
                    <a:pt x="841" y="1250"/>
                  </a:lnTo>
                  <a:lnTo>
                    <a:pt x="812" y="1255"/>
                  </a:lnTo>
                  <a:lnTo>
                    <a:pt x="783" y="1250"/>
                  </a:lnTo>
                  <a:lnTo>
                    <a:pt x="754" y="1250"/>
                  </a:lnTo>
                  <a:lnTo>
                    <a:pt x="725" y="1247"/>
                  </a:lnTo>
                  <a:lnTo>
                    <a:pt x="696" y="1240"/>
                  </a:lnTo>
                  <a:lnTo>
                    <a:pt x="671" y="1233"/>
                  </a:lnTo>
                  <a:lnTo>
                    <a:pt x="641" y="1225"/>
                  </a:lnTo>
                  <a:lnTo>
                    <a:pt x="616" y="1215"/>
                  </a:lnTo>
                  <a:lnTo>
                    <a:pt x="591" y="1203"/>
                  </a:lnTo>
                  <a:lnTo>
                    <a:pt x="569" y="1193"/>
                  </a:lnTo>
                  <a:lnTo>
                    <a:pt x="548" y="1178"/>
                  </a:lnTo>
                  <a:lnTo>
                    <a:pt x="526" y="1160"/>
                  </a:lnTo>
                  <a:lnTo>
                    <a:pt x="504" y="1146"/>
                  </a:lnTo>
                  <a:lnTo>
                    <a:pt x="486" y="1124"/>
                  </a:lnTo>
                  <a:lnTo>
                    <a:pt x="468" y="1106"/>
                  </a:lnTo>
                  <a:lnTo>
                    <a:pt x="454" y="1084"/>
                  </a:lnTo>
                  <a:lnTo>
                    <a:pt x="439" y="1059"/>
                  </a:lnTo>
                  <a:lnTo>
                    <a:pt x="428" y="1037"/>
                  </a:lnTo>
                  <a:lnTo>
                    <a:pt x="417" y="1008"/>
                  </a:lnTo>
                  <a:lnTo>
                    <a:pt x="410" y="982"/>
                  </a:lnTo>
                  <a:lnTo>
                    <a:pt x="402" y="954"/>
                  </a:lnTo>
                  <a:lnTo>
                    <a:pt x="399" y="924"/>
                  </a:lnTo>
                  <a:lnTo>
                    <a:pt x="399" y="892"/>
                  </a:lnTo>
                  <a:lnTo>
                    <a:pt x="399" y="859"/>
                  </a:lnTo>
                  <a:lnTo>
                    <a:pt x="402" y="823"/>
                  </a:lnTo>
                  <a:lnTo>
                    <a:pt x="406" y="787"/>
                  </a:lnTo>
                  <a:lnTo>
                    <a:pt x="417" y="776"/>
                  </a:lnTo>
                  <a:lnTo>
                    <a:pt x="428" y="765"/>
                  </a:lnTo>
                  <a:lnTo>
                    <a:pt x="442" y="743"/>
                  </a:lnTo>
                  <a:lnTo>
                    <a:pt x="454" y="722"/>
                  </a:lnTo>
                  <a:lnTo>
                    <a:pt x="464" y="696"/>
                  </a:lnTo>
                  <a:lnTo>
                    <a:pt x="475" y="675"/>
                  </a:lnTo>
                  <a:cubicBezTo>
                    <a:pt x="486" y="646"/>
                    <a:pt x="497" y="613"/>
                    <a:pt x="508" y="584"/>
                  </a:cubicBezTo>
                  <a:lnTo>
                    <a:pt x="533" y="562"/>
                  </a:lnTo>
                  <a:lnTo>
                    <a:pt x="554" y="544"/>
                  </a:lnTo>
                  <a:lnTo>
                    <a:pt x="580" y="526"/>
                  </a:lnTo>
                  <a:lnTo>
                    <a:pt x="609" y="508"/>
                  </a:lnTo>
                  <a:lnTo>
                    <a:pt x="635" y="497"/>
                  </a:lnTo>
                  <a:lnTo>
                    <a:pt x="663" y="482"/>
                  </a:lnTo>
                  <a:lnTo>
                    <a:pt x="696" y="475"/>
                  </a:lnTo>
                  <a:lnTo>
                    <a:pt x="725" y="468"/>
                  </a:lnTo>
                  <a:lnTo>
                    <a:pt x="754" y="461"/>
                  </a:lnTo>
                  <a:lnTo>
                    <a:pt x="787" y="461"/>
                  </a:lnTo>
                  <a:lnTo>
                    <a:pt x="815" y="457"/>
                  </a:lnTo>
                  <a:close/>
                  <a:moveTo>
                    <a:pt x="775" y="1"/>
                  </a:moveTo>
                  <a:lnTo>
                    <a:pt x="728" y="4"/>
                  </a:lnTo>
                  <a:lnTo>
                    <a:pt x="681" y="8"/>
                  </a:lnTo>
                  <a:lnTo>
                    <a:pt x="631" y="15"/>
                  </a:lnTo>
                  <a:lnTo>
                    <a:pt x="588" y="26"/>
                  </a:lnTo>
                  <a:lnTo>
                    <a:pt x="541" y="41"/>
                  </a:lnTo>
                  <a:lnTo>
                    <a:pt x="493" y="59"/>
                  </a:lnTo>
                  <a:lnTo>
                    <a:pt x="449" y="81"/>
                  </a:lnTo>
                  <a:lnTo>
                    <a:pt x="406" y="102"/>
                  </a:lnTo>
                  <a:lnTo>
                    <a:pt x="367" y="131"/>
                  </a:lnTo>
                  <a:lnTo>
                    <a:pt x="341" y="146"/>
                  </a:lnTo>
                  <a:lnTo>
                    <a:pt x="319" y="168"/>
                  </a:lnTo>
                  <a:lnTo>
                    <a:pt x="297" y="185"/>
                  </a:lnTo>
                  <a:lnTo>
                    <a:pt x="272" y="207"/>
                  </a:lnTo>
                  <a:lnTo>
                    <a:pt x="250" y="233"/>
                  </a:lnTo>
                  <a:lnTo>
                    <a:pt x="228" y="255"/>
                  </a:lnTo>
                  <a:lnTo>
                    <a:pt x="210" y="280"/>
                  </a:lnTo>
                  <a:lnTo>
                    <a:pt x="188" y="308"/>
                  </a:lnTo>
                  <a:lnTo>
                    <a:pt x="171" y="334"/>
                  </a:lnTo>
                  <a:lnTo>
                    <a:pt x="153" y="363"/>
                  </a:lnTo>
                  <a:lnTo>
                    <a:pt x="138" y="392"/>
                  </a:lnTo>
                  <a:lnTo>
                    <a:pt x="123" y="421"/>
                  </a:lnTo>
                  <a:lnTo>
                    <a:pt x="113" y="450"/>
                  </a:lnTo>
                  <a:lnTo>
                    <a:pt x="101" y="482"/>
                  </a:lnTo>
                  <a:lnTo>
                    <a:pt x="94" y="511"/>
                  </a:lnTo>
                  <a:lnTo>
                    <a:pt x="87" y="541"/>
                  </a:lnTo>
                  <a:lnTo>
                    <a:pt x="76" y="559"/>
                  </a:lnTo>
                  <a:lnTo>
                    <a:pt x="66" y="573"/>
                  </a:lnTo>
                  <a:lnTo>
                    <a:pt x="54" y="591"/>
                  </a:lnTo>
                  <a:lnTo>
                    <a:pt x="47" y="609"/>
                  </a:lnTo>
                  <a:lnTo>
                    <a:pt x="36" y="628"/>
                  </a:lnTo>
                  <a:lnTo>
                    <a:pt x="29" y="646"/>
                  </a:lnTo>
                  <a:lnTo>
                    <a:pt x="19" y="685"/>
                  </a:lnTo>
                  <a:lnTo>
                    <a:pt x="11" y="722"/>
                  </a:lnTo>
                  <a:lnTo>
                    <a:pt x="4" y="762"/>
                  </a:lnTo>
                  <a:lnTo>
                    <a:pt x="0" y="805"/>
                  </a:lnTo>
                  <a:lnTo>
                    <a:pt x="0" y="845"/>
                  </a:lnTo>
                  <a:lnTo>
                    <a:pt x="4" y="889"/>
                  </a:lnTo>
                  <a:lnTo>
                    <a:pt x="7" y="929"/>
                  </a:lnTo>
                  <a:lnTo>
                    <a:pt x="14" y="968"/>
                  </a:lnTo>
                  <a:lnTo>
                    <a:pt x="22" y="1008"/>
                  </a:lnTo>
                  <a:lnTo>
                    <a:pt x="33" y="1048"/>
                  </a:lnTo>
                  <a:lnTo>
                    <a:pt x="44" y="1088"/>
                  </a:lnTo>
                  <a:lnTo>
                    <a:pt x="58" y="1124"/>
                  </a:lnTo>
                  <a:lnTo>
                    <a:pt x="73" y="1160"/>
                  </a:lnTo>
                  <a:lnTo>
                    <a:pt x="84" y="1178"/>
                  </a:lnTo>
                  <a:lnTo>
                    <a:pt x="87" y="1185"/>
                  </a:lnTo>
                  <a:lnTo>
                    <a:pt x="106" y="1233"/>
                  </a:lnTo>
                  <a:lnTo>
                    <a:pt x="127" y="1276"/>
                  </a:lnTo>
                  <a:lnTo>
                    <a:pt x="153" y="1320"/>
                  </a:lnTo>
                  <a:lnTo>
                    <a:pt x="178" y="1359"/>
                  </a:lnTo>
                  <a:lnTo>
                    <a:pt x="207" y="1396"/>
                  </a:lnTo>
                  <a:lnTo>
                    <a:pt x="236" y="1432"/>
                  </a:lnTo>
                  <a:lnTo>
                    <a:pt x="268" y="1464"/>
                  </a:lnTo>
                  <a:lnTo>
                    <a:pt x="305" y="1497"/>
                  </a:lnTo>
                  <a:lnTo>
                    <a:pt x="341" y="1523"/>
                  </a:lnTo>
                  <a:lnTo>
                    <a:pt x="377" y="1548"/>
                  </a:lnTo>
                  <a:lnTo>
                    <a:pt x="417" y="1573"/>
                  </a:lnTo>
                  <a:lnTo>
                    <a:pt x="457" y="1595"/>
                  </a:lnTo>
                  <a:lnTo>
                    <a:pt x="501" y="1613"/>
                  </a:lnTo>
                  <a:lnTo>
                    <a:pt x="544" y="1628"/>
                  </a:lnTo>
                  <a:lnTo>
                    <a:pt x="588" y="1642"/>
                  </a:lnTo>
                  <a:lnTo>
                    <a:pt x="631" y="1653"/>
                  </a:lnTo>
                  <a:lnTo>
                    <a:pt x="675" y="1660"/>
                  </a:lnTo>
                  <a:lnTo>
                    <a:pt x="721" y="1668"/>
                  </a:lnTo>
                  <a:lnTo>
                    <a:pt x="765" y="1668"/>
                  </a:lnTo>
                  <a:lnTo>
                    <a:pt x="812" y="1671"/>
                  </a:lnTo>
                  <a:lnTo>
                    <a:pt x="855" y="1668"/>
                  </a:lnTo>
                  <a:lnTo>
                    <a:pt x="902" y="1663"/>
                  </a:lnTo>
                  <a:lnTo>
                    <a:pt x="949" y="1657"/>
                  </a:lnTo>
                  <a:lnTo>
                    <a:pt x="993" y="1646"/>
                  </a:lnTo>
                  <a:lnTo>
                    <a:pt x="1036" y="1631"/>
                  </a:lnTo>
                  <a:lnTo>
                    <a:pt x="1084" y="1617"/>
                  </a:lnTo>
                  <a:lnTo>
                    <a:pt x="1128" y="1598"/>
                  </a:lnTo>
                  <a:lnTo>
                    <a:pt x="1167" y="1576"/>
                  </a:lnTo>
                  <a:lnTo>
                    <a:pt x="1210" y="1555"/>
                  </a:lnTo>
                  <a:lnTo>
                    <a:pt x="1250" y="1530"/>
                  </a:lnTo>
                  <a:lnTo>
                    <a:pt x="1290" y="1501"/>
                  </a:lnTo>
                  <a:lnTo>
                    <a:pt x="1327" y="1468"/>
                  </a:lnTo>
                  <a:lnTo>
                    <a:pt x="1367" y="1429"/>
                  </a:lnTo>
                  <a:lnTo>
                    <a:pt x="1402" y="1392"/>
                  </a:lnTo>
                  <a:lnTo>
                    <a:pt x="1432" y="1349"/>
                  </a:lnTo>
                  <a:lnTo>
                    <a:pt x="1461" y="1305"/>
                  </a:lnTo>
                  <a:lnTo>
                    <a:pt x="1486" y="1262"/>
                  </a:lnTo>
                  <a:lnTo>
                    <a:pt x="1508" y="1218"/>
                  </a:lnTo>
                  <a:lnTo>
                    <a:pt x="1529" y="1171"/>
                  </a:lnTo>
                  <a:lnTo>
                    <a:pt x="1544" y="1124"/>
                  </a:lnTo>
                  <a:lnTo>
                    <a:pt x="1558" y="1073"/>
                  </a:lnTo>
                  <a:lnTo>
                    <a:pt x="1566" y="1026"/>
                  </a:lnTo>
                  <a:lnTo>
                    <a:pt x="1573" y="976"/>
                  </a:lnTo>
                  <a:lnTo>
                    <a:pt x="1576" y="924"/>
                  </a:lnTo>
                  <a:lnTo>
                    <a:pt x="1576" y="874"/>
                  </a:lnTo>
                  <a:lnTo>
                    <a:pt x="1576" y="823"/>
                  </a:lnTo>
                  <a:lnTo>
                    <a:pt x="1573" y="776"/>
                  </a:lnTo>
                  <a:lnTo>
                    <a:pt x="1566" y="725"/>
                  </a:lnTo>
                  <a:lnTo>
                    <a:pt x="1555" y="675"/>
                  </a:lnTo>
                  <a:lnTo>
                    <a:pt x="1541" y="628"/>
                  </a:lnTo>
                  <a:lnTo>
                    <a:pt x="1526" y="576"/>
                  </a:lnTo>
                  <a:lnTo>
                    <a:pt x="1508" y="529"/>
                  </a:lnTo>
                  <a:lnTo>
                    <a:pt x="1486" y="482"/>
                  </a:lnTo>
                  <a:lnTo>
                    <a:pt x="1464" y="439"/>
                  </a:lnTo>
                  <a:lnTo>
                    <a:pt x="1439" y="395"/>
                  </a:lnTo>
                  <a:lnTo>
                    <a:pt x="1410" y="352"/>
                  </a:lnTo>
                  <a:lnTo>
                    <a:pt x="1381" y="312"/>
                  </a:lnTo>
                  <a:lnTo>
                    <a:pt x="1349" y="272"/>
                  </a:lnTo>
                  <a:lnTo>
                    <a:pt x="1312" y="236"/>
                  </a:lnTo>
                  <a:lnTo>
                    <a:pt x="1275" y="200"/>
                  </a:lnTo>
                  <a:lnTo>
                    <a:pt x="1236" y="168"/>
                  </a:lnTo>
                  <a:lnTo>
                    <a:pt x="1193" y="135"/>
                  </a:lnTo>
                  <a:lnTo>
                    <a:pt x="1149" y="109"/>
                  </a:lnTo>
                  <a:lnTo>
                    <a:pt x="1106" y="84"/>
                  </a:lnTo>
                  <a:lnTo>
                    <a:pt x="1058" y="62"/>
                  </a:lnTo>
                  <a:lnTo>
                    <a:pt x="1011" y="44"/>
                  </a:lnTo>
                  <a:lnTo>
                    <a:pt x="968" y="29"/>
                  </a:lnTo>
                  <a:lnTo>
                    <a:pt x="921" y="15"/>
                  </a:lnTo>
                  <a:lnTo>
                    <a:pt x="870" y="8"/>
                  </a:lnTo>
                  <a:lnTo>
                    <a:pt x="823" y="4"/>
                  </a:lnTo>
                  <a:lnTo>
                    <a:pt x="775" y="1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34"/>
            <p:cNvSpPr/>
            <p:nvPr/>
          </p:nvSpPr>
          <p:spPr>
            <a:xfrm>
              <a:off x="728888" y="447400"/>
              <a:ext cx="45575" cy="91700"/>
            </a:xfrm>
            <a:custGeom>
              <a:avLst/>
              <a:gdLst/>
              <a:ahLst/>
              <a:cxnLst/>
              <a:rect l="l" t="t" r="r" b="b"/>
              <a:pathLst>
                <a:path w="1823" h="3668" extrusionOk="0">
                  <a:moveTo>
                    <a:pt x="1410" y="0"/>
                  </a:moveTo>
                  <a:lnTo>
                    <a:pt x="1396" y="4"/>
                  </a:lnTo>
                  <a:lnTo>
                    <a:pt x="1381" y="7"/>
                  </a:lnTo>
                  <a:lnTo>
                    <a:pt x="1366" y="11"/>
                  </a:lnTo>
                  <a:lnTo>
                    <a:pt x="1352" y="15"/>
                  </a:lnTo>
                  <a:lnTo>
                    <a:pt x="1337" y="22"/>
                  </a:lnTo>
                  <a:lnTo>
                    <a:pt x="1323" y="29"/>
                  </a:lnTo>
                  <a:lnTo>
                    <a:pt x="1312" y="37"/>
                  </a:lnTo>
                  <a:lnTo>
                    <a:pt x="1301" y="47"/>
                  </a:lnTo>
                  <a:lnTo>
                    <a:pt x="1287" y="54"/>
                  </a:lnTo>
                  <a:lnTo>
                    <a:pt x="1279" y="69"/>
                  </a:lnTo>
                  <a:lnTo>
                    <a:pt x="1269" y="80"/>
                  </a:lnTo>
                  <a:lnTo>
                    <a:pt x="1262" y="94"/>
                  </a:lnTo>
                  <a:lnTo>
                    <a:pt x="1254" y="105"/>
                  </a:lnTo>
                  <a:lnTo>
                    <a:pt x="1247" y="124"/>
                  </a:lnTo>
                  <a:lnTo>
                    <a:pt x="1244" y="138"/>
                  </a:lnTo>
                  <a:lnTo>
                    <a:pt x="1240" y="156"/>
                  </a:lnTo>
                  <a:lnTo>
                    <a:pt x="1236" y="171"/>
                  </a:lnTo>
                  <a:lnTo>
                    <a:pt x="1236" y="192"/>
                  </a:lnTo>
                  <a:lnTo>
                    <a:pt x="1236" y="293"/>
                  </a:lnTo>
                  <a:lnTo>
                    <a:pt x="1240" y="398"/>
                  </a:lnTo>
                  <a:lnTo>
                    <a:pt x="1247" y="500"/>
                  </a:lnTo>
                  <a:lnTo>
                    <a:pt x="1257" y="602"/>
                  </a:lnTo>
                  <a:cubicBezTo>
                    <a:pt x="1272" y="732"/>
                    <a:pt x="1287" y="866"/>
                    <a:pt x="1301" y="997"/>
                  </a:cubicBezTo>
                  <a:lnTo>
                    <a:pt x="1309" y="1094"/>
                  </a:lnTo>
                  <a:lnTo>
                    <a:pt x="1316" y="1196"/>
                  </a:lnTo>
                  <a:lnTo>
                    <a:pt x="1319" y="1293"/>
                  </a:lnTo>
                  <a:lnTo>
                    <a:pt x="1316" y="1395"/>
                  </a:lnTo>
                  <a:lnTo>
                    <a:pt x="1312" y="1497"/>
                  </a:lnTo>
                  <a:cubicBezTo>
                    <a:pt x="1309" y="1529"/>
                    <a:pt x="1305" y="1566"/>
                    <a:pt x="1301" y="1598"/>
                  </a:cubicBezTo>
                  <a:lnTo>
                    <a:pt x="1294" y="1653"/>
                  </a:lnTo>
                  <a:lnTo>
                    <a:pt x="1287" y="1703"/>
                  </a:lnTo>
                  <a:lnTo>
                    <a:pt x="1276" y="1758"/>
                  </a:lnTo>
                  <a:lnTo>
                    <a:pt x="1265" y="1808"/>
                  </a:lnTo>
                  <a:lnTo>
                    <a:pt x="1247" y="1873"/>
                  </a:lnTo>
                  <a:lnTo>
                    <a:pt x="1229" y="1939"/>
                  </a:lnTo>
                  <a:lnTo>
                    <a:pt x="1207" y="2004"/>
                  </a:lnTo>
                  <a:lnTo>
                    <a:pt x="1185" y="2066"/>
                  </a:lnTo>
                  <a:lnTo>
                    <a:pt x="1164" y="2131"/>
                  </a:lnTo>
                  <a:lnTo>
                    <a:pt x="1138" y="2193"/>
                  </a:lnTo>
                  <a:lnTo>
                    <a:pt x="1113" y="2254"/>
                  </a:lnTo>
                  <a:lnTo>
                    <a:pt x="1084" y="2315"/>
                  </a:lnTo>
                  <a:lnTo>
                    <a:pt x="1023" y="2439"/>
                  </a:lnTo>
                  <a:lnTo>
                    <a:pt x="953" y="2559"/>
                  </a:lnTo>
                  <a:lnTo>
                    <a:pt x="881" y="2675"/>
                  </a:lnTo>
                  <a:lnTo>
                    <a:pt x="805" y="2787"/>
                  </a:lnTo>
                  <a:lnTo>
                    <a:pt x="722" y="2895"/>
                  </a:lnTo>
                  <a:lnTo>
                    <a:pt x="635" y="3001"/>
                  </a:lnTo>
                  <a:lnTo>
                    <a:pt x="544" y="3102"/>
                  </a:lnTo>
                  <a:lnTo>
                    <a:pt x="446" y="3200"/>
                  </a:lnTo>
                  <a:lnTo>
                    <a:pt x="349" y="3294"/>
                  </a:lnTo>
                  <a:lnTo>
                    <a:pt x="247" y="3381"/>
                  </a:lnTo>
                  <a:lnTo>
                    <a:pt x="138" y="3464"/>
                  </a:lnTo>
                  <a:lnTo>
                    <a:pt x="33" y="3544"/>
                  </a:lnTo>
                  <a:lnTo>
                    <a:pt x="26" y="3548"/>
                  </a:lnTo>
                  <a:lnTo>
                    <a:pt x="18" y="3551"/>
                  </a:lnTo>
                  <a:lnTo>
                    <a:pt x="15" y="3559"/>
                  </a:lnTo>
                  <a:lnTo>
                    <a:pt x="11" y="3562"/>
                  </a:lnTo>
                  <a:lnTo>
                    <a:pt x="8" y="3569"/>
                  </a:lnTo>
                  <a:lnTo>
                    <a:pt x="4" y="3576"/>
                  </a:lnTo>
                  <a:lnTo>
                    <a:pt x="4" y="3581"/>
                  </a:lnTo>
                  <a:lnTo>
                    <a:pt x="1" y="3588"/>
                  </a:lnTo>
                  <a:lnTo>
                    <a:pt x="1" y="3595"/>
                  </a:lnTo>
                  <a:lnTo>
                    <a:pt x="1" y="3598"/>
                  </a:lnTo>
                  <a:lnTo>
                    <a:pt x="1" y="3606"/>
                  </a:lnTo>
                  <a:lnTo>
                    <a:pt x="1" y="3613"/>
                  </a:lnTo>
                  <a:lnTo>
                    <a:pt x="1" y="3616"/>
                  </a:lnTo>
                  <a:lnTo>
                    <a:pt x="4" y="3624"/>
                  </a:lnTo>
                  <a:lnTo>
                    <a:pt x="8" y="3628"/>
                  </a:lnTo>
                  <a:lnTo>
                    <a:pt x="8" y="3635"/>
                  </a:lnTo>
                  <a:lnTo>
                    <a:pt x="11" y="3638"/>
                  </a:lnTo>
                  <a:lnTo>
                    <a:pt x="15" y="3642"/>
                  </a:lnTo>
                  <a:lnTo>
                    <a:pt x="18" y="3649"/>
                  </a:lnTo>
                  <a:lnTo>
                    <a:pt x="22" y="3653"/>
                  </a:lnTo>
                  <a:lnTo>
                    <a:pt x="29" y="3656"/>
                  </a:lnTo>
                  <a:lnTo>
                    <a:pt x="33" y="3660"/>
                  </a:lnTo>
                  <a:lnTo>
                    <a:pt x="40" y="3660"/>
                  </a:lnTo>
                  <a:lnTo>
                    <a:pt x="44" y="3663"/>
                  </a:lnTo>
                  <a:lnTo>
                    <a:pt x="51" y="3668"/>
                  </a:lnTo>
                  <a:lnTo>
                    <a:pt x="76" y="3668"/>
                  </a:lnTo>
                  <a:lnTo>
                    <a:pt x="83" y="3663"/>
                  </a:lnTo>
                  <a:lnTo>
                    <a:pt x="91" y="3663"/>
                  </a:lnTo>
                  <a:lnTo>
                    <a:pt x="98" y="3660"/>
                  </a:lnTo>
                  <a:cubicBezTo>
                    <a:pt x="142" y="3638"/>
                    <a:pt x="185" y="3616"/>
                    <a:pt x="229" y="3591"/>
                  </a:cubicBezTo>
                  <a:cubicBezTo>
                    <a:pt x="269" y="3569"/>
                    <a:pt x="312" y="3548"/>
                    <a:pt x="352" y="3522"/>
                  </a:cubicBezTo>
                  <a:cubicBezTo>
                    <a:pt x="392" y="3501"/>
                    <a:pt x="431" y="3476"/>
                    <a:pt x="471" y="3450"/>
                  </a:cubicBezTo>
                  <a:lnTo>
                    <a:pt x="588" y="3374"/>
                  </a:lnTo>
                  <a:lnTo>
                    <a:pt x="700" y="3294"/>
                  </a:lnTo>
                  <a:lnTo>
                    <a:pt x="805" y="3211"/>
                  </a:lnTo>
                  <a:lnTo>
                    <a:pt x="856" y="3168"/>
                  </a:lnTo>
                  <a:lnTo>
                    <a:pt x="906" y="3124"/>
                  </a:lnTo>
                  <a:lnTo>
                    <a:pt x="953" y="3076"/>
                  </a:lnTo>
                  <a:lnTo>
                    <a:pt x="1004" y="3029"/>
                  </a:lnTo>
                  <a:lnTo>
                    <a:pt x="1048" y="2982"/>
                  </a:lnTo>
                  <a:lnTo>
                    <a:pt x="1095" y="2935"/>
                  </a:lnTo>
                  <a:lnTo>
                    <a:pt x="1138" y="2885"/>
                  </a:lnTo>
                  <a:lnTo>
                    <a:pt x="1182" y="2830"/>
                  </a:lnTo>
                  <a:lnTo>
                    <a:pt x="1222" y="2780"/>
                  </a:lnTo>
                  <a:lnTo>
                    <a:pt x="1262" y="2725"/>
                  </a:lnTo>
                  <a:lnTo>
                    <a:pt x="1301" y="2671"/>
                  </a:lnTo>
                  <a:lnTo>
                    <a:pt x="1341" y="2613"/>
                  </a:lnTo>
                  <a:lnTo>
                    <a:pt x="1377" y="2554"/>
                  </a:lnTo>
                  <a:lnTo>
                    <a:pt x="1410" y="2494"/>
                  </a:lnTo>
                  <a:lnTo>
                    <a:pt x="1446" y="2432"/>
                  </a:lnTo>
                  <a:lnTo>
                    <a:pt x="1479" y="2370"/>
                  </a:lnTo>
                  <a:lnTo>
                    <a:pt x="1511" y="2305"/>
                  </a:lnTo>
                  <a:lnTo>
                    <a:pt x="1540" y="2240"/>
                  </a:lnTo>
                  <a:lnTo>
                    <a:pt x="1570" y="2171"/>
                  </a:lnTo>
                  <a:lnTo>
                    <a:pt x="1598" y="2102"/>
                  </a:lnTo>
                  <a:cubicBezTo>
                    <a:pt x="1613" y="2066"/>
                    <a:pt x="1627" y="2026"/>
                    <a:pt x="1642" y="1989"/>
                  </a:cubicBezTo>
                  <a:cubicBezTo>
                    <a:pt x="1653" y="1950"/>
                    <a:pt x="1667" y="1910"/>
                    <a:pt x="1678" y="1870"/>
                  </a:cubicBezTo>
                  <a:cubicBezTo>
                    <a:pt x="1692" y="1830"/>
                    <a:pt x="1704" y="1787"/>
                    <a:pt x="1714" y="1747"/>
                  </a:cubicBezTo>
                  <a:lnTo>
                    <a:pt x="1747" y="1616"/>
                  </a:lnTo>
                  <a:lnTo>
                    <a:pt x="1776" y="1486"/>
                  </a:lnTo>
                  <a:lnTo>
                    <a:pt x="1798" y="1355"/>
                  </a:lnTo>
                  <a:lnTo>
                    <a:pt x="1812" y="1221"/>
                  </a:lnTo>
                  <a:lnTo>
                    <a:pt x="1819" y="1153"/>
                  </a:lnTo>
                  <a:lnTo>
                    <a:pt x="1823" y="1087"/>
                  </a:lnTo>
                  <a:lnTo>
                    <a:pt x="1823" y="1019"/>
                  </a:lnTo>
                  <a:lnTo>
                    <a:pt x="1823" y="953"/>
                  </a:lnTo>
                  <a:lnTo>
                    <a:pt x="1823" y="888"/>
                  </a:lnTo>
                  <a:lnTo>
                    <a:pt x="1819" y="819"/>
                  </a:lnTo>
                  <a:lnTo>
                    <a:pt x="1816" y="754"/>
                  </a:lnTo>
                  <a:lnTo>
                    <a:pt x="1809" y="689"/>
                  </a:lnTo>
                  <a:lnTo>
                    <a:pt x="1798" y="624"/>
                  </a:lnTo>
                  <a:lnTo>
                    <a:pt x="1787" y="562"/>
                  </a:lnTo>
                  <a:lnTo>
                    <a:pt x="1772" y="500"/>
                  </a:lnTo>
                  <a:lnTo>
                    <a:pt x="1754" y="438"/>
                  </a:lnTo>
                  <a:lnTo>
                    <a:pt x="1736" y="377"/>
                  </a:lnTo>
                  <a:lnTo>
                    <a:pt x="1714" y="319"/>
                  </a:lnTo>
                  <a:lnTo>
                    <a:pt x="1689" y="258"/>
                  </a:lnTo>
                  <a:lnTo>
                    <a:pt x="1664" y="203"/>
                  </a:lnTo>
                  <a:lnTo>
                    <a:pt x="1635" y="149"/>
                  </a:lnTo>
                  <a:lnTo>
                    <a:pt x="1602" y="94"/>
                  </a:lnTo>
                  <a:lnTo>
                    <a:pt x="1591" y="80"/>
                  </a:lnTo>
                  <a:lnTo>
                    <a:pt x="1580" y="65"/>
                  </a:lnTo>
                  <a:lnTo>
                    <a:pt x="1570" y="54"/>
                  </a:lnTo>
                  <a:lnTo>
                    <a:pt x="1555" y="44"/>
                  </a:lnTo>
                  <a:lnTo>
                    <a:pt x="1544" y="32"/>
                  </a:lnTo>
                  <a:lnTo>
                    <a:pt x="1530" y="25"/>
                  </a:lnTo>
                  <a:lnTo>
                    <a:pt x="1515" y="18"/>
                  </a:lnTo>
                  <a:lnTo>
                    <a:pt x="1501" y="15"/>
                  </a:lnTo>
                  <a:lnTo>
                    <a:pt x="1486" y="7"/>
                  </a:lnTo>
                  <a:lnTo>
                    <a:pt x="1471" y="4"/>
                  </a:lnTo>
                  <a:lnTo>
                    <a:pt x="1453" y="4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34"/>
            <p:cNvSpPr/>
            <p:nvPr/>
          </p:nvSpPr>
          <p:spPr>
            <a:xfrm>
              <a:off x="809138" y="572050"/>
              <a:ext cx="147000" cy="135550"/>
            </a:xfrm>
            <a:custGeom>
              <a:avLst/>
              <a:gdLst/>
              <a:ahLst/>
              <a:cxnLst/>
              <a:rect l="l" t="t" r="r" b="b"/>
              <a:pathLst>
                <a:path w="5880" h="5422" extrusionOk="0">
                  <a:moveTo>
                    <a:pt x="1896" y="4718"/>
                  </a:moveTo>
                  <a:lnTo>
                    <a:pt x="2001" y="4780"/>
                  </a:lnTo>
                  <a:lnTo>
                    <a:pt x="2110" y="4835"/>
                  </a:lnTo>
                  <a:lnTo>
                    <a:pt x="1998" y="4784"/>
                  </a:lnTo>
                  <a:lnTo>
                    <a:pt x="1889" y="4726"/>
                  </a:lnTo>
                  <a:lnTo>
                    <a:pt x="1892" y="4722"/>
                  </a:lnTo>
                  <a:lnTo>
                    <a:pt x="1896" y="4718"/>
                  </a:lnTo>
                  <a:close/>
                  <a:moveTo>
                    <a:pt x="556" y="533"/>
                  </a:moveTo>
                  <a:lnTo>
                    <a:pt x="556" y="642"/>
                  </a:lnTo>
                  <a:lnTo>
                    <a:pt x="556" y="747"/>
                  </a:lnTo>
                  <a:lnTo>
                    <a:pt x="559" y="856"/>
                  </a:lnTo>
                  <a:lnTo>
                    <a:pt x="566" y="965"/>
                  </a:lnTo>
                  <a:lnTo>
                    <a:pt x="577" y="1069"/>
                  </a:lnTo>
                  <a:lnTo>
                    <a:pt x="588" y="1174"/>
                  </a:lnTo>
                  <a:lnTo>
                    <a:pt x="606" y="1283"/>
                  </a:lnTo>
                  <a:lnTo>
                    <a:pt x="621" y="1388"/>
                  </a:lnTo>
                  <a:lnTo>
                    <a:pt x="643" y="1490"/>
                  </a:lnTo>
                  <a:lnTo>
                    <a:pt x="664" y="1595"/>
                  </a:lnTo>
                  <a:lnTo>
                    <a:pt x="690" y="1700"/>
                  </a:lnTo>
                  <a:lnTo>
                    <a:pt x="715" y="1801"/>
                  </a:lnTo>
                  <a:lnTo>
                    <a:pt x="748" y="1903"/>
                  </a:lnTo>
                  <a:lnTo>
                    <a:pt x="777" y="2004"/>
                  </a:lnTo>
                  <a:lnTo>
                    <a:pt x="813" y="2106"/>
                  </a:lnTo>
                  <a:lnTo>
                    <a:pt x="849" y="2204"/>
                  </a:lnTo>
                  <a:lnTo>
                    <a:pt x="885" y="2301"/>
                  </a:lnTo>
                  <a:lnTo>
                    <a:pt x="929" y="2400"/>
                  </a:lnTo>
                  <a:lnTo>
                    <a:pt x="969" y="2494"/>
                  </a:lnTo>
                  <a:lnTo>
                    <a:pt x="1016" y="2588"/>
                  </a:lnTo>
                  <a:lnTo>
                    <a:pt x="1063" y="2682"/>
                  </a:lnTo>
                  <a:lnTo>
                    <a:pt x="1110" y="2773"/>
                  </a:lnTo>
                  <a:lnTo>
                    <a:pt x="1165" y="2867"/>
                  </a:lnTo>
                  <a:lnTo>
                    <a:pt x="1215" y="2954"/>
                  </a:lnTo>
                  <a:lnTo>
                    <a:pt x="1270" y="3044"/>
                  </a:lnTo>
                  <a:lnTo>
                    <a:pt x="1327" y="3131"/>
                  </a:lnTo>
                  <a:lnTo>
                    <a:pt x="1389" y="3215"/>
                  </a:lnTo>
                  <a:lnTo>
                    <a:pt x="1447" y="3298"/>
                  </a:lnTo>
                  <a:lnTo>
                    <a:pt x="1512" y="3382"/>
                  </a:lnTo>
                  <a:lnTo>
                    <a:pt x="1574" y="3461"/>
                  </a:lnTo>
                  <a:lnTo>
                    <a:pt x="1643" y="3541"/>
                  </a:lnTo>
                  <a:lnTo>
                    <a:pt x="1708" y="3617"/>
                  </a:lnTo>
                  <a:lnTo>
                    <a:pt x="1780" y="3693"/>
                  </a:lnTo>
                  <a:lnTo>
                    <a:pt x="1849" y="3765"/>
                  </a:lnTo>
                  <a:lnTo>
                    <a:pt x="1922" y="3835"/>
                  </a:lnTo>
                  <a:lnTo>
                    <a:pt x="1998" y="3907"/>
                  </a:lnTo>
                  <a:lnTo>
                    <a:pt x="2074" y="3972"/>
                  </a:lnTo>
                  <a:lnTo>
                    <a:pt x="2153" y="4037"/>
                  </a:lnTo>
                  <a:lnTo>
                    <a:pt x="2230" y="4099"/>
                  </a:lnTo>
                  <a:lnTo>
                    <a:pt x="2313" y="4161"/>
                  </a:lnTo>
                  <a:lnTo>
                    <a:pt x="2393" y="4222"/>
                  </a:lnTo>
                  <a:lnTo>
                    <a:pt x="2476" y="4277"/>
                  </a:lnTo>
                  <a:lnTo>
                    <a:pt x="2563" y="4330"/>
                  </a:lnTo>
                  <a:lnTo>
                    <a:pt x="2650" y="4382"/>
                  </a:lnTo>
                  <a:lnTo>
                    <a:pt x="2737" y="4432"/>
                  </a:lnTo>
                  <a:lnTo>
                    <a:pt x="2824" y="4479"/>
                  </a:lnTo>
                  <a:lnTo>
                    <a:pt x="2914" y="4523"/>
                  </a:lnTo>
                  <a:lnTo>
                    <a:pt x="3005" y="4566"/>
                  </a:lnTo>
                  <a:lnTo>
                    <a:pt x="3100" y="4603"/>
                  </a:lnTo>
                  <a:lnTo>
                    <a:pt x="3194" y="4639"/>
                  </a:lnTo>
                  <a:lnTo>
                    <a:pt x="3287" y="4675"/>
                  </a:lnTo>
                  <a:lnTo>
                    <a:pt x="3382" y="4704"/>
                  </a:lnTo>
                  <a:lnTo>
                    <a:pt x="3480" y="4733"/>
                  </a:lnTo>
                  <a:lnTo>
                    <a:pt x="3578" y="4758"/>
                  </a:lnTo>
                  <a:lnTo>
                    <a:pt x="3675" y="4780"/>
                  </a:lnTo>
                  <a:lnTo>
                    <a:pt x="3777" y="4798"/>
                  </a:lnTo>
                  <a:lnTo>
                    <a:pt x="3879" y="4817"/>
                  </a:lnTo>
                  <a:lnTo>
                    <a:pt x="3980" y="4827"/>
                  </a:lnTo>
                  <a:lnTo>
                    <a:pt x="4082" y="4838"/>
                  </a:lnTo>
                  <a:lnTo>
                    <a:pt x="4183" y="4845"/>
                  </a:lnTo>
                  <a:lnTo>
                    <a:pt x="4288" y="4849"/>
                  </a:lnTo>
                  <a:lnTo>
                    <a:pt x="4393" y="4849"/>
                  </a:lnTo>
                  <a:lnTo>
                    <a:pt x="4498" y="4845"/>
                  </a:lnTo>
                  <a:lnTo>
                    <a:pt x="4603" y="4842"/>
                  </a:lnTo>
                  <a:lnTo>
                    <a:pt x="4455" y="4882"/>
                  </a:lnTo>
                  <a:lnTo>
                    <a:pt x="4270" y="4911"/>
                  </a:lnTo>
                  <a:lnTo>
                    <a:pt x="4179" y="4922"/>
                  </a:lnTo>
                  <a:lnTo>
                    <a:pt x="4088" y="4932"/>
                  </a:lnTo>
                  <a:lnTo>
                    <a:pt x="3998" y="4939"/>
                  </a:lnTo>
                  <a:lnTo>
                    <a:pt x="3908" y="4944"/>
                  </a:lnTo>
                  <a:lnTo>
                    <a:pt x="3814" y="4947"/>
                  </a:lnTo>
                  <a:lnTo>
                    <a:pt x="3632" y="4947"/>
                  </a:lnTo>
                  <a:lnTo>
                    <a:pt x="3541" y="4944"/>
                  </a:lnTo>
                  <a:lnTo>
                    <a:pt x="3451" y="4936"/>
                  </a:lnTo>
                  <a:lnTo>
                    <a:pt x="3361" y="4929"/>
                  </a:lnTo>
                  <a:lnTo>
                    <a:pt x="3274" y="4918"/>
                  </a:lnTo>
                  <a:lnTo>
                    <a:pt x="3183" y="4904"/>
                  </a:lnTo>
                  <a:lnTo>
                    <a:pt x="3092" y="4889"/>
                  </a:lnTo>
                  <a:lnTo>
                    <a:pt x="3005" y="4871"/>
                  </a:lnTo>
                  <a:lnTo>
                    <a:pt x="2914" y="4849"/>
                  </a:lnTo>
                  <a:lnTo>
                    <a:pt x="2827" y="4827"/>
                  </a:lnTo>
                  <a:lnTo>
                    <a:pt x="2740" y="4798"/>
                  </a:lnTo>
                  <a:lnTo>
                    <a:pt x="2653" y="4773"/>
                  </a:lnTo>
                  <a:lnTo>
                    <a:pt x="2566" y="4740"/>
                  </a:lnTo>
                  <a:lnTo>
                    <a:pt x="2480" y="4704"/>
                  </a:lnTo>
                  <a:lnTo>
                    <a:pt x="2393" y="4668"/>
                  </a:lnTo>
                  <a:lnTo>
                    <a:pt x="2309" y="4628"/>
                  </a:lnTo>
                  <a:lnTo>
                    <a:pt x="2222" y="4584"/>
                  </a:lnTo>
                  <a:lnTo>
                    <a:pt x="2139" y="4537"/>
                  </a:lnTo>
                  <a:lnTo>
                    <a:pt x="2056" y="4487"/>
                  </a:lnTo>
                  <a:lnTo>
                    <a:pt x="1972" y="4436"/>
                  </a:lnTo>
                  <a:lnTo>
                    <a:pt x="1892" y="4382"/>
                  </a:lnTo>
                  <a:lnTo>
                    <a:pt x="1809" y="4320"/>
                  </a:lnTo>
                  <a:lnTo>
                    <a:pt x="1730" y="4258"/>
                  </a:lnTo>
                  <a:lnTo>
                    <a:pt x="1650" y="4193"/>
                  </a:lnTo>
                  <a:lnTo>
                    <a:pt x="1556" y="4110"/>
                  </a:lnTo>
                  <a:lnTo>
                    <a:pt x="1465" y="4026"/>
                  </a:lnTo>
                  <a:lnTo>
                    <a:pt x="1382" y="3936"/>
                  </a:lnTo>
                  <a:lnTo>
                    <a:pt x="1298" y="3845"/>
                  </a:lnTo>
                  <a:lnTo>
                    <a:pt x="1218" y="3755"/>
                  </a:lnTo>
                  <a:lnTo>
                    <a:pt x="1143" y="3656"/>
                  </a:lnTo>
                  <a:lnTo>
                    <a:pt x="1074" y="3559"/>
                  </a:lnTo>
                  <a:lnTo>
                    <a:pt x="1004" y="3461"/>
                  </a:lnTo>
                  <a:lnTo>
                    <a:pt x="944" y="3360"/>
                  </a:lnTo>
                  <a:lnTo>
                    <a:pt x="882" y="3255"/>
                  </a:lnTo>
                  <a:lnTo>
                    <a:pt x="827" y="3149"/>
                  </a:lnTo>
                  <a:lnTo>
                    <a:pt x="773" y="3041"/>
                  </a:lnTo>
                  <a:lnTo>
                    <a:pt x="726" y="2932"/>
                  </a:lnTo>
                  <a:lnTo>
                    <a:pt x="678" y="2823"/>
                  </a:lnTo>
                  <a:lnTo>
                    <a:pt x="639" y="2711"/>
                  </a:lnTo>
                  <a:lnTo>
                    <a:pt x="603" y="2599"/>
                  </a:lnTo>
                  <a:lnTo>
                    <a:pt x="566" y="2482"/>
                  </a:lnTo>
                  <a:lnTo>
                    <a:pt x="537" y="2367"/>
                  </a:lnTo>
                  <a:lnTo>
                    <a:pt x="512" y="2251"/>
                  </a:lnTo>
                  <a:lnTo>
                    <a:pt x="490" y="2134"/>
                  </a:lnTo>
                  <a:lnTo>
                    <a:pt x="469" y="2015"/>
                  </a:lnTo>
                  <a:lnTo>
                    <a:pt x="454" y="1895"/>
                  </a:lnTo>
                  <a:lnTo>
                    <a:pt x="444" y="1780"/>
                  </a:lnTo>
                  <a:lnTo>
                    <a:pt x="436" y="1660"/>
                  </a:lnTo>
                  <a:lnTo>
                    <a:pt x="432" y="1540"/>
                  </a:lnTo>
                  <a:lnTo>
                    <a:pt x="432" y="1417"/>
                  </a:lnTo>
                  <a:lnTo>
                    <a:pt x="436" y="1298"/>
                  </a:lnTo>
                  <a:lnTo>
                    <a:pt x="444" y="1178"/>
                  </a:lnTo>
                  <a:lnTo>
                    <a:pt x="454" y="1059"/>
                  </a:lnTo>
                  <a:lnTo>
                    <a:pt x="469" y="939"/>
                  </a:lnTo>
                  <a:lnTo>
                    <a:pt x="487" y="819"/>
                  </a:lnTo>
                  <a:lnTo>
                    <a:pt x="509" y="699"/>
                  </a:lnTo>
                  <a:lnTo>
                    <a:pt x="556" y="533"/>
                  </a:lnTo>
                  <a:close/>
                  <a:moveTo>
                    <a:pt x="624" y="0"/>
                  </a:moveTo>
                  <a:lnTo>
                    <a:pt x="617" y="4"/>
                  </a:lnTo>
                  <a:lnTo>
                    <a:pt x="610" y="8"/>
                  </a:lnTo>
                  <a:lnTo>
                    <a:pt x="606" y="12"/>
                  </a:lnTo>
                  <a:lnTo>
                    <a:pt x="603" y="15"/>
                  </a:lnTo>
                  <a:lnTo>
                    <a:pt x="599" y="18"/>
                  </a:lnTo>
                  <a:lnTo>
                    <a:pt x="599" y="22"/>
                  </a:lnTo>
                  <a:lnTo>
                    <a:pt x="596" y="25"/>
                  </a:lnTo>
                  <a:lnTo>
                    <a:pt x="596" y="30"/>
                  </a:lnTo>
                  <a:lnTo>
                    <a:pt x="596" y="33"/>
                  </a:lnTo>
                  <a:lnTo>
                    <a:pt x="591" y="55"/>
                  </a:lnTo>
                  <a:lnTo>
                    <a:pt x="584" y="58"/>
                  </a:lnTo>
                  <a:lnTo>
                    <a:pt x="577" y="62"/>
                  </a:lnTo>
                  <a:lnTo>
                    <a:pt x="577" y="65"/>
                  </a:lnTo>
                  <a:lnTo>
                    <a:pt x="574" y="69"/>
                  </a:lnTo>
                  <a:lnTo>
                    <a:pt x="570" y="73"/>
                  </a:lnTo>
                  <a:lnTo>
                    <a:pt x="570" y="77"/>
                  </a:lnTo>
                  <a:lnTo>
                    <a:pt x="523" y="182"/>
                  </a:lnTo>
                  <a:lnTo>
                    <a:pt x="483" y="291"/>
                  </a:lnTo>
                  <a:lnTo>
                    <a:pt x="444" y="395"/>
                  </a:lnTo>
                  <a:lnTo>
                    <a:pt x="410" y="504"/>
                  </a:lnTo>
                  <a:lnTo>
                    <a:pt x="374" y="562"/>
                  </a:lnTo>
                  <a:lnTo>
                    <a:pt x="338" y="620"/>
                  </a:lnTo>
                  <a:lnTo>
                    <a:pt x="305" y="682"/>
                  </a:lnTo>
                  <a:lnTo>
                    <a:pt x="277" y="743"/>
                  </a:lnTo>
                  <a:lnTo>
                    <a:pt x="248" y="805"/>
                  </a:lnTo>
                  <a:lnTo>
                    <a:pt x="218" y="866"/>
                  </a:lnTo>
                  <a:lnTo>
                    <a:pt x="193" y="928"/>
                  </a:lnTo>
                  <a:lnTo>
                    <a:pt x="171" y="993"/>
                  </a:lnTo>
                  <a:lnTo>
                    <a:pt x="146" y="1055"/>
                  </a:lnTo>
                  <a:lnTo>
                    <a:pt x="128" y="1120"/>
                  </a:lnTo>
                  <a:lnTo>
                    <a:pt x="106" y="1186"/>
                  </a:lnTo>
                  <a:lnTo>
                    <a:pt x="91" y="1251"/>
                  </a:lnTo>
                  <a:lnTo>
                    <a:pt x="74" y="1316"/>
                  </a:lnTo>
                  <a:lnTo>
                    <a:pt x="59" y="1385"/>
                  </a:lnTo>
                  <a:lnTo>
                    <a:pt x="37" y="1519"/>
                  </a:lnTo>
                  <a:lnTo>
                    <a:pt x="19" y="1653"/>
                  </a:lnTo>
                  <a:lnTo>
                    <a:pt x="9" y="1791"/>
                  </a:lnTo>
                  <a:lnTo>
                    <a:pt x="1" y="1928"/>
                  </a:lnTo>
                  <a:lnTo>
                    <a:pt x="4" y="2066"/>
                  </a:lnTo>
                  <a:lnTo>
                    <a:pt x="9" y="2204"/>
                  </a:lnTo>
                  <a:lnTo>
                    <a:pt x="23" y="2341"/>
                  </a:lnTo>
                  <a:lnTo>
                    <a:pt x="37" y="2482"/>
                  </a:lnTo>
                  <a:lnTo>
                    <a:pt x="63" y="2621"/>
                  </a:lnTo>
                  <a:lnTo>
                    <a:pt x="91" y="2755"/>
                  </a:lnTo>
                  <a:lnTo>
                    <a:pt x="124" y="2892"/>
                  </a:lnTo>
                  <a:lnTo>
                    <a:pt x="161" y="3026"/>
                  </a:lnTo>
                  <a:lnTo>
                    <a:pt x="204" y="3161"/>
                  </a:lnTo>
                  <a:lnTo>
                    <a:pt x="255" y="3291"/>
                  </a:lnTo>
                  <a:lnTo>
                    <a:pt x="305" y="3417"/>
                  </a:lnTo>
                  <a:lnTo>
                    <a:pt x="364" y="3544"/>
                  </a:lnTo>
                  <a:lnTo>
                    <a:pt x="429" y="3668"/>
                  </a:lnTo>
                  <a:lnTo>
                    <a:pt x="494" y="3791"/>
                  </a:lnTo>
                  <a:lnTo>
                    <a:pt x="566" y="3907"/>
                  </a:lnTo>
                  <a:lnTo>
                    <a:pt x="643" y="4023"/>
                  </a:lnTo>
                  <a:lnTo>
                    <a:pt x="718" y="4131"/>
                  </a:lnTo>
                  <a:lnTo>
                    <a:pt x="805" y="4240"/>
                  </a:lnTo>
                  <a:lnTo>
                    <a:pt x="892" y="4342"/>
                  </a:lnTo>
                  <a:lnTo>
                    <a:pt x="983" y="4439"/>
                  </a:lnTo>
                  <a:lnTo>
                    <a:pt x="1078" y="4534"/>
                  </a:lnTo>
                  <a:lnTo>
                    <a:pt x="1168" y="4610"/>
                  </a:lnTo>
                  <a:lnTo>
                    <a:pt x="1262" y="4690"/>
                  </a:lnTo>
                  <a:lnTo>
                    <a:pt x="1357" y="4762"/>
                  </a:lnTo>
                  <a:lnTo>
                    <a:pt x="1461" y="4831"/>
                  </a:lnTo>
                  <a:lnTo>
                    <a:pt x="1566" y="4896"/>
                  </a:lnTo>
                  <a:lnTo>
                    <a:pt x="1675" y="4961"/>
                  </a:lnTo>
                  <a:lnTo>
                    <a:pt x="1787" y="5019"/>
                  </a:lnTo>
                  <a:lnTo>
                    <a:pt x="1900" y="5074"/>
                  </a:lnTo>
                  <a:lnTo>
                    <a:pt x="2019" y="5125"/>
                  </a:lnTo>
                  <a:lnTo>
                    <a:pt x="2139" y="5175"/>
                  </a:lnTo>
                  <a:lnTo>
                    <a:pt x="2262" y="5218"/>
                  </a:lnTo>
                  <a:lnTo>
                    <a:pt x="2386" y="5258"/>
                  </a:lnTo>
                  <a:lnTo>
                    <a:pt x="2513" y="5295"/>
                  </a:lnTo>
                  <a:lnTo>
                    <a:pt x="2640" y="5324"/>
                  </a:lnTo>
                  <a:lnTo>
                    <a:pt x="2766" y="5352"/>
                  </a:lnTo>
                  <a:lnTo>
                    <a:pt x="2896" y="5374"/>
                  </a:lnTo>
                  <a:lnTo>
                    <a:pt x="3027" y="5392"/>
                  </a:lnTo>
                  <a:lnTo>
                    <a:pt x="3157" y="5407"/>
                  </a:lnTo>
                  <a:lnTo>
                    <a:pt x="3287" y="5418"/>
                  </a:lnTo>
                  <a:lnTo>
                    <a:pt x="3418" y="5422"/>
                  </a:lnTo>
                  <a:lnTo>
                    <a:pt x="3548" y="5422"/>
                  </a:lnTo>
                  <a:lnTo>
                    <a:pt x="3679" y="5418"/>
                  </a:lnTo>
                  <a:lnTo>
                    <a:pt x="3806" y="5407"/>
                  </a:lnTo>
                  <a:lnTo>
                    <a:pt x="3936" y="5392"/>
                  </a:lnTo>
                  <a:lnTo>
                    <a:pt x="4060" y="5374"/>
                  </a:lnTo>
                  <a:lnTo>
                    <a:pt x="4187" y="5349"/>
                  </a:lnTo>
                  <a:lnTo>
                    <a:pt x="4309" y="5317"/>
                  </a:lnTo>
                  <a:lnTo>
                    <a:pt x="4429" y="5284"/>
                  </a:lnTo>
                  <a:lnTo>
                    <a:pt x="4549" y="5240"/>
                  </a:lnTo>
                  <a:lnTo>
                    <a:pt x="4665" y="5193"/>
                  </a:lnTo>
                  <a:lnTo>
                    <a:pt x="4722" y="5168"/>
                  </a:lnTo>
                  <a:lnTo>
                    <a:pt x="4777" y="5143"/>
                  </a:lnTo>
                  <a:lnTo>
                    <a:pt x="4836" y="5113"/>
                  </a:lnTo>
                  <a:lnTo>
                    <a:pt x="4889" y="5085"/>
                  </a:lnTo>
                  <a:lnTo>
                    <a:pt x="4955" y="5063"/>
                  </a:lnTo>
                  <a:lnTo>
                    <a:pt x="5020" y="5038"/>
                  </a:lnTo>
                  <a:lnTo>
                    <a:pt x="5089" y="5012"/>
                  </a:lnTo>
                  <a:lnTo>
                    <a:pt x="5154" y="4987"/>
                  </a:lnTo>
                  <a:lnTo>
                    <a:pt x="5216" y="4958"/>
                  </a:lnTo>
                  <a:lnTo>
                    <a:pt x="5281" y="4929"/>
                  </a:lnTo>
                  <a:lnTo>
                    <a:pt x="5343" y="4896"/>
                  </a:lnTo>
                  <a:lnTo>
                    <a:pt x="5404" y="4864"/>
                  </a:lnTo>
                  <a:lnTo>
                    <a:pt x="5466" y="4827"/>
                  </a:lnTo>
                  <a:lnTo>
                    <a:pt x="5523" y="4791"/>
                  </a:lnTo>
                  <a:lnTo>
                    <a:pt x="5585" y="4755"/>
                  </a:lnTo>
                  <a:lnTo>
                    <a:pt x="5643" y="4715"/>
                  </a:lnTo>
                  <a:lnTo>
                    <a:pt x="5701" y="4675"/>
                  </a:lnTo>
                  <a:lnTo>
                    <a:pt x="5756" y="4631"/>
                  </a:lnTo>
                  <a:lnTo>
                    <a:pt x="5810" y="4588"/>
                  </a:lnTo>
                  <a:lnTo>
                    <a:pt x="5864" y="4541"/>
                  </a:lnTo>
                  <a:lnTo>
                    <a:pt x="5871" y="4534"/>
                  </a:lnTo>
                  <a:lnTo>
                    <a:pt x="5875" y="4526"/>
                  </a:lnTo>
                  <a:lnTo>
                    <a:pt x="5875" y="4523"/>
                  </a:lnTo>
                  <a:lnTo>
                    <a:pt x="5879" y="4516"/>
                  </a:lnTo>
                  <a:lnTo>
                    <a:pt x="5879" y="4509"/>
                  </a:lnTo>
                  <a:lnTo>
                    <a:pt x="5875" y="4501"/>
                  </a:lnTo>
                  <a:lnTo>
                    <a:pt x="5875" y="4497"/>
                  </a:lnTo>
                  <a:lnTo>
                    <a:pt x="5871" y="4491"/>
                  </a:lnTo>
                  <a:lnTo>
                    <a:pt x="5871" y="4487"/>
                  </a:lnTo>
                  <a:lnTo>
                    <a:pt x="5871" y="4479"/>
                  </a:lnTo>
                  <a:lnTo>
                    <a:pt x="5871" y="4476"/>
                  </a:lnTo>
                  <a:lnTo>
                    <a:pt x="5871" y="4469"/>
                  </a:lnTo>
                  <a:lnTo>
                    <a:pt x="5871" y="4465"/>
                  </a:lnTo>
                  <a:lnTo>
                    <a:pt x="5868" y="4457"/>
                  </a:lnTo>
                  <a:lnTo>
                    <a:pt x="5868" y="4454"/>
                  </a:lnTo>
                  <a:lnTo>
                    <a:pt x="5864" y="4451"/>
                  </a:lnTo>
                  <a:lnTo>
                    <a:pt x="5861" y="4447"/>
                  </a:lnTo>
                  <a:lnTo>
                    <a:pt x="5857" y="4444"/>
                  </a:lnTo>
                  <a:lnTo>
                    <a:pt x="5853" y="4439"/>
                  </a:lnTo>
                  <a:lnTo>
                    <a:pt x="5850" y="4436"/>
                  </a:lnTo>
                  <a:lnTo>
                    <a:pt x="5846" y="4432"/>
                  </a:lnTo>
                  <a:lnTo>
                    <a:pt x="5828" y="4432"/>
                  </a:lnTo>
                  <a:cubicBezTo>
                    <a:pt x="5752" y="4439"/>
                    <a:pt x="5672" y="4451"/>
                    <a:pt x="5597" y="4457"/>
                  </a:cubicBezTo>
                  <a:cubicBezTo>
                    <a:pt x="5517" y="4465"/>
                    <a:pt x="5440" y="4469"/>
                    <a:pt x="5361" y="4476"/>
                  </a:cubicBezTo>
                  <a:lnTo>
                    <a:pt x="5132" y="4487"/>
                  </a:lnTo>
                  <a:lnTo>
                    <a:pt x="4788" y="4487"/>
                  </a:lnTo>
                  <a:lnTo>
                    <a:pt x="4672" y="4483"/>
                  </a:lnTo>
                  <a:lnTo>
                    <a:pt x="4560" y="4476"/>
                  </a:lnTo>
                  <a:lnTo>
                    <a:pt x="4448" y="4465"/>
                  </a:lnTo>
                  <a:lnTo>
                    <a:pt x="4335" y="4454"/>
                  </a:lnTo>
                  <a:lnTo>
                    <a:pt x="4222" y="4439"/>
                  </a:lnTo>
                  <a:lnTo>
                    <a:pt x="4110" y="4422"/>
                  </a:lnTo>
                  <a:lnTo>
                    <a:pt x="3998" y="4404"/>
                  </a:lnTo>
                  <a:lnTo>
                    <a:pt x="3889" y="4382"/>
                  </a:lnTo>
                  <a:lnTo>
                    <a:pt x="3781" y="4357"/>
                  </a:lnTo>
                  <a:lnTo>
                    <a:pt x="3668" y="4330"/>
                  </a:lnTo>
                  <a:lnTo>
                    <a:pt x="3560" y="4302"/>
                  </a:lnTo>
                  <a:lnTo>
                    <a:pt x="3454" y="4265"/>
                  </a:lnTo>
                  <a:lnTo>
                    <a:pt x="3346" y="4230"/>
                  </a:lnTo>
                  <a:lnTo>
                    <a:pt x="3240" y="4193"/>
                  </a:lnTo>
                  <a:lnTo>
                    <a:pt x="3132" y="4150"/>
                  </a:lnTo>
                  <a:lnTo>
                    <a:pt x="3027" y="4106"/>
                  </a:lnTo>
                  <a:lnTo>
                    <a:pt x="2922" y="4056"/>
                  </a:lnTo>
                  <a:lnTo>
                    <a:pt x="2820" y="4004"/>
                  </a:lnTo>
                  <a:lnTo>
                    <a:pt x="2715" y="3950"/>
                  </a:lnTo>
                  <a:lnTo>
                    <a:pt x="2613" y="3892"/>
                  </a:lnTo>
                  <a:lnTo>
                    <a:pt x="2513" y="3830"/>
                  </a:lnTo>
                  <a:lnTo>
                    <a:pt x="2411" y="3765"/>
                  </a:lnTo>
                  <a:lnTo>
                    <a:pt x="2313" y="3696"/>
                  </a:lnTo>
                  <a:lnTo>
                    <a:pt x="2205" y="3621"/>
                  </a:lnTo>
                  <a:lnTo>
                    <a:pt x="2103" y="3537"/>
                  </a:lnTo>
                  <a:lnTo>
                    <a:pt x="2001" y="3450"/>
                  </a:lnTo>
                  <a:lnTo>
                    <a:pt x="1904" y="3363"/>
                  </a:lnTo>
                  <a:lnTo>
                    <a:pt x="1809" y="3273"/>
                  </a:lnTo>
                  <a:lnTo>
                    <a:pt x="1719" y="3175"/>
                  </a:lnTo>
                  <a:lnTo>
                    <a:pt x="1632" y="3077"/>
                  </a:lnTo>
                  <a:lnTo>
                    <a:pt x="1548" y="2979"/>
                  </a:lnTo>
                  <a:lnTo>
                    <a:pt x="1469" y="2874"/>
                  </a:lnTo>
                  <a:lnTo>
                    <a:pt x="1392" y="2769"/>
                  </a:lnTo>
                  <a:lnTo>
                    <a:pt x="1320" y="2661"/>
                  </a:lnTo>
                  <a:lnTo>
                    <a:pt x="1251" y="2548"/>
                  </a:lnTo>
                  <a:lnTo>
                    <a:pt x="1186" y="2435"/>
                  </a:lnTo>
                  <a:lnTo>
                    <a:pt x="1125" y="2323"/>
                  </a:lnTo>
                  <a:lnTo>
                    <a:pt x="1066" y="2204"/>
                  </a:lnTo>
                  <a:lnTo>
                    <a:pt x="1012" y="2088"/>
                  </a:lnTo>
                  <a:lnTo>
                    <a:pt x="961" y="1965"/>
                  </a:lnTo>
                  <a:lnTo>
                    <a:pt x="918" y="1845"/>
                  </a:lnTo>
                  <a:lnTo>
                    <a:pt x="874" y="1721"/>
                  </a:lnTo>
                  <a:lnTo>
                    <a:pt x="835" y="1595"/>
                  </a:lnTo>
                  <a:lnTo>
                    <a:pt x="798" y="1472"/>
                  </a:lnTo>
                  <a:lnTo>
                    <a:pt x="770" y="1345"/>
                  </a:lnTo>
                  <a:lnTo>
                    <a:pt x="740" y="1214"/>
                  </a:lnTo>
                  <a:lnTo>
                    <a:pt x="718" y="1087"/>
                  </a:lnTo>
                  <a:lnTo>
                    <a:pt x="700" y="957"/>
                  </a:lnTo>
                  <a:lnTo>
                    <a:pt x="686" y="826"/>
                  </a:lnTo>
                  <a:lnTo>
                    <a:pt x="675" y="699"/>
                  </a:lnTo>
                  <a:lnTo>
                    <a:pt x="668" y="569"/>
                  </a:lnTo>
                  <a:lnTo>
                    <a:pt x="664" y="435"/>
                  </a:lnTo>
                  <a:lnTo>
                    <a:pt x="664" y="305"/>
                  </a:lnTo>
                  <a:lnTo>
                    <a:pt x="671" y="174"/>
                  </a:lnTo>
                  <a:lnTo>
                    <a:pt x="683" y="44"/>
                  </a:lnTo>
                  <a:lnTo>
                    <a:pt x="683" y="40"/>
                  </a:lnTo>
                  <a:lnTo>
                    <a:pt x="683" y="37"/>
                  </a:lnTo>
                  <a:lnTo>
                    <a:pt x="683" y="33"/>
                  </a:lnTo>
                  <a:lnTo>
                    <a:pt x="678" y="30"/>
                  </a:lnTo>
                  <a:lnTo>
                    <a:pt x="678" y="25"/>
                  </a:lnTo>
                  <a:lnTo>
                    <a:pt x="675" y="22"/>
                  </a:lnTo>
                  <a:lnTo>
                    <a:pt x="675" y="18"/>
                  </a:lnTo>
                  <a:lnTo>
                    <a:pt x="671" y="15"/>
                  </a:lnTo>
                  <a:lnTo>
                    <a:pt x="664" y="12"/>
                  </a:lnTo>
                  <a:lnTo>
                    <a:pt x="657" y="8"/>
                  </a:lnTo>
                  <a:lnTo>
                    <a:pt x="650" y="4"/>
                  </a:lnTo>
                  <a:lnTo>
                    <a:pt x="643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34"/>
            <p:cNvSpPr/>
            <p:nvPr/>
          </p:nvSpPr>
          <p:spPr>
            <a:xfrm>
              <a:off x="372488" y="523750"/>
              <a:ext cx="137100" cy="65450"/>
            </a:xfrm>
            <a:custGeom>
              <a:avLst/>
              <a:gdLst/>
              <a:ahLst/>
              <a:cxnLst/>
              <a:rect l="l" t="t" r="r" b="b"/>
              <a:pathLst>
                <a:path w="5484" h="2618" extrusionOk="0">
                  <a:moveTo>
                    <a:pt x="1642" y="795"/>
                  </a:moveTo>
                  <a:lnTo>
                    <a:pt x="1703" y="798"/>
                  </a:lnTo>
                  <a:lnTo>
                    <a:pt x="1765" y="802"/>
                  </a:lnTo>
                  <a:lnTo>
                    <a:pt x="1859" y="813"/>
                  </a:lnTo>
                  <a:lnTo>
                    <a:pt x="1957" y="823"/>
                  </a:lnTo>
                  <a:lnTo>
                    <a:pt x="2055" y="842"/>
                  </a:lnTo>
                  <a:lnTo>
                    <a:pt x="2150" y="860"/>
                  </a:lnTo>
                  <a:lnTo>
                    <a:pt x="2345" y="907"/>
                  </a:lnTo>
                  <a:lnTo>
                    <a:pt x="2537" y="954"/>
                  </a:lnTo>
                  <a:cubicBezTo>
                    <a:pt x="2606" y="983"/>
                    <a:pt x="2678" y="1012"/>
                    <a:pt x="2755" y="1041"/>
                  </a:cubicBezTo>
                  <a:cubicBezTo>
                    <a:pt x="2827" y="1074"/>
                    <a:pt x="2899" y="1106"/>
                    <a:pt x="2972" y="1139"/>
                  </a:cubicBezTo>
                  <a:lnTo>
                    <a:pt x="3193" y="1244"/>
                  </a:lnTo>
                  <a:lnTo>
                    <a:pt x="3411" y="1349"/>
                  </a:lnTo>
                  <a:cubicBezTo>
                    <a:pt x="3479" y="1389"/>
                    <a:pt x="3552" y="1425"/>
                    <a:pt x="3620" y="1462"/>
                  </a:cubicBezTo>
                  <a:cubicBezTo>
                    <a:pt x="3693" y="1501"/>
                    <a:pt x="3762" y="1537"/>
                    <a:pt x="3831" y="1577"/>
                  </a:cubicBezTo>
                  <a:cubicBezTo>
                    <a:pt x="3899" y="1614"/>
                    <a:pt x="3965" y="1653"/>
                    <a:pt x="4030" y="1690"/>
                  </a:cubicBezTo>
                  <a:cubicBezTo>
                    <a:pt x="4095" y="1730"/>
                    <a:pt x="4160" y="1766"/>
                    <a:pt x="4222" y="1802"/>
                  </a:cubicBezTo>
                  <a:lnTo>
                    <a:pt x="4113" y="1777"/>
                  </a:lnTo>
                  <a:lnTo>
                    <a:pt x="4001" y="1755"/>
                  </a:lnTo>
                  <a:lnTo>
                    <a:pt x="3889" y="1740"/>
                  </a:lnTo>
                  <a:lnTo>
                    <a:pt x="3777" y="1726"/>
                  </a:lnTo>
                  <a:lnTo>
                    <a:pt x="3664" y="1718"/>
                  </a:lnTo>
                  <a:cubicBezTo>
                    <a:pt x="3628" y="1715"/>
                    <a:pt x="3592" y="1715"/>
                    <a:pt x="3555" y="1711"/>
                  </a:cubicBezTo>
                  <a:cubicBezTo>
                    <a:pt x="3483" y="1708"/>
                    <a:pt x="3411" y="1708"/>
                    <a:pt x="3345" y="1704"/>
                  </a:cubicBezTo>
                  <a:lnTo>
                    <a:pt x="3178" y="1704"/>
                  </a:lnTo>
                  <a:lnTo>
                    <a:pt x="3011" y="1708"/>
                  </a:lnTo>
                  <a:lnTo>
                    <a:pt x="2845" y="1711"/>
                  </a:lnTo>
                  <a:lnTo>
                    <a:pt x="2678" y="1723"/>
                  </a:lnTo>
                  <a:lnTo>
                    <a:pt x="2516" y="1733"/>
                  </a:lnTo>
                  <a:lnTo>
                    <a:pt x="2349" y="1748"/>
                  </a:lnTo>
                  <a:lnTo>
                    <a:pt x="2019" y="1788"/>
                  </a:lnTo>
                  <a:lnTo>
                    <a:pt x="2016" y="1788"/>
                  </a:lnTo>
                  <a:lnTo>
                    <a:pt x="2011" y="1791"/>
                  </a:lnTo>
                  <a:lnTo>
                    <a:pt x="2008" y="1791"/>
                  </a:lnTo>
                  <a:lnTo>
                    <a:pt x="2004" y="1795"/>
                  </a:lnTo>
                  <a:lnTo>
                    <a:pt x="2004" y="1798"/>
                  </a:lnTo>
                  <a:lnTo>
                    <a:pt x="2001" y="1802"/>
                  </a:lnTo>
                  <a:lnTo>
                    <a:pt x="2001" y="1805"/>
                  </a:lnTo>
                  <a:lnTo>
                    <a:pt x="2001" y="1810"/>
                  </a:lnTo>
                  <a:lnTo>
                    <a:pt x="2004" y="1813"/>
                  </a:lnTo>
                  <a:lnTo>
                    <a:pt x="2004" y="1817"/>
                  </a:lnTo>
                  <a:lnTo>
                    <a:pt x="2008" y="1820"/>
                  </a:lnTo>
                  <a:lnTo>
                    <a:pt x="2008" y="1823"/>
                  </a:lnTo>
                  <a:lnTo>
                    <a:pt x="2011" y="1827"/>
                  </a:lnTo>
                  <a:lnTo>
                    <a:pt x="2016" y="1827"/>
                  </a:lnTo>
                  <a:lnTo>
                    <a:pt x="2019" y="1831"/>
                  </a:lnTo>
                  <a:lnTo>
                    <a:pt x="2023" y="1831"/>
                  </a:lnTo>
                  <a:lnTo>
                    <a:pt x="2193" y="1845"/>
                  </a:lnTo>
                  <a:lnTo>
                    <a:pt x="2364" y="1863"/>
                  </a:lnTo>
                  <a:lnTo>
                    <a:pt x="2533" y="1885"/>
                  </a:lnTo>
                  <a:lnTo>
                    <a:pt x="2700" y="1907"/>
                  </a:lnTo>
                  <a:lnTo>
                    <a:pt x="2867" y="1936"/>
                  </a:lnTo>
                  <a:lnTo>
                    <a:pt x="3033" y="1965"/>
                  </a:lnTo>
                  <a:lnTo>
                    <a:pt x="3200" y="1997"/>
                  </a:lnTo>
                  <a:lnTo>
                    <a:pt x="3367" y="2034"/>
                  </a:lnTo>
                  <a:cubicBezTo>
                    <a:pt x="3381" y="2037"/>
                    <a:pt x="3399" y="2041"/>
                    <a:pt x="3414" y="2044"/>
                  </a:cubicBezTo>
                  <a:cubicBezTo>
                    <a:pt x="3200" y="2049"/>
                    <a:pt x="2986" y="2052"/>
                    <a:pt x="2777" y="2056"/>
                  </a:cubicBezTo>
                  <a:lnTo>
                    <a:pt x="2617" y="2052"/>
                  </a:lnTo>
                  <a:lnTo>
                    <a:pt x="2461" y="2049"/>
                  </a:lnTo>
                  <a:lnTo>
                    <a:pt x="2309" y="2041"/>
                  </a:lnTo>
                  <a:lnTo>
                    <a:pt x="2153" y="2027"/>
                  </a:lnTo>
                  <a:lnTo>
                    <a:pt x="2004" y="2009"/>
                  </a:lnTo>
                  <a:lnTo>
                    <a:pt x="1929" y="1997"/>
                  </a:lnTo>
                  <a:lnTo>
                    <a:pt x="1856" y="1984"/>
                  </a:lnTo>
                  <a:lnTo>
                    <a:pt x="1783" y="1965"/>
                  </a:lnTo>
                  <a:lnTo>
                    <a:pt x="1711" y="1947"/>
                  </a:lnTo>
                  <a:lnTo>
                    <a:pt x="1638" y="1929"/>
                  </a:lnTo>
                  <a:lnTo>
                    <a:pt x="1566" y="1903"/>
                  </a:lnTo>
                  <a:lnTo>
                    <a:pt x="1497" y="1882"/>
                  </a:lnTo>
                  <a:lnTo>
                    <a:pt x="1424" y="1853"/>
                  </a:lnTo>
                  <a:lnTo>
                    <a:pt x="1356" y="1823"/>
                  </a:lnTo>
                  <a:lnTo>
                    <a:pt x="1287" y="1788"/>
                  </a:lnTo>
                  <a:lnTo>
                    <a:pt x="1222" y="1755"/>
                  </a:lnTo>
                  <a:lnTo>
                    <a:pt x="1156" y="1715"/>
                  </a:lnTo>
                  <a:lnTo>
                    <a:pt x="1088" y="1671"/>
                  </a:lnTo>
                  <a:lnTo>
                    <a:pt x="1026" y="1628"/>
                  </a:lnTo>
                  <a:lnTo>
                    <a:pt x="1004" y="1603"/>
                  </a:lnTo>
                  <a:lnTo>
                    <a:pt x="989" y="1577"/>
                  </a:lnTo>
                  <a:lnTo>
                    <a:pt x="975" y="1552"/>
                  </a:lnTo>
                  <a:lnTo>
                    <a:pt x="961" y="1527"/>
                  </a:lnTo>
                  <a:lnTo>
                    <a:pt x="950" y="1497"/>
                  </a:lnTo>
                  <a:lnTo>
                    <a:pt x="942" y="1469"/>
                  </a:lnTo>
                  <a:lnTo>
                    <a:pt x="935" y="1440"/>
                  </a:lnTo>
                  <a:lnTo>
                    <a:pt x="932" y="1410"/>
                  </a:lnTo>
                  <a:lnTo>
                    <a:pt x="929" y="1382"/>
                  </a:lnTo>
                  <a:lnTo>
                    <a:pt x="924" y="1353"/>
                  </a:lnTo>
                  <a:lnTo>
                    <a:pt x="924" y="1320"/>
                  </a:lnTo>
                  <a:lnTo>
                    <a:pt x="929" y="1291"/>
                  </a:lnTo>
                  <a:lnTo>
                    <a:pt x="932" y="1262"/>
                  </a:lnTo>
                  <a:lnTo>
                    <a:pt x="935" y="1229"/>
                  </a:lnTo>
                  <a:lnTo>
                    <a:pt x="942" y="1201"/>
                  </a:lnTo>
                  <a:lnTo>
                    <a:pt x="954" y="1171"/>
                  </a:lnTo>
                  <a:lnTo>
                    <a:pt x="961" y="1142"/>
                  </a:lnTo>
                  <a:lnTo>
                    <a:pt x="972" y="1114"/>
                  </a:lnTo>
                  <a:lnTo>
                    <a:pt x="986" y="1084"/>
                  </a:lnTo>
                  <a:lnTo>
                    <a:pt x="1001" y="1059"/>
                  </a:lnTo>
                  <a:lnTo>
                    <a:pt x="1015" y="1034"/>
                  </a:lnTo>
                  <a:lnTo>
                    <a:pt x="1033" y="1009"/>
                  </a:lnTo>
                  <a:lnTo>
                    <a:pt x="1051" y="983"/>
                  </a:lnTo>
                  <a:lnTo>
                    <a:pt x="1073" y="962"/>
                  </a:lnTo>
                  <a:lnTo>
                    <a:pt x="1091" y="940"/>
                  </a:lnTo>
                  <a:lnTo>
                    <a:pt x="1116" y="918"/>
                  </a:lnTo>
                  <a:lnTo>
                    <a:pt x="1138" y="900"/>
                  </a:lnTo>
                  <a:lnTo>
                    <a:pt x="1163" y="882"/>
                  </a:lnTo>
                  <a:lnTo>
                    <a:pt x="1189" y="867"/>
                  </a:lnTo>
                  <a:lnTo>
                    <a:pt x="1215" y="853"/>
                  </a:lnTo>
                  <a:lnTo>
                    <a:pt x="1243" y="842"/>
                  </a:lnTo>
                  <a:lnTo>
                    <a:pt x="1272" y="835"/>
                  </a:lnTo>
                  <a:lnTo>
                    <a:pt x="1334" y="820"/>
                  </a:lnTo>
                  <a:lnTo>
                    <a:pt x="1392" y="809"/>
                  </a:lnTo>
                  <a:lnTo>
                    <a:pt x="1454" y="798"/>
                  </a:lnTo>
                  <a:lnTo>
                    <a:pt x="1516" y="795"/>
                  </a:lnTo>
                  <a:close/>
                  <a:moveTo>
                    <a:pt x="1255" y="1"/>
                  </a:moveTo>
                  <a:lnTo>
                    <a:pt x="1149" y="12"/>
                  </a:lnTo>
                  <a:lnTo>
                    <a:pt x="1048" y="22"/>
                  </a:lnTo>
                  <a:lnTo>
                    <a:pt x="1001" y="34"/>
                  </a:lnTo>
                  <a:lnTo>
                    <a:pt x="950" y="41"/>
                  </a:lnTo>
                  <a:lnTo>
                    <a:pt x="902" y="55"/>
                  </a:lnTo>
                  <a:lnTo>
                    <a:pt x="855" y="66"/>
                  </a:lnTo>
                  <a:lnTo>
                    <a:pt x="808" y="81"/>
                  </a:lnTo>
                  <a:lnTo>
                    <a:pt x="762" y="95"/>
                  </a:lnTo>
                  <a:lnTo>
                    <a:pt x="715" y="114"/>
                  </a:lnTo>
                  <a:lnTo>
                    <a:pt x="671" y="131"/>
                  </a:lnTo>
                  <a:lnTo>
                    <a:pt x="628" y="153"/>
                  </a:lnTo>
                  <a:lnTo>
                    <a:pt x="584" y="175"/>
                  </a:lnTo>
                  <a:lnTo>
                    <a:pt x="541" y="201"/>
                  </a:lnTo>
                  <a:lnTo>
                    <a:pt x="501" y="222"/>
                  </a:lnTo>
                  <a:lnTo>
                    <a:pt x="461" y="251"/>
                  </a:lnTo>
                  <a:lnTo>
                    <a:pt x="421" y="280"/>
                  </a:lnTo>
                  <a:lnTo>
                    <a:pt x="385" y="309"/>
                  </a:lnTo>
                  <a:lnTo>
                    <a:pt x="348" y="341"/>
                  </a:lnTo>
                  <a:lnTo>
                    <a:pt x="323" y="367"/>
                  </a:lnTo>
                  <a:lnTo>
                    <a:pt x="298" y="392"/>
                  </a:lnTo>
                  <a:lnTo>
                    <a:pt x="272" y="422"/>
                  </a:lnTo>
                  <a:lnTo>
                    <a:pt x="250" y="447"/>
                  </a:lnTo>
                  <a:lnTo>
                    <a:pt x="228" y="475"/>
                  </a:lnTo>
                  <a:lnTo>
                    <a:pt x="207" y="505"/>
                  </a:lnTo>
                  <a:lnTo>
                    <a:pt x="185" y="534"/>
                  </a:lnTo>
                  <a:lnTo>
                    <a:pt x="168" y="566"/>
                  </a:lnTo>
                  <a:lnTo>
                    <a:pt x="149" y="595"/>
                  </a:lnTo>
                  <a:lnTo>
                    <a:pt x="131" y="628"/>
                  </a:lnTo>
                  <a:lnTo>
                    <a:pt x="113" y="661"/>
                  </a:lnTo>
                  <a:lnTo>
                    <a:pt x="98" y="693"/>
                  </a:lnTo>
                  <a:lnTo>
                    <a:pt x="69" y="762"/>
                  </a:lnTo>
                  <a:lnTo>
                    <a:pt x="47" y="831"/>
                  </a:lnTo>
                  <a:lnTo>
                    <a:pt x="29" y="900"/>
                  </a:lnTo>
                  <a:lnTo>
                    <a:pt x="22" y="936"/>
                  </a:lnTo>
                  <a:lnTo>
                    <a:pt x="15" y="972"/>
                  </a:lnTo>
                  <a:lnTo>
                    <a:pt x="11" y="1009"/>
                  </a:lnTo>
                  <a:lnTo>
                    <a:pt x="7" y="1044"/>
                  </a:lnTo>
                  <a:lnTo>
                    <a:pt x="4" y="1077"/>
                  </a:lnTo>
                  <a:lnTo>
                    <a:pt x="1" y="1114"/>
                  </a:lnTo>
                  <a:lnTo>
                    <a:pt x="1" y="1149"/>
                  </a:lnTo>
                  <a:lnTo>
                    <a:pt x="4" y="1186"/>
                  </a:lnTo>
                  <a:lnTo>
                    <a:pt x="4" y="1223"/>
                  </a:lnTo>
                  <a:lnTo>
                    <a:pt x="7" y="1258"/>
                  </a:lnTo>
                  <a:lnTo>
                    <a:pt x="11" y="1295"/>
                  </a:lnTo>
                  <a:lnTo>
                    <a:pt x="19" y="1331"/>
                  </a:lnTo>
                  <a:lnTo>
                    <a:pt x="26" y="1367"/>
                  </a:lnTo>
                  <a:lnTo>
                    <a:pt x="33" y="1403"/>
                  </a:lnTo>
                  <a:cubicBezTo>
                    <a:pt x="41" y="1422"/>
                    <a:pt x="47" y="1443"/>
                    <a:pt x="54" y="1465"/>
                  </a:cubicBezTo>
                  <a:lnTo>
                    <a:pt x="76" y="1530"/>
                  </a:lnTo>
                  <a:cubicBezTo>
                    <a:pt x="87" y="1552"/>
                    <a:pt x="94" y="1574"/>
                    <a:pt x="106" y="1596"/>
                  </a:cubicBezTo>
                  <a:lnTo>
                    <a:pt x="138" y="1661"/>
                  </a:lnTo>
                  <a:lnTo>
                    <a:pt x="174" y="1723"/>
                  </a:lnTo>
                  <a:lnTo>
                    <a:pt x="196" y="1755"/>
                  </a:lnTo>
                  <a:lnTo>
                    <a:pt x="218" y="1783"/>
                  </a:lnTo>
                  <a:lnTo>
                    <a:pt x="240" y="1813"/>
                  </a:lnTo>
                  <a:lnTo>
                    <a:pt x="261" y="1842"/>
                  </a:lnTo>
                  <a:lnTo>
                    <a:pt x="287" y="1867"/>
                  </a:lnTo>
                  <a:lnTo>
                    <a:pt x="312" y="1892"/>
                  </a:lnTo>
                  <a:lnTo>
                    <a:pt x="345" y="1940"/>
                  </a:lnTo>
                  <a:lnTo>
                    <a:pt x="385" y="1987"/>
                  </a:lnTo>
                  <a:lnTo>
                    <a:pt x="424" y="2030"/>
                  </a:lnTo>
                  <a:lnTo>
                    <a:pt x="464" y="2074"/>
                  </a:lnTo>
                  <a:lnTo>
                    <a:pt x="508" y="2114"/>
                  </a:lnTo>
                  <a:lnTo>
                    <a:pt x="555" y="2153"/>
                  </a:lnTo>
                  <a:lnTo>
                    <a:pt x="602" y="2193"/>
                  </a:lnTo>
                  <a:lnTo>
                    <a:pt x="649" y="2230"/>
                  </a:lnTo>
                  <a:lnTo>
                    <a:pt x="700" y="2266"/>
                  </a:lnTo>
                  <a:lnTo>
                    <a:pt x="750" y="2298"/>
                  </a:lnTo>
                  <a:lnTo>
                    <a:pt x="802" y="2331"/>
                  </a:lnTo>
                  <a:lnTo>
                    <a:pt x="855" y="2360"/>
                  </a:lnTo>
                  <a:lnTo>
                    <a:pt x="910" y="2389"/>
                  </a:lnTo>
                  <a:lnTo>
                    <a:pt x="964" y="2411"/>
                  </a:lnTo>
                  <a:lnTo>
                    <a:pt x="1019" y="2436"/>
                  </a:lnTo>
                  <a:lnTo>
                    <a:pt x="1073" y="2454"/>
                  </a:lnTo>
                  <a:lnTo>
                    <a:pt x="1171" y="2487"/>
                  </a:lnTo>
                  <a:lnTo>
                    <a:pt x="1269" y="2512"/>
                  </a:lnTo>
                  <a:lnTo>
                    <a:pt x="1367" y="2534"/>
                  </a:lnTo>
                  <a:lnTo>
                    <a:pt x="1468" y="2549"/>
                  </a:lnTo>
                  <a:lnTo>
                    <a:pt x="1566" y="2563"/>
                  </a:lnTo>
                  <a:lnTo>
                    <a:pt x="1668" y="2571"/>
                  </a:lnTo>
                  <a:lnTo>
                    <a:pt x="1769" y="2578"/>
                  </a:lnTo>
                  <a:lnTo>
                    <a:pt x="1870" y="2581"/>
                  </a:lnTo>
                  <a:lnTo>
                    <a:pt x="1972" y="2578"/>
                  </a:lnTo>
                  <a:lnTo>
                    <a:pt x="2073" y="2578"/>
                  </a:lnTo>
                  <a:lnTo>
                    <a:pt x="2171" y="2571"/>
                  </a:lnTo>
                  <a:lnTo>
                    <a:pt x="2272" y="2563"/>
                  </a:lnTo>
                  <a:lnTo>
                    <a:pt x="2476" y="2541"/>
                  </a:lnTo>
                  <a:cubicBezTo>
                    <a:pt x="2541" y="2534"/>
                    <a:pt x="2610" y="2527"/>
                    <a:pt x="2675" y="2516"/>
                  </a:cubicBezTo>
                  <a:cubicBezTo>
                    <a:pt x="2798" y="2501"/>
                    <a:pt x="2918" y="2484"/>
                    <a:pt x="3033" y="2469"/>
                  </a:cubicBezTo>
                  <a:cubicBezTo>
                    <a:pt x="3153" y="2454"/>
                    <a:pt x="3269" y="2440"/>
                    <a:pt x="3381" y="2425"/>
                  </a:cubicBezTo>
                  <a:cubicBezTo>
                    <a:pt x="3436" y="2422"/>
                    <a:pt x="3494" y="2414"/>
                    <a:pt x="3548" y="2407"/>
                  </a:cubicBezTo>
                  <a:cubicBezTo>
                    <a:pt x="3606" y="2404"/>
                    <a:pt x="3660" y="2400"/>
                    <a:pt x="3715" y="2397"/>
                  </a:cubicBezTo>
                  <a:lnTo>
                    <a:pt x="3881" y="2385"/>
                  </a:lnTo>
                  <a:lnTo>
                    <a:pt x="4045" y="2382"/>
                  </a:lnTo>
                  <a:lnTo>
                    <a:pt x="4212" y="2382"/>
                  </a:lnTo>
                  <a:lnTo>
                    <a:pt x="4374" y="2392"/>
                  </a:lnTo>
                  <a:lnTo>
                    <a:pt x="4458" y="2397"/>
                  </a:lnTo>
                  <a:lnTo>
                    <a:pt x="4541" y="2407"/>
                  </a:lnTo>
                  <a:lnTo>
                    <a:pt x="4625" y="2418"/>
                  </a:lnTo>
                  <a:lnTo>
                    <a:pt x="4707" y="2429"/>
                  </a:lnTo>
                  <a:lnTo>
                    <a:pt x="4791" y="2444"/>
                  </a:lnTo>
                  <a:lnTo>
                    <a:pt x="4874" y="2462"/>
                  </a:lnTo>
                  <a:lnTo>
                    <a:pt x="4961" y="2479"/>
                  </a:lnTo>
                  <a:lnTo>
                    <a:pt x="5045" y="2501"/>
                  </a:lnTo>
                  <a:lnTo>
                    <a:pt x="5132" y="2527"/>
                  </a:lnTo>
                  <a:lnTo>
                    <a:pt x="5219" y="2552"/>
                  </a:lnTo>
                  <a:lnTo>
                    <a:pt x="5306" y="2581"/>
                  </a:lnTo>
                  <a:lnTo>
                    <a:pt x="5396" y="2614"/>
                  </a:lnTo>
                  <a:lnTo>
                    <a:pt x="5403" y="2614"/>
                  </a:lnTo>
                  <a:lnTo>
                    <a:pt x="5407" y="2618"/>
                  </a:lnTo>
                  <a:lnTo>
                    <a:pt x="5433" y="2618"/>
                  </a:lnTo>
                  <a:lnTo>
                    <a:pt x="5436" y="2614"/>
                  </a:lnTo>
                  <a:lnTo>
                    <a:pt x="5443" y="2610"/>
                  </a:lnTo>
                  <a:lnTo>
                    <a:pt x="5447" y="2610"/>
                  </a:lnTo>
                  <a:lnTo>
                    <a:pt x="5451" y="2606"/>
                  </a:lnTo>
                  <a:lnTo>
                    <a:pt x="5461" y="2599"/>
                  </a:lnTo>
                  <a:lnTo>
                    <a:pt x="5468" y="2592"/>
                  </a:lnTo>
                  <a:lnTo>
                    <a:pt x="5473" y="2581"/>
                  </a:lnTo>
                  <a:lnTo>
                    <a:pt x="5480" y="2571"/>
                  </a:lnTo>
                  <a:lnTo>
                    <a:pt x="5483" y="2559"/>
                  </a:lnTo>
                  <a:lnTo>
                    <a:pt x="5483" y="2549"/>
                  </a:lnTo>
                  <a:lnTo>
                    <a:pt x="5483" y="2538"/>
                  </a:lnTo>
                  <a:lnTo>
                    <a:pt x="5483" y="2523"/>
                  </a:lnTo>
                  <a:lnTo>
                    <a:pt x="5480" y="2519"/>
                  </a:lnTo>
                  <a:lnTo>
                    <a:pt x="5480" y="2512"/>
                  </a:lnTo>
                  <a:lnTo>
                    <a:pt x="5476" y="2509"/>
                  </a:lnTo>
                  <a:lnTo>
                    <a:pt x="5473" y="2505"/>
                  </a:lnTo>
                  <a:lnTo>
                    <a:pt x="5468" y="2498"/>
                  </a:lnTo>
                  <a:lnTo>
                    <a:pt x="5465" y="2494"/>
                  </a:lnTo>
                  <a:lnTo>
                    <a:pt x="5447" y="2479"/>
                  </a:lnTo>
                  <a:lnTo>
                    <a:pt x="5433" y="2465"/>
                  </a:lnTo>
                  <a:lnTo>
                    <a:pt x="5433" y="2462"/>
                  </a:lnTo>
                  <a:lnTo>
                    <a:pt x="5429" y="2457"/>
                  </a:lnTo>
                  <a:lnTo>
                    <a:pt x="5429" y="2451"/>
                  </a:lnTo>
                  <a:lnTo>
                    <a:pt x="5425" y="2447"/>
                  </a:lnTo>
                  <a:cubicBezTo>
                    <a:pt x="5367" y="2385"/>
                    <a:pt x="5313" y="2320"/>
                    <a:pt x="5255" y="2258"/>
                  </a:cubicBezTo>
                  <a:cubicBezTo>
                    <a:pt x="5194" y="2193"/>
                    <a:pt x="5135" y="2128"/>
                    <a:pt x="5074" y="2063"/>
                  </a:cubicBezTo>
                  <a:cubicBezTo>
                    <a:pt x="5012" y="2001"/>
                    <a:pt x="4947" y="1936"/>
                    <a:pt x="4886" y="1870"/>
                  </a:cubicBezTo>
                  <a:cubicBezTo>
                    <a:pt x="4820" y="1810"/>
                    <a:pt x="4755" y="1744"/>
                    <a:pt x="4690" y="1679"/>
                  </a:cubicBezTo>
                  <a:lnTo>
                    <a:pt x="4490" y="1494"/>
                  </a:lnTo>
                  <a:lnTo>
                    <a:pt x="4280" y="1309"/>
                  </a:lnTo>
                  <a:lnTo>
                    <a:pt x="4175" y="1218"/>
                  </a:lnTo>
                  <a:lnTo>
                    <a:pt x="4066" y="1131"/>
                  </a:lnTo>
                  <a:lnTo>
                    <a:pt x="3954" y="1044"/>
                  </a:lnTo>
                  <a:lnTo>
                    <a:pt x="3845" y="962"/>
                  </a:lnTo>
                  <a:lnTo>
                    <a:pt x="3733" y="882"/>
                  </a:lnTo>
                  <a:lnTo>
                    <a:pt x="3617" y="802"/>
                  </a:lnTo>
                  <a:lnTo>
                    <a:pt x="3501" y="726"/>
                  </a:lnTo>
                  <a:lnTo>
                    <a:pt x="3385" y="649"/>
                  </a:lnTo>
                  <a:lnTo>
                    <a:pt x="3265" y="581"/>
                  </a:lnTo>
                  <a:lnTo>
                    <a:pt x="3146" y="512"/>
                  </a:lnTo>
                  <a:lnTo>
                    <a:pt x="3026" y="447"/>
                  </a:lnTo>
                  <a:lnTo>
                    <a:pt x="2903" y="388"/>
                  </a:lnTo>
                  <a:lnTo>
                    <a:pt x="2780" y="331"/>
                  </a:lnTo>
                  <a:lnTo>
                    <a:pt x="2657" y="276"/>
                  </a:lnTo>
                  <a:lnTo>
                    <a:pt x="2530" y="229"/>
                  </a:lnTo>
                  <a:lnTo>
                    <a:pt x="2403" y="186"/>
                  </a:lnTo>
                  <a:lnTo>
                    <a:pt x="2277" y="146"/>
                  </a:lnTo>
                  <a:lnTo>
                    <a:pt x="2146" y="109"/>
                  </a:lnTo>
                  <a:lnTo>
                    <a:pt x="2016" y="81"/>
                  </a:lnTo>
                  <a:lnTo>
                    <a:pt x="1885" y="55"/>
                  </a:lnTo>
                  <a:lnTo>
                    <a:pt x="1780" y="34"/>
                  </a:lnTo>
                  <a:lnTo>
                    <a:pt x="1675" y="19"/>
                  </a:lnTo>
                  <a:lnTo>
                    <a:pt x="1566" y="8"/>
                  </a:lnTo>
                  <a:lnTo>
                    <a:pt x="1461" y="1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34"/>
            <p:cNvSpPr/>
            <p:nvPr/>
          </p:nvSpPr>
          <p:spPr>
            <a:xfrm>
              <a:off x="382363" y="606275"/>
              <a:ext cx="234475" cy="478575"/>
            </a:xfrm>
            <a:custGeom>
              <a:avLst/>
              <a:gdLst/>
              <a:ahLst/>
              <a:cxnLst/>
              <a:rect l="l" t="t" r="r" b="b"/>
              <a:pathLst>
                <a:path w="9379" h="19143" extrusionOk="0">
                  <a:moveTo>
                    <a:pt x="3964" y="4614"/>
                  </a:moveTo>
                  <a:lnTo>
                    <a:pt x="3958" y="4676"/>
                  </a:lnTo>
                  <a:lnTo>
                    <a:pt x="3947" y="4741"/>
                  </a:lnTo>
                  <a:lnTo>
                    <a:pt x="3936" y="4803"/>
                  </a:lnTo>
                  <a:lnTo>
                    <a:pt x="3921" y="4861"/>
                  </a:lnTo>
                  <a:lnTo>
                    <a:pt x="3907" y="4923"/>
                  </a:lnTo>
                  <a:lnTo>
                    <a:pt x="3889" y="4980"/>
                  </a:lnTo>
                  <a:lnTo>
                    <a:pt x="3871" y="5038"/>
                  </a:lnTo>
                  <a:lnTo>
                    <a:pt x="3849" y="5097"/>
                  </a:lnTo>
                  <a:lnTo>
                    <a:pt x="3827" y="5151"/>
                  </a:lnTo>
                  <a:lnTo>
                    <a:pt x="3802" y="5205"/>
                  </a:lnTo>
                  <a:lnTo>
                    <a:pt x="3773" y="5256"/>
                  </a:lnTo>
                  <a:lnTo>
                    <a:pt x="3740" y="5306"/>
                  </a:lnTo>
                  <a:lnTo>
                    <a:pt x="3708" y="5358"/>
                  </a:lnTo>
                  <a:lnTo>
                    <a:pt x="3675" y="5405"/>
                  </a:lnTo>
                  <a:lnTo>
                    <a:pt x="3635" y="5448"/>
                  </a:lnTo>
                  <a:lnTo>
                    <a:pt x="3595" y="5491"/>
                  </a:lnTo>
                  <a:lnTo>
                    <a:pt x="3556" y="5535"/>
                  </a:lnTo>
                  <a:lnTo>
                    <a:pt x="3508" y="5575"/>
                  </a:lnTo>
                  <a:lnTo>
                    <a:pt x="3461" y="5614"/>
                  </a:lnTo>
                  <a:lnTo>
                    <a:pt x="3410" y="5647"/>
                  </a:lnTo>
                  <a:lnTo>
                    <a:pt x="3356" y="5684"/>
                  </a:lnTo>
                  <a:lnTo>
                    <a:pt x="3302" y="5712"/>
                  </a:lnTo>
                  <a:lnTo>
                    <a:pt x="3244" y="5745"/>
                  </a:lnTo>
                  <a:lnTo>
                    <a:pt x="3182" y="5771"/>
                  </a:lnTo>
                  <a:lnTo>
                    <a:pt x="3117" y="5796"/>
                  </a:lnTo>
                  <a:cubicBezTo>
                    <a:pt x="3095" y="5803"/>
                    <a:pt x="3073" y="5810"/>
                    <a:pt x="3051" y="5818"/>
                  </a:cubicBezTo>
                  <a:cubicBezTo>
                    <a:pt x="3026" y="5821"/>
                    <a:pt x="3004" y="5828"/>
                    <a:pt x="2979" y="5836"/>
                  </a:cubicBezTo>
                  <a:cubicBezTo>
                    <a:pt x="2957" y="5839"/>
                    <a:pt x="2932" y="5846"/>
                    <a:pt x="2907" y="5850"/>
                  </a:cubicBezTo>
                  <a:cubicBezTo>
                    <a:pt x="2882" y="5858"/>
                    <a:pt x="2856" y="5861"/>
                    <a:pt x="2830" y="5865"/>
                  </a:cubicBezTo>
                  <a:cubicBezTo>
                    <a:pt x="2805" y="5868"/>
                    <a:pt x="2780" y="5872"/>
                    <a:pt x="2751" y="5875"/>
                  </a:cubicBezTo>
                  <a:cubicBezTo>
                    <a:pt x="2725" y="5879"/>
                    <a:pt x="2696" y="5883"/>
                    <a:pt x="2668" y="5883"/>
                  </a:cubicBezTo>
                  <a:cubicBezTo>
                    <a:pt x="2643" y="5886"/>
                    <a:pt x="2613" y="5886"/>
                    <a:pt x="2584" y="5890"/>
                  </a:cubicBezTo>
                  <a:lnTo>
                    <a:pt x="2490" y="5890"/>
                  </a:lnTo>
                  <a:cubicBezTo>
                    <a:pt x="2457" y="5890"/>
                    <a:pt x="2429" y="5890"/>
                    <a:pt x="2399" y="5886"/>
                  </a:cubicBezTo>
                  <a:cubicBezTo>
                    <a:pt x="2367" y="5886"/>
                    <a:pt x="2338" y="5883"/>
                    <a:pt x="2309" y="5883"/>
                  </a:cubicBezTo>
                  <a:cubicBezTo>
                    <a:pt x="2280" y="5879"/>
                    <a:pt x="2255" y="5875"/>
                    <a:pt x="2225" y="5872"/>
                  </a:cubicBezTo>
                  <a:cubicBezTo>
                    <a:pt x="2196" y="5865"/>
                    <a:pt x="2168" y="5861"/>
                    <a:pt x="2142" y="5853"/>
                  </a:cubicBezTo>
                  <a:lnTo>
                    <a:pt x="2062" y="5836"/>
                  </a:lnTo>
                  <a:lnTo>
                    <a:pt x="1982" y="5814"/>
                  </a:lnTo>
                  <a:lnTo>
                    <a:pt x="1910" y="5788"/>
                  </a:lnTo>
                  <a:lnTo>
                    <a:pt x="1838" y="5759"/>
                  </a:lnTo>
                  <a:lnTo>
                    <a:pt x="1765" y="5727"/>
                  </a:lnTo>
                  <a:lnTo>
                    <a:pt x="1700" y="5691"/>
                  </a:lnTo>
                  <a:lnTo>
                    <a:pt x="1635" y="5651"/>
                  </a:lnTo>
                  <a:lnTo>
                    <a:pt x="1573" y="5611"/>
                  </a:lnTo>
                  <a:lnTo>
                    <a:pt x="1512" y="5567"/>
                  </a:lnTo>
                  <a:lnTo>
                    <a:pt x="1454" y="5517"/>
                  </a:lnTo>
                  <a:lnTo>
                    <a:pt x="1399" y="5470"/>
                  </a:lnTo>
                  <a:lnTo>
                    <a:pt x="1447" y="5491"/>
                  </a:lnTo>
                  <a:lnTo>
                    <a:pt x="1490" y="5517"/>
                  </a:lnTo>
                  <a:lnTo>
                    <a:pt x="1537" y="5538"/>
                  </a:lnTo>
                  <a:lnTo>
                    <a:pt x="1584" y="5557"/>
                  </a:lnTo>
                  <a:lnTo>
                    <a:pt x="1678" y="5592"/>
                  </a:lnTo>
                  <a:lnTo>
                    <a:pt x="1768" y="5625"/>
                  </a:lnTo>
                  <a:lnTo>
                    <a:pt x="1867" y="5651"/>
                  </a:lnTo>
                  <a:lnTo>
                    <a:pt x="1961" y="5669"/>
                  </a:lnTo>
                  <a:lnTo>
                    <a:pt x="2055" y="5687"/>
                  </a:lnTo>
                  <a:lnTo>
                    <a:pt x="2149" y="5694"/>
                  </a:lnTo>
                  <a:lnTo>
                    <a:pt x="2243" y="5698"/>
                  </a:lnTo>
                  <a:lnTo>
                    <a:pt x="2338" y="5698"/>
                  </a:lnTo>
                  <a:lnTo>
                    <a:pt x="2432" y="5694"/>
                  </a:lnTo>
                  <a:lnTo>
                    <a:pt x="2526" y="5684"/>
                  </a:lnTo>
                  <a:lnTo>
                    <a:pt x="2616" y="5669"/>
                  </a:lnTo>
                  <a:lnTo>
                    <a:pt x="2708" y="5651"/>
                  </a:lnTo>
                  <a:lnTo>
                    <a:pt x="2798" y="5625"/>
                  </a:lnTo>
                  <a:lnTo>
                    <a:pt x="2889" y="5597"/>
                  </a:lnTo>
                  <a:lnTo>
                    <a:pt x="2972" y="5564"/>
                  </a:lnTo>
                  <a:lnTo>
                    <a:pt x="3059" y="5527"/>
                  </a:lnTo>
                  <a:lnTo>
                    <a:pt x="3143" y="5484"/>
                  </a:lnTo>
                  <a:lnTo>
                    <a:pt x="3222" y="5440"/>
                  </a:lnTo>
                  <a:lnTo>
                    <a:pt x="3302" y="5390"/>
                  </a:lnTo>
                  <a:lnTo>
                    <a:pt x="3377" y="5339"/>
                  </a:lnTo>
                  <a:lnTo>
                    <a:pt x="3450" y="5281"/>
                  </a:lnTo>
                  <a:lnTo>
                    <a:pt x="3523" y="5219"/>
                  </a:lnTo>
                  <a:lnTo>
                    <a:pt x="3588" y="5158"/>
                  </a:lnTo>
                  <a:lnTo>
                    <a:pt x="3653" y="5089"/>
                  </a:lnTo>
                  <a:lnTo>
                    <a:pt x="3715" y="5017"/>
                  </a:lnTo>
                  <a:lnTo>
                    <a:pt x="3773" y="4944"/>
                  </a:lnTo>
                  <a:lnTo>
                    <a:pt x="3827" y="4864"/>
                  </a:lnTo>
                  <a:lnTo>
                    <a:pt x="3878" y="4784"/>
                  </a:lnTo>
                  <a:lnTo>
                    <a:pt x="3921" y="4701"/>
                  </a:lnTo>
                  <a:lnTo>
                    <a:pt x="3964" y="4614"/>
                  </a:lnTo>
                  <a:close/>
                  <a:moveTo>
                    <a:pt x="8291" y="3495"/>
                  </a:moveTo>
                  <a:lnTo>
                    <a:pt x="8324" y="3582"/>
                  </a:lnTo>
                  <a:lnTo>
                    <a:pt x="8357" y="3672"/>
                  </a:lnTo>
                  <a:lnTo>
                    <a:pt x="8390" y="3762"/>
                  </a:lnTo>
                  <a:lnTo>
                    <a:pt x="8418" y="3853"/>
                  </a:lnTo>
                  <a:lnTo>
                    <a:pt x="8443" y="3944"/>
                  </a:lnTo>
                  <a:lnTo>
                    <a:pt x="8465" y="4035"/>
                  </a:lnTo>
                  <a:lnTo>
                    <a:pt x="8487" y="4125"/>
                  </a:lnTo>
                  <a:lnTo>
                    <a:pt x="8505" y="4219"/>
                  </a:lnTo>
                  <a:lnTo>
                    <a:pt x="8523" y="4310"/>
                  </a:lnTo>
                  <a:lnTo>
                    <a:pt x="8538" y="4404"/>
                  </a:lnTo>
                  <a:lnTo>
                    <a:pt x="8549" y="4498"/>
                  </a:lnTo>
                  <a:lnTo>
                    <a:pt x="8557" y="4589"/>
                  </a:lnTo>
                  <a:lnTo>
                    <a:pt x="8564" y="4684"/>
                  </a:lnTo>
                  <a:lnTo>
                    <a:pt x="8567" y="4777"/>
                  </a:lnTo>
                  <a:lnTo>
                    <a:pt x="8567" y="4871"/>
                  </a:lnTo>
                  <a:lnTo>
                    <a:pt x="8564" y="4966"/>
                  </a:lnTo>
                  <a:lnTo>
                    <a:pt x="8557" y="5064"/>
                  </a:lnTo>
                  <a:lnTo>
                    <a:pt x="8549" y="5158"/>
                  </a:lnTo>
                  <a:lnTo>
                    <a:pt x="8538" y="5252"/>
                  </a:lnTo>
                  <a:lnTo>
                    <a:pt x="8523" y="5350"/>
                  </a:lnTo>
                  <a:lnTo>
                    <a:pt x="8502" y="5445"/>
                  </a:lnTo>
                  <a:lnTo>
                    <a:pt x="8483" y="5542"/>
                  </a:lnTo>
                  <a:lnTo>
                    <a:pt x="8458" y="5640"/>
                  </a:lnTo>
                  <a:lnTo>
                    <a:pt x="8430" y="5734"/>
                  </a:lnTo>
                  <a:lnTo>
                    <a:pt x="8397" y="5832"/>
                  </a:lnTo>
                  <a:lnTo>
                    <a:pt x="8361" y="5930"/>
                  </a:lnTo>
                  <a:lnTo>
                    <a:pt x="8324" y="6027"/>
                  </a:lnTo>
                  <a:lnTo>
                    <a:pt x="8281" y="6125"/>
                  </a:lnTo>
                  <a:lnTo>
                    <a:pt x="8234" y="6223"/>
                  </a:lnTo>
                  <a:lnTo>
                    <a:pt x="8183" y="6321"/>
                  </a:lnTo>
                  <a:lnTo>
                    <a:pt x="8129" y="6419"/>
                  </a:lnTo>
                  <a:lnTo>
                    <a:pt x="8074" y="6517"/>
                  </a:lnTo>
                  <a:lnTo>
                    <a:pt x="8020" y="6604"/>
                  </a:lnTo>
                  <a:lnTo>
                    <a:pt x="7962" y="6687"/>
                  </a:lnTo>
                  <a:lnTo>
                    <a:pt x="7904" y="6771"/>
                  </a:lnTo>
                  <a:lnTo>
                    <a:pt x="7846" y="6850"/>
                  </a:lnTo>
                  <a:lnTo>
                    <a:pt x="7788" y="6930"/>
                  </a:lnTo>
                  <a:lnTo>
                    <a:pt x="7722" y="7010"/>
                  </a:lnTo>
                  <a:lnTo>
                    <a:pt x="7661" y="7086"/>
                  </a:lnTo>
                  <a:lnTo>
                    <a:pt x="7596" y="7162"/>
                  </a:lnTo>
                  <a:lnTo>
                    <a:pt x="7530" y="7234"/>
                  </a:lnTo>
                  <a:lnTo>
                    <a:pt x="7462" y="7307"/>
                  </a:lnTo>
                  <a:lnTo>
                    <a:pt x="7324" y="7448"/>
                  </a:lnTo>
                  <a:lnTo>
                    <a:pt x="7179" y="7582"/>
                  </a:lnTo>
                  <a:lnTo>
                    <a:pt x="7030" y="7713"/>
                  </a:lnTo>
                  <a:lnTo>
                    <a:pt x="6875" y="7836"/>
                  </a:lnTo>
                  <a:lnTo>
                    <a:pt x="6719" y="7955"/>
                  </a:lnTo>
                  <a:lnTo>
                    <a:pt x="6560" y="8075"/>
                  </a:lnTo>
                  <a:lnTo>
                    <a:pt x="6393" y="8188"/>
                  </a:lnTo>
                  <a:lnTo>
                    <a:pt x="6226" y="8296"/>
                  </a:lnTo>
                  <a:lnTo>
                    <a:pt x="6060" y="8405"/>
                  </a:lnTo>
                  <a:lnTo>
                    <a:pt x="5886" y="8510"/>
                  </a:lnTo>
                  <a:lnTo>
                    <a:pt x="5712" y="8611"/>
                  </a:lnTo>
                  <a:lnTo>
                    <a:pt x="5360" y="8810"/>
                  </a:lnTo>
                  <a:lnTo>
                    <a:pt x="5005" y="9003"/>
                  </a:lnTo>
                  <a:cubicBezTo>
                    <a:pt x="4765" y="9133"/>
                    <a:pt x="4530" y="9260"/>
                    <a:pt x="4291" y="9387"/>
                  </a:cubicBezTo>
                  <a:cubicBezTo>
                    <a:pt x="4175" y="9452"/>
                    <a:pt x="4059" y="9517"/>
                    <a:pt x="3939" y="9583"/>
                  </a:cubicBezTo>
                  <a:cubicBezTo>
                    <a:pt x="3827" y="9651"/>
                    <a:pt x="3711" y="9717"/>
                    <a:pt x="3595" y="9782"/>
                  </a:cubicBezTo>
                  <a:lnTo>
                    <a:pt x="3429" y="9887"/>
                  </a:lnTo>
                  <a:lnTo>
                    <a:pt x="3262" y="9992"/>
                  </a:lnTo>
                  <a:lnTo>
                    <a:pt x="3099" y="10101"/>
                  </a:lnTo>
                  <a:lnTo>
                    <a:pt x="2939" y="10213"/>
                  </a:lnTo>
                  <a:lnTo>
                    <a:pt x="2740" y="10362"/>
                  </a:lnTo>
                  <a:lnTo>
                    <a:pt x="2643" y="10438"/>
                  </a:lnTo>
                  <a:lnTo>
                    <a:pt x="2548" y="10514"/>
                  </a:lnTo>
                  <a:lnTo>
                    <a:pt x="2457" y="10593"/>
                  </a:lnTo>
                  <a:lnTo>
                    <a:pt x="2363" y="10673"/>
                  </a:lnTo>
                  <a:lnTo>
                    <a:pt x="2276" y="10753"/>
                  </a:lnTo>
                  <a:lnTo>
                    <a:pt x="2189" y="10837"/>
                  </a:lnTo>
                  <a:lnTo>
                    <a:pt x="2102" y="10924"/>
                  </a:lnTo>
                  <a:lnTo>
                    <a:pt x="2019" y="11006"/>
                  </a:lnTo>
                  <a:lnTo>
                    <a:pt x="1939" y="11093"/>
                  </a:lnTo>
                  <a:lnTo>
                    <a:pt x="1860" y="11185"/>
                  </a:lnTo>
                  <a:lnTo>
                    <a:pt x="1780" y="11275"/>
                  </a:lnTo>
                  <a:lnTo>
                    <a:pt x="1708" y="11366"/>
                  </a:lnTo>
                  <a:lnTo>
                    <a:pt x="1635" y="11459"/>
                  </a:lnTo>
                  <a:lnTo>
                    <a:pt x="1562" y="11554"/>
                  </a:lnTo>
                  <a:lnTo>
                    <a:pt x="1642" y="11419"/>
                  </a:lnTo>
                  <a:lnTo>
                    <a:pt x="1686" y="11354"/>
                  </a:lnTo>
                  <a:lnTo>
                    <a:pt x="1729" y="11293"/>
                  </a:lnTo>
                  <a:lnTo>
                    <a:pt x="1816" y="11173"/>
                  </a:lnTo>
                  <a:lnTo>
                    <a:pt x="1907" y="11054"/>
                  </a:lnTo>
                  <a:lnTo>
                    <a:pt x="2001" y="10938"/>
                  </a:lnTo>
                  <a:lnTo>
                    <a:pt x="2102" y="10822"/>
                  </a:lnTo>
                  <a:lnTo>
                    <a:pt x="2208" y="10710"/>
                  </a:lnTo>
                  <a:lnTo>
                    <a:pt x="2316" y="10598"/>
                  </a:lnTo>
                  <a:lnTo>
                    <a:pt x="2429" y="10484"/>
                  </a:lnTo>
                  <a:lnTo>
                    <a:pt x="2544" y="10376"/>
                  </a:lnTo>
                  <a:lnTo>
                    <a:pt x="2668" y="10267"/>
                  </a:lnTo>
                  <a:lnTo>
                    <a:pt x="2790" y="10158"/>
                  </a:lnTo>
                  <a:cubicBezTo>
                    <a:pt x="2874" y="10086"/>
                    <a:pt x="2957" y="10017"/>
                    <a:pt x="3044" y="9945"/>
                  </a:cubicBezTo>
                  <a:cubicBezTo>
                    <a:pt x="3131" y="9876"/>
                    <a:pt x="3222" y="9804"/>
                    <a:pt x="3309" y="9735"/>
                  </a:cubicBezTo>
                  <a:cubicBezTo>
                    <a:pt x="3399" y="9666"/>
                    <a:pt x="3494" y="9597"/>
                    <a:pt x="3584" y="9524"/>
                  </a:cubicBezTo>
                  <a:cubicBezTo>
                    <a:pt x="3678" y="9456"/>
                    <a:pt x="3773" y="9387"/>
                    <a:pt x="3867" y="9318"/>
                  </a:cubicBezTo>
                  <a:cubicBezTo>
                    <a:pt x="3961" y="9250"/>
                    <a:pt x="4056" y="9180"/>
                    <a:pt x="4153" y="9111"/>
                  </a:cubicBezTo>
                  <a:cubicBezTo>
                    <a:pt x="4345" y="8977"/>
                    <a:pt x="4541" y="8840"/>
                    <a:pt x="4733" y="8702"/>
                  </a:cubicBezTo>
                  <a:cubicBezTo>
                    <a:pt x="4929" y="8564"/>
                    <a:pt x="5125" y="8423"/>
                    <a:pt x="5317" y="8285"/>
                  </a:cubicBezTo>
                  <a:lnTo>
                    <a:pt x="5603" y="8075"/>
                  </a:lnTo>
                  <a:cubicBezTo>
                    <a:pt x="5697" y="8002"/>
                    <a:pt x="5791" y="7930"/>
                    <a:pt x="5886" y="7861"/>
                  </a:cubicBezTo>
                  <a:cubicBezTo>
                    <a:pt x="5976" y="7788"/>
                    <a:pt x="6070" y="7716"/>
                    <a:pt x="6161" y="7644"/>
                  </a:cubicBezTo>
                  <a:cubicBezTo>
                    <a:pt x="6247" y="7567"/>
                    <a:pt x="6339" y="7495"/>
                    <a:pt x="6426" y="7419"/>
                  </a:cubicBezTo>
                  <a:lnTo>
                    <a:pt x="6556" y="7307"/>
                  </a:lnTo>
                  <a:lnTo>
                    <a:pt x="6682" y="7194"/>
                  </a:lnTo>
                  <a:lnTo>
                    <a:pt x="6806" y="7079"/>
                  </a:lnTo>
                  <a:lnTo>
                    <a:pt x="6926" y="6959"/>
                  </a:lnTo>
                  <a:lnTo>
                    <a:pt x="7042" y="6843"/>
                  </a:lnTo>
                  <a:lnTo>
                    <a:pt x="7157" y="6723"/>
                  </a:lnTo>
                  <a:lnTo>
                    <a:pt x="7266" y="6600"/>
                  </a:lnTo>
                  <a:lnTo>
                    <a:pt x="7371" y="6477"/>
                  </a:lnTo>
                  <a:lnTo>
                    <a:pt x="7473" y="6350"/>
                  </a:lnTo>
                  <a:lnTo>
                    <a:pt x="7570" y="6223"/>
                  </a:lnTo>
                  <a:lnTo>
                    <a:pt x="7661" y="6092"/>
                  </a:lnTo>
                  <a:lnTo>
                    <a:pt x="7748" y="5962"/>
                  </a:lnTo>
                  <a:lnTo>
                    <a:pt x="7828" y="5828"/>
                  </a:lnTo>
                  <a:lnTo>
                    <a:pt x="7904" y="5691"/>
                  </a:lnTo>
                  <a:lnTo>
                    <a:pt x="7976" y="5553"/>
                  </a:lnTo>
                  <a:lnTo>
                    <a:pt x="8042" y="5411"/>
                  </a:lnTo>
                  <a:lnTo>
                    <a:pt x="8100" y="5266"/>
                  </a:lnTo>
                  <a:lnTo>
                    <a:pt x="8154" y="5122"/>
                  </a:lnTo>
                  <a:lnTo>
                    <a:pt x="8176" y="5045"/>
                  </a:lnTo>
                  <a:lnTo>
                    <a:pt x="8201" y="4970"/>
                  </a:lnTo>
                  <a:lnTo>
                    <a:pt x="8219" y="4897"/>
                  </a:lnTo>
                  <a:lnTo>
                    <a:pt x="8237" y="4821"/>
                  </a:lnTo>
                  <a:lnTo>
                    <a:pt x="8256" y="4741"/>
                  </a:lnTo>
                  <a:lnTo>
                    <a:pt x="8270" y="4665"/>
                  </a:lnTo>
                  <a:lnTo>
                    <a:pt x="8284" y="4585"/>
                  </a:lnTo>
                  <a:lnTo>
                    <a:pt x="8299" y="4505"/>
                  </a:lnTo>
                  <a:lnTo>
                    <a:pt x="8306" y="4426"/>
                  </a:lnTo>
                  <a:lnTo>
                    <a:pt x="8317" y="4346"/>
                  </a:lnTo>
                  <a:lnTo>
                    <a:pt x="8321" y="4263"/>
                  </a:lnTo>
                  <a:lnTo>
                    <a:pt x="8328" y="4183"/>
                  </a:lnTo>
                  <a:lnTo>
                    <a:pt x="8328" y="4100"/>
                  </a:lnTo>
                  <a:lnTo>
                    <a:pt x="8328" y="4016"/>
                  </a:lnTo>
                  <a:lnTo>
                    <a:pt x="8328" y="3929"/>
                  </a:lnTo>
                  <a:lnTo>
                    <a:pt x="8324" y="3846"/>
                  </a:lnTo>
                  <a:lnTo>
                    <a:pt x="8321" y="3759"/>
                  </a:lnTo>
                  <a:lnTo>
                    <a:pt x="8313" y="3672"/>
                  </a:lnTo>
                  <a:lnTo>
                    <a:pt x="8303" y="3582"/>
                  </a:lnTo>
                  <a:lnTo>
                    <a:pt x="8291" y="3495"/>
                  </a:lnTo>
                  <a:close/>
                  <a:moveTo>
                    <a:pt x="5936" y="12083"/>
                  </a:moveTo>
                  <a:lnTo>
                    <a:pt x="6045" y="12087"/>
                  </a:lnTo>
                  <a:lnTo>
                    <a:pt x="6154" y="12093"/>
                  </a:lnTo>
                  <a:cubicBezTo>
                    <a:pt x="6190" y="12098"/>
                    <a:pt x="6230" y="12101"/>
                    <a:pt x="6269" y="12105"/>
                  </a:cubicBezTo>
                  <a:cubicBezTo>
                    <a:pt x="6306" y="12112"/>
                    <a:pt x="6346" y="12115"/>
                    <a:pt x="6382" y="12123"/>
                  </a:cubicBezTo>
                  <a:lnTo>
                    <a:pt x="6494" y="12145"/>
                  </a:lnTo>
                  <a:lnTo>
                    <a:pt x="6603" y="12170"/>
                  </a:lnTo>
                  <a:lnTo>
                    <a:pt x="6708" y="12195"/>
                  </a:lnTo>
                  <a:lnTo>
                    <a:pt x="6809" y="12228"/>
                  </a:lnTo>
                  <a:lnTo>
                    <a:pt x="6911" y="12264"/>
                  </a:lnTo>
                  <a:lnTo>
                    <a:pt x="7008" y="12304"/>
                  </a:lnTo>
                  <a:lnTo>
                    <a:pt x="7103" y="12347"/>
                  </a:lnTo>
                  <a:lnTo>
                    <a:pt x="7197" y="12394"/>
                  </a:lnTo>
                  <a:lnTo>
                    <a:pt x="7288" y="12446"/>
                  </a:lnTo>
                  <a:lnTo>
                    <a:pt x="7375" y="12500"/>
                  </a:lnTo>
                  <a:lnTo>
                    <a:pt x="7458" y="12554"/>
                  </a:lnTo>
                  <a:lnTo>
                    <a:pt x="7542" y="12615"/>
                  </a:lnTo>
                  <a:lnTo>
                    <a:pt x="7622" y="12677"/>
                  </a:lnTo>
                  <a:lnTo>
                    <a:pt x="7697" y="12742"/>
                  </a:lnTo>
                  <a:lnTo>
                    <a:pt x="7769" y="12807"/>
                  </a:lnTo>
                  <a:lnTo>
                    <a:pt x="7843" y="12881"/>
                  </a:lnTo>
                  <a:lnTo>
                    <a:pt x="7908" y="12953"/>
                  </a:lnTo>
                  <a:lnTo>
                    <a:pt x="7973" y="13028"/>
                  </a:lnTo>
                  <a:lnTo>
                    <a:pt x="8035" y="13105"/>
                  </a:lnTo>
                  <a:lnTo>
                    <a:pt x="8096" y="13185"/>
                  </a:lnTo>
                  <a:lnTo>
                    <a:pt x="8154" y="13264"/>
                  </a:lnTo>
                  <a:lnTo>
                    <a:pt x="8204" y="13351"/>
                  </a:lnTo>
                  <a:lnTo>
                    <a:pt x="8256" y="13435"/>
                  </a:lnTo>
                  <a:lnTo>
                    <a:pt x="8306" y="13522"/>
                  </a:lnTo>
                  <a:lnTo>
                    <a:pt x="8350" y="13612"/>
                  </a:lnTo>
                  <a:lnTo>
                    <a:pt x="8393" y="13702"/>
                  </a:lnTo>
                  <a:lnTo>
                    <a:pt x="8433" y="13794"/>
                  </a:lnTo>
                  <a:lnTo>
                    <a:pt x="8470" y="13888"/>
                  </a:lnTo>
                  <a:lnTo>
                    <a:pt x="8502" y="13982"/>
                  </a:lnTo>
                  <a:lnTo>
                    <a:pt x="8530" y="14080"/>
                  </a:lnTo>
                  <a:lnTo>
                    <a:pt x="8560" y="14177"/>
                  </a:lnTo>
                  <a:lnTo>
                    <a:pt x="8585" y="14276"/>
                  </a:lnTo>
                  <a:lnTo>
                    <a:pt x="8604" y="14373"/>
                  </a:lnTo>
                  <a:lnTo>
                    <a:pt x="8622" y="14475"/>
                  </a:lnTo>
                  <a:lnTo>
                    <a:pt x="8639" y="14572"/>
                  </a:lnTo>
                  <a:lnTo>
                    <a:pt x="8650" y="14674"/>
                  </a:lnTo>
                  <a:lnTo>
                    <a:pt x="8657" y="14776"/>
                  </a:lnTo>
                  <a:lnTo>
                    <a:pt x="8665" y="14877"/>
                  </a:lnTo>
                  <a:lnTo>
                    <a:pt x="8669" y="14982"/>
                  </a:lnTo>
                  <a:lnTo>
                    <a:pt x="8669" y="15084"/>
                  </a:lnTo>
                  <a:lnTo>
                    <a:pt x="8665" y="15185"/>
                  </a:lnTo>
                  <a:lnTo>
                    <a:pt x="8657" y="15286"/>
                  </a:lnTo>
                  <a:lnTo>
                    <a:pt x="8647" y="15391"/>
                  </a:lnTo>
                  <a:lnTo>
                    <a:pt x="8636" y="15493"/>
                  </a:lnTo>
                  <a:lnTo>
                    <a:pt x="8617" y="15594"/>
                  </a:lnTo>
                  <a:lnTo>
                    <a:pt x="8600" y="15696"/>
                  </a:lnTo>
                  <a:lnTo>
                    <a:pt x="8578" y="15798"/>
                  </a:lnTo>
                  <a:lnTo>
                    <a:pt x="8552" y="15895"/>
                  </a:lnTo>
                  <a:lnTo>
                    <a:pt x="8523" y="15997"/>
                  </a:lnTo>
                  <a:lnTo>
                    <a:pt x="8491" y="16094"/>
                  </a:lnTo>
                  <a:lnTo>
                    <a:pt x="8455" y="16192"/>
                  </a:lnTo>
                  <a:lnTo>
                    <a:pt x="8415" y="16286"/>
                  </a:lnTo>
                  <a:lnTo>
                    <a:pt x="8371" y="16385"/>
                  </a:lnTo>
                  <a:lnTo>
                    <a:pt x="8328" y="16479"/>
                  </a:lnTo>
                  <a:lnTo>
                    <a:pt x="8277" y="16569"/>
                  </a:lnTo>
                  <a:lnTo>
                    <a:pt x="8226" y="16659"/>
                  </a:lnTo>
                  <a:lnTo>
                    <a:pt x="8169" y="16751"/>
                  </a:lnTo>
                  <a:lnTo>
                    <a:pt x="8110" y="16838"/>
                  </a:lnTo>
                  <a:lnTo>
                    <a:pt x="8049" y="16925"/>
                  </a:lnTo>
                  <a:lnTo>
                    <a:pt x="7983" y="17012"/>
                  </a:lnTo>
                  <a:lnTo>
                    <a:pt x="7911" y="17091"/>
                  </a:lnTo>
                  <a:lnTo>
                    <a:pt x="7839" y="17174"/>
                  </a:lnTo>
                  <a:lnTo>
                    <a:pt x="7777" y="17236"/>
                  </a:lnTo>
                  <a:lnTo>
                    <a:pt x="7846" y="17142"/>
                  </a:lnTo>
                  <a:lnTo>
                    <a:pt x="7911" y="17047"/>
                  </a:lnTo>
                  <a:lnTo>
                    <a:pt x="7973" y="16953"/>
                  </a:lnTo>
                  <a:lnTo>
                    <a:pt x="8030" y="16855"/>
                  </a:lnTo>
                  <a:lnTo>
                    <a:pt x="8085" y="16754"/>
                  </a:lnTo>
                  <a:lnTo>
                    <a:pt x="8132" y="16652"/>
                  </a:lnTo>
                  <a:lnTo>
                    <a:pt x="8179" y="16551"/>
                  </a:lnTo>
                  <a:lnTo>
                    <a:pt x="8223" y="16446"/>
                  </a:lnTo>
                  <a:lnTo>
                    <a:pt x="8263" y="16341"/>
                  </a:lnTo>
                  <a:lnTo>
                    <a:pt x="8296" y="16232"/>
                  </a:lnTo>
                  <a:lnTo>
                    <a:pt x="8328" y="16124"/>
                  </a:lnTo>
                  <a:lnTo>
                    <a:pt x="8353" y="16015"/>
                  </a:lnTo>
                  <a:lnTo>
                    <a:pt x="8375" y="15906"/>
                  </a:lnTo>
                  <a:lnTo>
                    <a:pt x="8393" y="15798"/>
                  </a:lnTo>
                  <a:lnTo>
                    <a:pt x="8404" y="15689"/>
                  </a:lnTo>
                  <a:lnTo>
                    <a:pt x="8411" y="15577"/>
                  </a:lnTo>
                  <a:lnTo>
                    <a:pt x="8415" y="15468"/>
                  </a:lnTo>
                  <a:lnTo>
                    <a:pt x="8415" y="15355"/>
                  </a:lnTo>
                  <a:lnTo>
                    <a:pt x="8408" y="15243"/>
                  </a:lnTo>
                  <a:lnTo>
                    <a:pt x="8397" y="15134"/>
                  </a:lnTo>
                  <a:lnTo>
                    <a:pt x="8383" y="15022"/>
                  </a:lnTo>
                  <a:lnTo>
                    <a:pt x="8361" y="14913"/>
                  </a:lnTo>
                  <a:lnTo>
                    <a:pt x="8335" y="14804"/>
                  </a:lnTo>
                  <a:lnTo>
                    <a:pt x="8303" y="14696"/>
                  </a:lnTo>
                  <a:lnTo>
                    <a:pt x="8266" y="14587"/>
                  </a:lnTo>
                  <a:lnTo>
                    <a:pt x="8223" y="14482"/>
                  </a:lnTo>
                  <a:lnTo>
                    <a:pt x="8176" y="14376"/>
                  </a:lnTo>
                  <a:lnTo>
                    <a:pt x="8122" y="14272"/>
                  </a:lnTo>
                  <a:lnTo>
                    <a:pt x="8060" y="14167"/>
                  </a:lnTo>
                  <a:lnTo>
                    <a:pt x="7995" y="14065"/>
                  </a:lnTo>
                  <a:lnTo>
                    <a:pt x="7926" y="13968"/>
                  </a:lnTo>
                  <a:lnTo>
                    <a:pt x="7846" y="13869"/>
                  </a:lnTo>
                  <a:lnTo>
                    <a:pt x="7799" y="13815"/>
                  </a:lnTo>
                  <a:lnTo>
                    <a:pt x="7752" y="13761"/>
                  </a:lnTo>
                  <a:lnTo>
                    <a:pt x="7697" y="13710"/>
                  </a:lnTo>
                  <a:lnTo>
                    <a:pt x="7643" y="13659"/>
                  </a:lnTo>
                  <a:lnTo>
                    <a:pt x="7585" y="13608"/>
                  </a:lnTo>
                  <a:lnTo>
                    <a:pt x="7523" y="13562"/>
                  </a:lnTo>
                  <a:lnTo>
                    <a:pt x="7462" y="13518"/>
                  </a:lnTo>
                  <a:lnTo>
                    <a:pt x="7396" y="13475"/>
                  </a:lnTo>
                  <a:lnTo>
                    <a:pt x="7331" y="13431"/>
                  </a:lnTo>
                  <a:lnTo>
                    <a:pt x="7262" y="13388"/>
                  </a:lnTo>
                  <a:lnTo>
                    <a:pt x="7190" y="13351"/>
                  </a:lnTo>
                  <a:lnTo>
                    <a:pt x="7117" y="13311"/>
                  </a:lnTo>
                  <a:lnTo>
                    <a:pt x="7045" y="13275"/>
                  </a:lnTo>
                  <a:lnTo>
                    <a:pt x="6969" y="13242"/>
                  </a:lnTo>
                  <a:lnTo>
                    <a:pt x="6893" y="13210"/>
                  </a:lnTo>
                  <a:lnTo>
                    <a:pt x="6817" y="13177"/>
                  </a:lnTo>
                  <a:lnTo>
                    <a:pt x="6737" y="13148"/>
                  </a:lnTo>
                  <a:lnTo>
                    <a:pt x="6657" y="13123"/>
                  </a:lnTo>
                  <a:lnTo>
                    <a:pt x="6578" y="13098"/>
                  </a:lnTo>
                  <a:lnTo>
                    <a:pt x="6494" y="13076"/>
                  </a:lnTo>
                  <a:lnTo>
                    <a:pt x="6411" y="13054"/>
                  </a:lnTo>
                  <a:lnTo>
                    <a:pt x="6331" y="13036"/>
                  </a:lnTo>
                  <a:lnTo>
                    <a:pt x="6247" y="13018"/>
                  </a:lnTo>
                  <a:lnTo>
                    <a:pt x="6165" y="13003"/>
                  </a:lnTo>
                  <a:lnTo>
                    <a:pt x="6078" y="12993"/>
                  </a:lnTo>
                  <a:lnTo>
                    <a:pt x="5994" y="12981"/>
                  </a:lnTo>
                  <a:lnTo>
                    <a:pt x="5911" y="12971"/>
                  </a:lnTo>
                  <a:lnTo>
                    <a:pt x="5827" y="12968"/>
                  </a:lnTo>
                  <a:lnTo>
                    <a:pt x="5744" y="12963"/>
                  </a:lnTo>
                  <a:lnTo>
                    <a:pt x="5660" y="12960"/>
                  </a:lnTo>
                  <a:lnTo>
                    <a:pt x="5581" y="12963"/>
                  </a:lnTo>
                  <a:lnTo>
                    <a:pt x="5498" y="12968"/>
                  </a:lnTo>
                  <a:lnTo>
                    <a:pt x="5418" y="12971"/>
                  </a:lnTo>
                  <a:lnTo>
                    <a:pt x="5334" y="12978"/>
                  </a:lnTo>
                  <a:lnTo>
                    <a:pt x="5259" y="12989"/>
                  </a:lnTo>
                  <a:lnTo>
                    <a:pt x="5179" y="13003"/>
                  </a:lnTo>
                  <a:lnTo>
                    <a:pt x="5103" y="13018"/>
                  </a:lnTo>
                  <a:lnTo>
                    <a:pt x="5026" y="13040"/>
                  </a:lnTo>
                  <a:lnTo>
                    <a:pt x="4951" y="13058"/>
                  </a:lnTo>
                  <a:lnTo>
                    <a:pt x="4878" y="13083"/>
                  </a:lnTo>
                  <a:lnTo>
                    <a:pt x="4809" y="13108"/>
                  </a:lnTo>
                  <a:lnTo>
                    <a:pt x="4740" y="13137"/>
                  </a:lnTo>
                  <a:lnTo>
                    <a:pt x="4672" y="13170"/>
                  </a:lnTo>
                  <a:lnTo>
                    <a:pt x="4606" y="13207"/>
                  </a:lnTo>
                  <a:lnTo>
                    <a:pt x="4545" y="13242"/>
                  </a:lnTo>
                  <a:lnTo>
                    <a:pt x="4483" y="13282"/>
                  </a:lnTo>
                  <a:lnTo>
                    <a:pt x="4425" y="13326"/>
                  </a:lnTo>
                  <a:lnTo>
                    <a:pt x="4367" y="13373"/>
                  </a:lnTo>
                  <a:lnTo>
                    <a:pt x="4317" y="13424"/>
                  </a:lnTo>
                  <a:lnTo>
                    <a:pt x="4265" y="13475"/>
                  </a:lnTo>
                  <a:lnTo>
                    <a:pt x="4215" y="13528"/>
                  </a:lnTo>
                  <a:lnTo>
                    <a:pt x="4171" y="13587"/>
                  </a:lnTo>
                  <a:lnTo>
                    <a:pt x="4128" y="13649"/>
                  </a:lnTo>
                  <a:lnTo>
                    <a:pt x="4091" y="13714"/>
                  </a:lnTo>
                  <a:lnTo>
                    <a:pt x="4056" y="13782"/>
                  </a:lnTo>
                  <a:lnTo>
                    <a:pt x="4023" y="13855"/>
                  </a:lnTo>
                  <a:lnTo>
                    <a:pt x="3994" y="13928"/>
                  </a:lnTo>
                  <a:cubicBezTo>
                    <a:pt x="3986" y="13953"/>
                    <a:pt x="3979" y="13978"/>
                    <a:pt x="3969" y="14007"/>
                  </a:cubicBezTo>
                  <a:cubicBezTo>
                    <a:pt x="3961" y="14033"/>
                    <a:pt x="3954" y="14058"/>
                    <a:pt x="3947" y="14087"/>
                  </a:cubicBezTo>
                  <a:cubicBezTo>
                    <a:pt x="3943" y="14116"/>
                    <a:pt x="3936" y="14142"/>
                    <a:pt x="3932" y="14170"/>
                  </a:cubicBezTo>
                  <a:cubicBezTo>
                    <a:pt x="3929" y="14199"/>
                    <a:pt x="3921" y="14229"/>
                    <a:pt x="3918" y="14261"/>
                  </a:cubicBezTo>
                  <a:cubicBezTo>
                    <a:pt x="3914" y="14289"/>
                    <a:pt x="3911" y="14319"/>
                    <a:pt x="3911" y="14351"/>
                  </a:cubicBezTo>
                  <a:cubicBezTo>
                    <a:pt x="3907" y="14381"/>
                    <a:pt x="3907" y="14413"/>
                    <a:pt x="3904" y="14446"/>
                  </a:cubicBezTo>
                  <a:lnTo>
                    <a:pt x="3904" y="14543"/>
                  </a:lnTo>
                  <a:lnTo>
                    <a:pt x="3907" y="14605"/>
                  </a:lnTo>
                  <a:lnTo>
                    <a:pt x="3911" y="14667"/>
                  </a:lnTo>
                  <a:lnTo>
                    <a:pt x="3921" y="14724"/>
                  </a:lnTo>
                  <a:lnTo>
                    <a:pt x="3932" y="14786"/>
                  </a:lnTo>
                  <a:lnTo>
                    <a:pt x="3943" y="14844"/>
                  </a:lnTo>
                  <a:lnTo>
                    <a:pt x="3961" y="14898"/>
                  </a:lnTo>
                  <a:lnTo>
                    <a:pt x="3979" y="14957"/>
                  </a:lnTo>
                  <a:lnTo>
                    <a:pt x="4001" y="15011"/>
                  </a:lnTo>
                  <a:lnTo>
                    <a:pt x="4026" y="15065"/>
                  </a:lnTo>
                  <a:lnTo>
                    <a:pt x="4051" y="15120"/>
                  </a:lnTo>
                  <a:lnTo>
                    <a:pt x="4081" y="15174"/>
                  </a:lnTo>
                  <a:lnTo>
                    <a:pt x="4110" y="15224"/>
                  </a:lnTo>
                  <a:lnTo>
                    <a:pt x="4143" y="15272"/>
                  </a:lnTo>
                  <a:lnTo>
                    <a:pt x="4178" y="15323"/>
                  </a:lnTo>
                  <a:lnTo>
                    <a:pt x="4215" y="15370"/>
                  </a:lnTo>
                  <a:lnTo>
                    <a:pt x="4251" y="15413"/>
                  </a:lnTo>
                  <a:lnTo>
                    <a:pt x="4295" y="15460"/>
                  </a:lnTo>
                  <a:lnTo>
                    <a:pt x="4334" y="15500"/>
                  </a:lnTo>
                  <a:lnTo>
                    <a:pt x="4378" y="15544"/>
                  </a:lnTo>
                  <a:lnTo>
                    <a:pt x="4425" y="15584"/>
                  </a:lnTo>
                  <a:lnTo>
                    <a:pt x="4472" y="15620"/>
                  </a:lnTo>
                  <a:lnTo>
                    <a:pt x="4519" y="15656"/>
                  </a:lnTo>
                  <a:lnTo>
                    <a:pt x="4570" y="15689"/>
                  </a:lnTo>
                  <a:lnTo>
                    <a:pt x="4621" y="15721"/>
                  </a:lnTo>
                  <a:lnTo>
                    <a:pt x="4672" y="15751"/>
                  </a:lnTo>
                  <a:lnTo>
                    <a:pt x="4722" y="15779"/>
                  </a:lnTo>
                  <a:lnTo>
                    <a:pt x="4777" y="15805"/>
                  </a:lnTo>
                  <a:lnTo>
                    <a:pt x="4834" y="15830"/>
                  </a:lnTo>
                  <a:lnTo>
                    <a:pt x="4889" y="15851"/>
                  </a:lnTo>
                  <a:lnTo>
                    <a:pt x="4947" y="15873"/>
                  </a:lnTo>
                  <a:lnTo>
                    <a:pt x="5001" y="15888"/>
                  </a:lnTo>
                  <a:lnTo>
                    <a:pt x="5059" y="15906"/>
                  </a:lnTo>
                  <a:lnTo>
                    <a:pt x="4907" y="15906"/>
                  </a:lnTo>
                  <a:lnTo>
                    <a:pt x="4856" y="15903"/>
                  </a:lnTo>
                  <a:lnTo>
                    <a:pt x="4806" y="15898"/>
                  </a:lnTo>
                  <a:lnTo>
                    <a:pt x="4759" y="15895"/>
                  </a:lnTo>
                  <a:lnTo>
                    <a:pt x="4708" y="15888"/>
                  </a:lnTo>
                  <a:lnTo>
                    <a:pt x="4660" y="15877"/>
                  </a:lnTo>
                  <a:lnTo>
                    <a:pt x="4613" y="15870"/>
                  </a:lnTo>
                  <a:lnTo>
                    <a:pt x="4566" y="15855"/>
                  </a:lnTo>
                  <a:lnTo>
                    <a:pt x="4519" y="15845"/>
                  </a:lnTo>
                  <a:lnTo>
                    <a:pt x="4472" y="15830"/>
                  </a:lnTo>
                  <a:lnTo>
                    <a:pt x="4429" y="15816"/>
                  </a:lnTo>
                  <a:lnTo>
                    <a:pt x="4382" y="15798"/>
                  </a:lnTo>
                  <a:lnTo>
                    <a:pt x="4338" y="15779"/>
                  </a:lnTo>
                  <a:lnTo>
                    <a:pt x="4298" y="15761"/>
                  </a:lnTo>
                  <a:lnTo>
                    <a:pt x="4255" y="15739"/>
                  </a:lnTo>
                  <a:lnTo>
                    <a:pt x="4211" y="15718"/>
                  </a:lnTo>
                  <a:lnTo>
                    <a:pt x="4171" y="15696"/>
                  </a:lnTo>
                  <a:lnTo>
                    <a:pt x="4131" y="15671"/>
                  </a:lnTo>
                  <a:lnTo>
                    <a:pt x="4091" y="15645"/>
                  </a:lnTo>
                  <a:lnTo>
                    <a:pt x="4056" y="15620"/>
                  </a:lnTo>
                  <a:lnTo>
                    <a:pt x="4019" y="15591"/>
                  </a:lnTo>
                  <a:lnTo>
                    <a:pt x="3983" y="15565"/>
                  </a:lnTo>
                  <a:lnTo>
                    <a:pt x="3947" y="15533"/>
                  </a:lnTo>
                  <a:lnTo>
                    <a:pt x="3911" y="15504"/>
                  </a:lnTo>
                  <a:lnTo>
                    <a:pt x="3878" y="15471"/>
                  </a:lnTo>
                  <a:lnTo>
                    <a:pt x="3845" y="15438"/>
                  </a:lnTo>
                  <a:lnTo>
                    <a:pt x="3812" y="15406"/>
                  </a:lnTo>
                  <a:lnTo>
                    <a:pt x="3784" y="15370"/>
                  </a:lnTo>
                  <a:lnTo>
                    <a:pt x="3751" y="15337"/>
                  </a:lnTo>
                  <a:lnTo>
                    <a:pt x="3722" y="15301"/>
                  </a:lnTo>
                  <a:lnTo>
                    <a:pt x="3697" y="15261"/>
                  </a:lnTo>
                  <a:lnTo>
                    <a:pt x="3668" y="15224"/>
                  </a:lnTo>
                  <a:lnTo>
                    <a:pt x="3643" y="15185"/>
                  </a:lnTo>
                  <a:lnTo>
                    <a:pt x="3621" y="15145"/>
                  </a:lnTo>
                  <a:lnTo>
                    <a:pt x="3595" y="15105"/>
                  </a:lnTo>
                  <a:lnTo>
                    <a:pt x="3573" y="15062"/>
                  </a:lnTo>
                  <a:lnTo>
                    <a:pt x="3551" y="15022"/>
                  </a:lnTo>
                  <a:lnTo>
                    <a:pt x="3534" y="14978"/>
                  </a:lnTo>
                  <a:lnTo>
                    <a:pt x="3516" y="14935"/>
                  </a:lnTo>
                  <a:lnTo>
                    <a:pt x="3497" y="14891"/>
                  </a:lnTo>
                  <a:lnTo>
                    <a:pt x="3483" y="14844"/>
                  </a:lnTo>
                  <a:lnTo>
                    <a:pt x="3464" y="14801"/>
                  </a:lnTo>
                  <a:lnTo>
                    <a:pt x="3454" y="14754"/>
                  </a:lnTo>
                  <a:lnTo>
                    <a:pt x="3439" y="14707"/>
                  </a:lnTo>
                  <a:lnTo>
                    <a:pt x="3429" y="14659"/>
                  </a:lnTo>
                  <a:lnTo>
                    <a:pt x="3421" y="14612"/>
                  </a:lnTo>
                  <a:lnTo>
                    <a:pt x="3410" y="14562"/>
                  </a:lnTo>
                  <a:lnTo>
                    <a:pt x="3407" y="14515"/>
                  </a:lnTo>
                  <a:lnTo>
                    <a:pt x="3399" y="14463"/>
                  </a:lnTo>
                  <a:lnTo>
                    <a:pt x="3396" y="14413"/>
                  </a:lnTo>
                  <a:lnTo>
                    <a:pt x="3392" y="14363"/>
                  </a:lnTo>
                  <a:lnTo>
                    <a:pt x="3392" y="14311"/>
                  </a:lnTo>
                  <a:lnTo>
                    <a:pt x="3392" y="14261"/>
                  </a:lnTo>
                  <a:lnTo>
                    <a:pt x="3392" y="14210"/>
                  </a:lnTo>
                  <a:lnTo>
                    <a:pt x="3396" y="14159"/>
                  </a:lnTo>
                  <a:lnTo>
                    <a:pt x="3404" y="14105"/>
                  </a:lnTo>
                  <a:lnTo>
                    <a:pt x="3407" y="14055"/>
                  </a:lnTo>
                  <a:lnTo>
                    <a:pt x="3417" y="14000"/>
                  </a:lnTo>
                  <a:lnTo>
                    <a:pt x="3425" y="13946"/>
                  </a:lnTo>
                  <a:lnTo>
                    <a:pt x="3436" y="13895"/>
                  </a:lnTo>
                  <a:lnTo>
                    <a:pt x="3450" y="13841"/>
                  </a:lnTo>
                  <a:lnTo>
                    <a:pt x="3464" y="13786"/>
                  </a:lnTo>
                  <a:lnTo>
                    <a:pt x="3497" y="13677"/>
                  </a:lnTo>
                  <a:lnTo>
                    <a:pt x="3534" y="13576"/>
                  </a:lnTo>
                  <a:lnTo>
                    <a:pt x="3577" y="13475"/>
                  </a:lnTo>
                  <a:lnTo>
                    <a:pt x="3624" y="13376"/>
                  </a:lnTo>
                  <a:lnTo>
                    <a:pt x="3678" y="13282"/>
                  </a:lnTo>
                  <a:lnTo>
                    <a:pt x="3733" y="13188"/>
                  </a:lnTo>
                  <a:lnTo>
                    <a:pt x="3795" y="13101"/>
                  </a:lnTo>
                  <a:lnTo>
                    <a:pt x="3860" y="13018"/>
                  </a:lnTo>
                  <a:lnTo>
                    <a:pt x="3929" y="12934"/>
                  </a:lnTo>
                  <a:lnTo>
                    <a:pt x="3998" y="12859"/>
                  </a:lnTo>
                  <a:lnTo>
                    <a:pt x="4073" y="12782"/>
                  </a:lnTo>
                  <a:lnTo>
                    <a:pt x="4153" y="12714"/>
                  </a:lnTo>
                  <a:lnTo>
                    <a:pt x="4233" y="12645"/>
                  </a:lnTo>
                  <a:lnTo>
                    <a:pt x="4320" y="12583"/>
                  </a:lnTo>
                  <a:lnTo>
                    <a:pt x="4407" y="12521"/>
                  </a:lnTo>
                  <a:lnTo>
                    <a:pt x="4498" y="12467"/>
                  </a:lnTo>
                  <a:lnTo>
                    <a:pt x="4588" y="12413"/>
                  </a:lnTo>
                  <a:lnTo>
                    <a:pt x="4682" y="12366"/>
                  </a:lnTo>
                  <a:lnTo>
                    <a:pt x="4780" y="12319"/>
                  </a:lnTo>
                  <a:lnTo>
                    <a:pt x="4878" y="12279"/>
                  </a:lnTo>
                  <a:lnTo>
                    <a:pt x="4979" y="12242"/>
                  </a:lnTo>
                  <a:lnTo>
                    <a:pt x="5081" y="12207"/>
                  </a:lnTo>
                  <a:lnTo>
                    <a:pt x="5186" y="12177"/>
                  </a:lnTo>
                  <a:lnTo>
                    <a:pt x="5291" y="12152"/>
                  </a:lnTo>
                  <a:lnTo>
                    <a:pt x="5396" y="12130"/>
                  </a:lnTo>
                  <a:lnTo>
                    <a:pt x="5501" y="12112"/>
                  </a:lnTo>
                  <a:lnTo>
                    <a:pt x="5610" y="12101"/>
                  </a:lnTo>
                  <a:lnTo>
                    <a:pt x="5719" y="12090"/>
                  </a:lnTo>
                  <a:lnTo>
                    <a:pt x="5827" y="12083"/>
                  </a:lnTo>
                  <a:close/>
                  <a:moveTo>
                    <a:pt x="4012" y="1"/>
                  </a:moveTo>
                  <a:lnTo>
                    <a:pt x="3885" y="9"/>
                  </a:lnTo>
                  <a:lnTo>
                    <a:pt x="3755" y="19"/>
                  </a:lnTo>
                  <a:lnTo>
                    <a:pt x="3628" y="34"/>
                  </a:lnTo>
                  <a:lnTo>
                    <a:pt x="3501" y="52"/>
                  </a:lnTo>
                  <a:lnTo>
                    <a:pt x="3374" y="74"/>
                  </a:lnTo>
                  <a:lnTo>
                    <a:pt x="3247" y="99"/>
                  </a:lnTo>
                  <a:lnTo>
                    <a:pt x="3124" y="128"/>
                  </a:lnTo>
                  <a:lnTo>
                    <a:pt x="2997" y="161"/>
                  </a:lnTo>
                  <a:lnTo>
                    <a:pt x="2874" y="197"/>
                  </a:lnTo>
                  <a:lnTo>
                    <a:pt x="2751" y="237"/>
                  </a:lnTo>
                  <a:lnTo>
                    <a:pt x="2631" y="284"/>
                  </a:lnTo>
                  <a:lnTo>
                    <a:pt x="2512" y="331"/>
                  </a:lnTo>
                  <a:lnTo>
                    <a:pt x="2392" y="385"/>
                  </a:lnTo>
                  <a:lnTo>
                    <a:pt x="2276" y="439"/>
                  </a:lnTo>
                  <a:lnTo>
                    <a:pt x="2160" y="501"/>
                  </a:lnTo>
                  <a:lnTo>
                    <a:pt x="2044" y="563"/>
                  </a:lnTo>
                  <a:lnTo>
                    <a:pt x="1932" y="632"/>
                  </a:lnTo>
                  <a:lnTo>
                    <a:pt x="1823" y="705"/>
                  </a:lnTo>
                  <a:lnTo>
                    <a:pt x="1715" y="780"/>
                  </a:lnTo>
                  <a:lnTo>
                    <a:pt x="1606" y="860"/>
                  </a:lnTo>
                  <a:lnTo>
                    <a:pt x="1504" y="947"/>
                  </a:lnTo>
                  <a:lnTo>
                    <a:pt x="1403" y="1034"/>
                  </a:lnTo>
                  <a:lnTo>
                    <a:pt x="1301" y="1125"/>
                  </a:lnTo>
                  <a:lnTo>
                    <a:pt x="1203" y="1222"/>
                  </a:lnTo>
                  <a:lnTo>
                    <a:pt x="1109" y="1324"/>
                  </a:lnTo>
                  <a:lnTo>
                    <a:pt x="1019" y="1426"/>
                  </a:lnTo>
                  <a:lnTo>
                    <a:pt x="932" y="1534"/>
                  </a:lnTo>
                  <a:lnTo>
                    <a:pt x="881" y="1603"/>
                  </a:lnTo>
                  <a:lnTo>
                    <a:pt x="830" y="1672"/>
                  </a:lnTo>
                  <a:lnTo>
                    <a:pt x="783" y="1740"/>
                  </a:lnTo>
                  <a:lnTo>
                    <a:pt x="740" y="1809"/>
                  </a:lnTo>
                  <a:lnTo>
                    <a:pt x="696" y="1882"/>
                  </a:lnTo>
                  <a:lnTo>
                    <a:pt x="653" y="1954"/>
                  </a:lnTo>
                  <a:lnTo>
                    <a:pt x="613" y="2031"/>
                  </a:lnTo>
                  <a:lnTo>
                    <a:pt x="577" y="2107"/>
                  </a:lnTo>
                  <a:lnTo>
                    <a:pt x="540" y="2183"/>
                  </a:lnTo>
                  <a:lnTo>
                    <a:pt x="507" y="2259"/>
                  </a:lnTo>
                  <a:lnTo>
                    <a:pt x="475" y="2339"/>
                  </a:lnTo>
                  <a:lnTo>
                    <a:pt x="447" y="2414"/>
                  </a:lnTo>
                  <a:lnTo>
                    <a:pt x="420" y="2494"/>
                  </a:lnTo>
                  <a:lnTo>
                    <a:pt x="395" y="2574"/>
                  </a:lnTo>
                  <a:lnTo>
                    <a:pt x="370" y="2657"/>
                  </a:lnTo>
                  <a:lnTo>
                    <a:pt x="352" y="2737"/>
                  </a:lnTo>
                  <a:lnTo>
                    <a:pt x="333" y="2821"/>
                  </a:lnTo>
                  <a:lnTo>
                    <a:pt x="316" y="2901"/>
                  </a:lnTo>
                  <a:lnTo>
                    <a:pt x="301" y="2983"/>
                  </a:lnTo>
                  <a:lnTo>
                    <a:pt x="290" y="3067"/>
                  </a:lnTo>
                  <a:lnTo>
                    <a:pt x="280" y="3147"/>
                  </a:lnTo>
                  <a:lnTo>
                    <a:pt x="276" y="3230"/>
                  </a:lnTo>
                  <a:lnTo>
                    <a:pt x="268" y="3314"/>
                  </a:lnTo>
                  <a:lnTo>
                    <a:pt x="268" y="3396"/>
                  </a:lnTo>
                  <a:lnTo>
                    <a:pt x="268" y="3480"/>
                  </a:lnTo>
                  <a:lnTo>
                    <a:pt x="268" y="3560"/>
                  </a:lnTo>
                  <a:lnTo>
                    <a:pt x="276" y="3643"/>
                  </a:lnTo>
                  <a:lnTo>
                    <a:pt x="283" y="3722"/>
                  </a:lnTo>
                  <a:lnTo>
                    <a:pt x="290" y="3806"/>
                  </a:lnTo>
                  <a:lnTo>
                    <a:pt x="305" y="3886"/>
                  </a:lnTo>
                  <a:lnTo>
                    <a:pt x="320" y="3966"/>
                  </a:lnTo>
                  <a:lnTo>
                    <a:pt x="338" y="4045"/>
                  </a:lnTo>
                  <a:lnTo>
                    <a:pt x="348" y="4162"/>
                  </a:lnTo>
                  <a:lnTo>
                    <a:pt x="367" y="4277"/>
                  </a:lnTo>
                  <a:lnTo>
                    <a:pt x="392" y="4393"/>
                  </a:lnTo>
                  <a:lnTo>
                    <a:pt x="420" y="4505"/>
                  </a:lnTo>
                  <a:lnTo>
                    <a:pt x="453" y="4618"/>
                  </a:lnTo>
                  <a:lnTo>
                    <a:pt x="490" y="4730"/>
                  </a:lnTo>
                  <a:lnTo>
                    <a:pt x="534" y="4839"/>
                  </a:lnTo>
                  <a:lnTo>
                    <a:pt x="580" y="4948"/>
                  </a:lnTo>
                  <a:lnTo>
                    <a:pt x="634" y="5053"/>
                  </a:lnTo>
                  <a:lnTo>
                    <a:pt x="689" y="5154"/>
                  </a:lnTo>
                  <a:lnTo>
                    <a:pt x="751" y="5252"/>
                  </a:lnTo>
                  <a:lnTo>
                    <a:pt x="812" y="5350"/>
                  </a:lnTo>
                  <a:lnTo>
                    <a:pt x="881" y="5445"/>
                  </a:lnTo>
                  <a:lnTo>
                    <a:pt x="954" y="5531"/>
                  </a:lnTo>
                  <a:lnTo>
                    <a:pt x="1029" y="5618"/>
                  </a:lnTo>
                  <a:lnTo>
                    <a:pt x="1109" y="5701"/>
                  </a:lnTo>
                  <a:lnTo>
                    <a:pt x="1193" y="5778"/>
                  </a:lnTo>
                  <a:lnTo>
                    <a:pt x="1280" y="5850"/>
                  </a:lnTo>
                  <a:lnTo>
                    <a:pt x="1327" y="5886"/>
                  </a:lnTo>
                  <a:lnTo>
                    <a:pt x="1370" y="5919"/>
                  </a:lnTo>
                  <a:lnTo>
                    <a:pt x="1417" y="5952"/>
                  </a:lnTo>
                  <a:lnTo>
                    <a:pt x="1464" y="5980"/>
                  </a:lnTo>
                  <a:lnTo>
                    <a:pt x="1515" y="6010"/>
                  </a:lnTo>
                  <a:lnTo>
                    <a:pt x="1562" y="6039"/>
                  </a:lnTo>
                  <a:lnTo>
                    <a:pt x="1613" y="6067"/>
                  </a:lnTo>
                  <a:lnTo>
                    <a:pt x="1664" y="6092"/>
                  </a:lnTo>
                  <a:lnTo>
                    <a:pt x="1715" y="6114"/>
                  </a:lnTo>
                  <a:lnTo>
                    <a:pt x="1765" y="6140"/>
                  </a:lnTo>
                  <a:lnTo>
                    <a:pt x="1820" y="6162"/>
                  </a:lnTo>
                  <a:lnTo>
                    <a:pt x="1874" y="6179"/>
                  </a:lnTo>
                  <a:lnTo>
                    <a:pt x="1929" y="6198"/>
                  </a:lnTo>
                  <a:lnTo>
                    <a:pt x="1982" y="6216"/>
                  </a:lnTo>
                  <a:lnTo>
                    <a:pt x="2037" y="6231"/>
                  </a:lnTo>
                  <a:lnTo>
                    <a:pt x="2095" y="6241"/>
                  </a:lnTo>
                  <a:lnTo>
                    <a:pt x="2153" y="6256"/>
                  </a:lnTo>
                  <a:lnTo>
                    <a:pt x="2208" y="6263"/>
                  </a:lnTo>
                  <a:lnTo>
                    <a:pt x="2269" y="6274"/>
                  </a:lnTo>
                  <a:lnTo>
                    <a:pt x="2327" y="6278"/>
                  </a:lnTo>
                  <a:lnTo>
                    <a:pt x="2385" y="6285"/>
                  </a:lnTo>
                  <a:lnTo>
                    <a:pt x="2447" y="6285"/>
                  </a:lnTo>
                  <a:lnTo>
                    <a:pt x="2504" y="6288"/>
                  </a:lnTo>
                  <a:lnTo>
                    <a:pt x="2566" y="6285"/>
                  </a:lnTo>
                  <a:lnTo>
                    <a:pt x="2628" y="6285"/>
                  </a:lnTo>
                  <a:lnTo>
                    <a:pt x="2693" y="6278"/>
                  </a:lnTo>
                  <a:lnTo>
                    <a:pt x="2755" y="6271"/>
                  </a:lnTo>
                  <a:lnTo>
                    <a:pt x="2820" y="6263"/>
                  </a:lnTo>
                  <a:lnTo>
                    <a:pt x="2877" y="6252"/>
                  </a:lnTo>
                  <a:lnTo>
                    <a:pt x="2936" y="6241"/>
                  </a:lnTo>
                  <a:lnTo>
                    <a:pt x="2994" y="6227"/>
                  </a:lnTo>
                  <a:lnTo>
                    <a:pt x="3051" y="6212"/>
                  </a:lnTo>
                  <a:lnTo>
                    <a:pt x="3110" y="6194"/>
                  </a:lnTo>
                  <a:lnTo>
                    <a:pt x="3168" y="6172"/>
                  </a:lnTo>
                  <a:lnTo>
                    <a:pt x="3222" y="6154"/>
                  </a:lnTo>
                  <a:lnTo>
                    <a:pt x="3277" y="6129"/>
                  </a:lnTo>
                  <a:lnTo>
                    <a:pt x="3330" y="6104"/>
                  </a:lnTo>
                  <a:lnTo>
                    <a:pt x="3385" y="6079"/>
                  </a:lnTo>
                  <a:lnTo>
                    <a:pt x="3436" y="6053"/>
                  </a:lnTo>
                  <a:lnTo>
                    <a:pt x="3491" y="6020"/>
                  </a:lnTo>
                  <a:lnTo>
                    <a:pt x="3537" y="5992"/>
                  </a:lnTo>
                  <a:lnTo>
                    <a:pt x="3588" y="5959"/>
                  </a:lnTo>
                  <a:lnTo>
                    <a:pt x="3635" y="5923"/>
                  </a:lnTo>
                  <a:lnTo>
                    <a:pt x="3682" y="5886"/>
                  </a:lnTo>
                  <a:lnTo>
                    <a:pt x="3730" y="5850"/>
                  </a:lnTo>
                  <a:lnTo>
                    <a:pt x="3773" y="5810"/>
                  </a:lnTo>
                  <a:lnTo>
                    <a:pt x="3817" y="5771"/>
                  </a:lnTo>
                  <a:lnTo>
                    <a:pt x="3856" y="5731"/>
                  </a:lnTo>
                  <a:lnTo>
                    <a:pt x="3896" y="5687"/>
                  </a:lnTo>
                  <a:lnTo>
                    <a:pt x="3936" y="5640"/>
                  </a:lnTo>
                  <a:lnTo>
                    <a:pt x="3972" y="5597"/>
                  </a:lnTo>
                  <a:lnTo>
                    <a:pt x="4008" y="5549"/>
                  </a:lnTo>
                  <a:lnTo>
                    <a:pt x="4041" y="5498"/>
                  </a:lnTo>
                  <a:lnTo>
                    <a:pt x="4073" y="5448"/>
                  </a:lnTo>
                  <a:lnTo>
                    <a:pt x="4106" y="5397"/>
                  </a:lnTo>
                  <a:lnTo>
                    <a:pt x="4135" y="5346"/>
                  </a:lnTo>
                  <a:lnTo>
                    <a:pt x="4160" y="5292"/>
                  </a:lnTo>
                  <a:lnTo>
                    <a:pt x="4186" y="5238"/>
                  </a:lnTo>
                  <a:lnTo>
                    <a:pt x="4208" y="5179"/>
                  </a:lnTo>
                  <a:lnTo>
                    <a:pt x="4230" y="5122"/>
                  </a:lnTo>
                  <a:lnTo>
                    <a:pt x="4255" y="5045"/>
                  </a:lnTo>
                  <a:lnTo>
                    <a:pt x="4277" y="4966"/>
                  </a:lnTo>
                  <a:lnTo>
                    <a:pt x="4295" y="4886"/>
                  </a:lnTo>
                  <a:lnTo>
                    <a:pt x="4309" y="4810"/>
                  </a:lnTo>
                  <a:lnTo>
                    <a:pt x="4317" y="4730"/>
                  </a:lnTo>
                  <a:lnTo>
                    <a:pt x="4324" y="4650"/>
                  </a:lnTo>
                  <a:lnTo>
                    <a:pt x="4327" y="4575"/>
                  </a:lnTo>
                  <a:lnTo>
                    <a:pt x="4327" y="4495"/>
                  </a:lnTo>
                  <a:lnTo>
                    <a:pt x="4324" y="4418"/>
                  </a:lnTo>
                  <a:lnTo>
                    <a:pt x="4317" y="4339"/>
                  </a:lnTo>
                  <a:lnTo>
                    <a:pt x="4305" y="4263"/>
                  </a:lnTo>
                  <a:lnTo>
                    <a:pt x="4295" y="4187"/>
                  </a:lnTo>
                  <a:lnTo>
                    <a:pt x="4277" y="4107"/>
                  </a:lnTo>
                  <a:lnTo>
                    <a:pt x="4258" y="4031"/>
                  </a:lnTo>
                  <a:lnTo>
                    <a:pt x="4240" y="3955"/>
                  </a:lnTo>
                  <a:lnTo>
                    <a:pt x="4215" y="3883"/>
                  </a:lnTo>
                  <a:lnTo>
                    <a:pt x="4193" y="3806"/>
                  </a:lnTo>
                  <a:lnTo>
                    <a:pt x="4165" y="3730"/>
                  </a:lnTo>
                  <a:lnTo>
                    <a:pt x="4135" y="3657"/>
                  </a:lnTo>
                  <a:lnTo>
                    <a:pt x="4103" y="3585"/>
                  </a:lnTo>
                  <a:lnTo>
                    <a:pt x="4038" y="3440"/>
                  </a:lnTo>
                  <a:lnTo>
                    <a:pt x="3964" y="3295"/>
                  </a:lnTo>
                  <a:lnTo>
                    <a:pt x="3885" y="3157"/>
                  </a:lnTo>
                  <a:lnTo>
                    <a:pt x="3805" y="3020"/>
                  </a:lnTo>
                  <a:lnTo>
                    <a:pt x="3718" y="2889"/>
                  </a:lnTo>
                  <a:cubicBezTo>
                    <a:pt x="3690" y="2846"/>
                    <a:pt x="3660" y="2802"/>
                    <a:pt x="3631" y="2759"/>
                  </a:cubicBezTo>
                  <a:lnTo>
                    <a:pt x="3628" y="2755"/>
                  </a:lnTo>
                  <a:lnTo>
                    <a:pt x="3624" y="2752"/>
                  </a:lnTo>
                  <a:lnTo>
                    <a:pt x="3621" y="2748"/>
                  </a:lnTo>
                  <a:lnTo>
                    <a:pt x="3617" y="2748"/>
                  </a:lnTo>
                  <a:lnTo>
                    <a:pt x="3613" y="2744"/>
                  </a:lnTo>
                  <a:lnTo>
                    <a:pt x="3606" y="2744"/>
                  </a:lnTo>
                  <a:lnTo>
                    <a:pt x="3603" y="2741"/>
                  </a:lnTo>
                  <a:lnTo>
                    <a:pt x="3599" y="2741"/>
                  </a:lnTo>
                  <a:lnTo>
                    <a:pt x="3591" y="2744"/>
                  </a:lnTo>
                  <a:lnTo>
                    <a:pt x="3584" y="2744"/>
                  </a:lnTo>
                  <a:lnTo>
                    <a:pt x="3577" y="2748"/>
                  </a:lnTo>
                  <a:lnTo>
                    <a:pt x="3570" y="2752"/>
                  </a:lnTo>
                  <a:lnTo>
                    <a:pt x="3516" y="2690"/>
                  </a:lnTo>
                  <a:lnTo>
                    <a:pt x="3457" y="2625"/>
                  </a:lnTo>
                  <a:lnTo>
                    <a:pt x="3396" y="2560"/>
                  </a:lnTo>
                  <a:lnTo>
                    <a:pt x="3334" y="2498"/>
                  </a:lnTo>
                  <a:lnTo>
                    <a:pt x="3330" y="2494"/>
                  </a:lnTo>
                  <a:lnTo>
                    <a:pt x="3327" y="2491"/>
                  </a:lnTo>
                  <a:lnTo>
                    <a:pt x="3317" y="2491"/>
                  </a:lnTo>
                  <a:lnTo>
                    <a:pt x="3312" y="2494"/>
                  </a:lnTo>
                  <a:lnTo>
                    <a:pt x="3309" y="2498"/>
                  </a:lnTo>
                  <a:lnTo>
                    <a:pt x="3305" y="2501"/>
                  </a:lnTo>
                  <a:lnTo>
                    <a:pt x="3305" y="2505"/>
                  </a:lnTo>
                  <a:lnTo>
                    <a:pt x="3305" y="2509"/>
                  </a:lnTo>
                  <a:lnTo>
                    <a:pt x="3305" y="2513"/>
                  </a:lnTo>
                  <a:lnTo>
                    <a:pt x="3305" y="2516"/>
                  </a:lnTo>
                  <a:lnTo>
                    <a:pt x="3305" y="2520"/>
                  </a:lnTo>
                  <a:lnTo>
                    <a:pt x="3309" y="2520"/>
                  </a:lnTo>
                  <a:lnTo>
                    <a:pt x="3338" y="2556"/>
                  </a:lnTo>
                  <a:lnTo>
                    <a:pt x="3364" y="2588"/>
                  </a:lnTo>
                  <a:lnTo>
                    <a:pt x="3389" y="2625"/>
                  </a:lnTo>
                  <a:lnTo>
                    <a:pt x="3414" y="2665"/>
                  </a:lnTo>
                  <a:lnTo>
                    <a:pt x="3439" y="2701"/>
                  </a:lnTo>
                  <a:lnTo>
                    <a:pt x="3461" y="2741"/>
                  </a:lnTo>
                  <a:lnTo>
                    <a:pt x="3483" y="2781"/>
                  </a:lnTo>
                  <a:lnTo>
                    <a:pt x="3501" y="2824"/>
                  </a:lnTo>
                  <a:lnTo>
                    <a:pt x="3523" y="2864"/>
                  </a:lnTo>
                  <a:lnTo>
                    <a:pt x="3541" y="2908"/>
                  </a:lnTo>
                  <a:lnTo>
                    <a:pt x="3573" y="2995"/>
                  </a:lnTo>
                  <a:lnTo>
                    <a:pt x="3599" y="3085"/>
                  </a:lnTo>
                  <a:lnTo>
                    <a:pt x="3624" y="3175"/>
                  </a:lnTo>
                  <a:lnTo>
                    <a:pt x="3643" y="3270"/>
                  </a:lnTo>
                  <a:lnTo>
                    <a:pt x="3657" y="3364"/>
                  </a:lnTo>
                  <a:lnTo>
                    <a:pt x="3668" y="3458"/>
                  </a:lnTo>
                  <a:lnTo>
                    <a:pt x="3675" y="3556"/>
                  </a:lnTo>
                  <a:lnTo>
                    <a:pt x="3675" y="3650"/>
                  </a:lnTo>
                  <a:lnTo>
                    <a:pt x="3671" y="3744"/>
                  </a:lnTo>
                  <a:lnTo>
                    <a:pt x="3664" y="3839"/>
                  </a:lnTo>
                  <a:lnTo>
                    <a:pt x="3653" y="3929"/>
                  </a:lnTo>
                  <a:lnTo>
                    <a:pt x="3646" y="3944"/>
                  </a:lnTo>
                  <a:lnTo>
                    <a:pt x="3643" y="3958"/>
                  </a:lnTo>
                  <a:lnTo>
                    <a:pt x="3635" y="3973"/>
                  </a:lnTo>
                  <a:lnTo>
                    <a:pt x="3631" y="3991"/>
                  </a:lnTo>
                  <a:cubicBezTo>
                    <a:pt x="3631" y="4013"/>
                    <a:pt x="3628" y="4031"/>
                    <a:pt x="3624" y="4053"/>
                  </a:cubicBezTo>
                  <a:lnTo>
                    <a:pt x="3613" y="4107"/>
                  </a:lnTo>
                  <a:cubicBezTo>
                    <a:pt x="3610" y="4125"/>
                    <a:pt x="3606" y="4143"/>
                    <a:pt x="3603" y="4162"/>
                  </a:cubicBezTo>
                  <a:lnTo>
                    <a:pt x="3570" y="4252"/>
                  </a:lnTo>
                  <a:lnTo>
                    <a:pt x="3534" y="4343"/>
                  </a:lnTo>
                  <a:lnTo>
                    <a:pt x="3491" y="4433"/>
                  </a:lnTo>
                  <a:lnTo>
                    <a:pt x="3447" y="4520"/>
                  </a:lnTo>
                  <a:lnTo>
                    <a:pt x="3421" y="4563"/>
                  </a:lnTo>
                  <a:lnTo>
                    <a:pt x="3392" y="4604"/>
                  </a:lnTo>
                  <a:lnTo>
                    <a:pt x="3367" y="4644"/>
                  </a:lnTo>
                  <a:lnTo>
                    <a:pt x="3338" y="4684"/>
                  </a:lnTo>
                  <a:lnTo>
                    <a:pt x="3309" y="4723"/>
                  </a:lnTo>
                  <a:lnTo>
                    <a:pt x="3280" y="4763"/>
                  </a:lnTo>
                  <a:lnTo>
                    <a:pt x="3247" y="4799"/>
                  </a:lnTo>
                  <a:lnTo>
                    <a:pt x="3215" y="4836"/>
                  </a:lnTo>
                  <a:lnTo>
                    <a:pt x="3178" y="4875"/>
                  </a:lnTo>
                  <a:lnTo>
                    <a:pt x="3138" y="4908"/>
                  </a:lnTo>
                  <a:lnTo>
                    <a:pt x="3066" y="4980"/>
                  </a:lnTo>
                  <a:lnTo>
                    <a:pt x="3030" y="4998"/>
                  </a:lnTo>
                  <a:lnTo>
                    <a:pt x="2990" y="5017"/>
                  </a:lnTo>
                  <a:lnTo>
                    <a:pt x="2954" y="5035"/>
                  </a:lnTo>
                  <a:lnTo>
                    <a:pt x="2914" y="5053"/>
                  </a:lnTo>
                  <a:lnTo>
                    <a:pt x="2877" y="5067"/>
                  </a:lnTo>
                  <a:lnTo>
                    <a:pt x="2838" y="5078"/>
                  </a:lnTo>
                  <a:lnTo>
                    <a:pt x="2798" y="5089"/>
                  </a:lnTo>
                  <a:lnTo>
                    <a:pt x="2755" y="5100"/>
                  </a:lnTo>
                  <a:lnTo>
                    <a:pt x="2715" y="5107"/>
                  </a:lnTo>
                  <a:lnTo>
                    <a:pt x="2675" y="5114"/>
                  </a:lnTo>
                  <a:lnTo>
                    <a:pt x="2631" y="5122"/>
                  </a:lnTo>
                  <a:lnTo>
                    <a:pt x="2591" y="5125"/>
                  </a:lnTo>
                  <a:lnTo>
                    <a:pt x="2548" y="5129"/>
                  </a:lnTo>
                  <a:lnTo>
                    <a:pt x="2461" y="5129"/>
                  </a:lnTo>
                  <a:lnTo>
                    <a:pt x="2417" y="5125"/>
                  </a:lnTo>
                  <a:lnTo>
                    <a:pt x="2374" y="5125"/>
                  </a:lnTo>
                  <a:lnTo>
                    <a:pt x="2334" y="5118"/>
                  </a:lnTo>
                  <a:lnTo>
                    <a:pt x="2290" y="5114"/>
                  </a:lnTo>
                  <a:lnTo>
                    <a:pt x="2247" y="5107"/>
                  </a:lnTo>
                  <a:lnTo>
                    <a:pt x="2160" y="5089"/>
                  </a:lnTo>
                  <a:lnTo>
                    <a:pt x="2073" y="5067"/>
                  </a:lnTo>
                  <a:lnTo>
                    <a:pt x="1986" y="5038"/>
                  </a:lnTo>
                  <a:lnTo>
                    <a:pt x="1903" y="5005"/>
                  </a:lnTo>
                  <a:lnTo>
                    <a:pt x="1816" y="4970"/>
                  </a:lnTo>
                  <a:lnTo>
                    <a:pt x="1736" y="4926"/>
                  </a:lnTo>
                  <a:lnTo>
                    <a:pt x="1653" y="4879"/>
                  </a:lnTo>
                  <a:lnTo>
                    <a:pt x="1577" y="4828"/>
                  </a:lnTo>
                  <a:lnTo>
                    <a:pt x="1497" y="4770"/>
                  </a:lnTo>
                  <a:lnTo>
                    <a:pt x="1425" y="4712"/>
                  </a:lnTo>
                  <a:lnTo>
                    <a:pt x="1352" y="4647"/>
                  </a:lnTo>
                  <a:lnTo>
                    <a:pt x="1287" y="4578"/>
                  </a:lnTo>
                  <a:lnTo>
                    <a:pt x="1221" y="4510"/>
                  </a:lnTo>
                  <a:lnTo>
                    <a:pt x="1160" y="4433"/>
                  </a:lnTo>
                  <a:lnTo>
                    <a:pt x="1131" y="4393"/>
                  </a:lnTo>
                  <a:lnTo>
                    <a:pt x="1106" y="4353"/>
                  </a:lnTo>
                  <a:lnTo>
                    <a:pt x="1077" y="4310"/>
                  </a:lnTo>
                  <a:lnTo>
                    <a:pt x="1051" y="4270"/>
                  </a:lnTo>
                  <a:lnTo>
                    <a:pt x="1029" y="4227"/>
                  </a:lnTo>
                  <a:lnTo>
                    <a:pt x="1004" y="4183"/>
                  </a:lnTo>
                  <a:lnTo>
                    <a:pt x="982" y="4140"/>
                  </a:lnTo>
                  <a:lnTo>
                    <a:pt x="964" y="4092"/>
                  </a:lnTo>
                  <a:lnTo>
                    <a:pt x="942" y="4049"/>
                  </a:lnTo>
                  <a:lnTo>
                    <a:pt x="925" y="4002"/>
                  </a:lnTo>
                  <a:lnTo>
                    <a:pt x="910" y="3955"/>
                  </a:lnTo>
                  <a:lnTo>
                    <a:pt x="895" y="3904"/>
                  </a:lnTo>
                  <a:lnTo>
                    <a:pt x="881" y="3857"/>
                  </a:lnTo>
                  <a:lnTo>
                    <a:pt x="870" y="3806"/>
                  </a:lnTo>
                  <a:lnTo>
                    <a:pt x="860" y="3756"/>
                  </a:lnTo>
                  <a:lnTo>
                    <a:pt x="848" y="3705"/>
                  </a:lnTo>
                  <a:lnTo>
                    <a:pt x="841" y="3640"/>
                  </a:lnTo>
                  <a:lnTo>
                    <a:pt x="834" y="3578"/>
                  </a:lnTo>
                  <a:lnTo>
                    <a:pt x="827" y="3516"/>
                  </a:lnTo>
                  <a:lnTo>
                    <a:pt x="823" y="3451"/>
                  </a:lnTo>
                  <a:lnTo>
                    <a:pt x="823" y="3389"/>
                  </a:lnTo>
                  <a:lnTo>
                    <a:pt x="823" y="3328"/>
                  </a:lnTo>
                  <a:lnTo>
                    <a:pt x="827" y="3266"/>
                  </a:lnTo>
                  <a:lnTo>
                    <a:pt x="830" y="3208"/>
                  </a:lnTo>
                  <a:lnTo>
                    <a:pt x="838" y="3147"/>
                  </a:lnTo>
                  <a:lnTo>
                    <a:pt x="845" y="3085"/>
                  </a:lnTo>
                  <a:lnTo>
                    <a:pt x="852" y="3027"/>
                  </a:lnTo>
                  <a:lnTo>
                    <a:pt x="867" y="2966"/>
                  </a:lnTo>
                  <a:lnTo>
                    <a:pt x="877" y="2908"/>
                  </a:lnTo>
                  <a:lnTo>
                    <a:pt x="892" y="2849"/>
                  </a:lnTo>
                  <a:lnTo>
                    <a:pt x="910" y="2792"/>
                  </a:lnTo>
                  <a:lnTo>
                    <a:pt x="925" y="2734"/>
                  </a:lnTo>
                  <a:lnTo>
                    <a:pt x="947" y="2675"/>
                  </a:lnTo>
                  <a:lnTo>
                    <a:pt x="964" y="2621"/>
                  </a:lnTo>
                  <a:lnTo>
                    <a:pt x="986" y="2563"/>
                  </a:lnTo>
                  <a:lnTo>
                    <a:pt x="1012" y="2509"/>
                  </a:lnTo>
                  <a:lnTo>
                    <a:pt x="1062" y="2401"/>
                  </a:lnTo>
                  <a:lnTo>
                    <a:pt x="1121" y="2292"/>
                  </a:lnTo>
                  <a:lnTo>
                    <a:pt x="1181" y="2187"/>
                  </a:lnTo>
                  <a:lnTo>
                    <a:pt x="1247" y="2085"/>
                  </a:lnTo>
                  <a:lnTo>
                    <a:pt x="1320" y="1983"/>
                  </a:lnTo>
                  <a:lnTo>
                    <a:pt x="1395" y="1886"/>
                  </a:lnTo>
                  <a:lnTo>
                    <a:pt x="1475" y="1792"/>
                  </a:lnTo>
                  <a:lnTo>
                    <a:pt x="1559" y="1700"/>
                  </a:lnTo>
                  <a:lnTo>
                    <a:pt x="1646" y="1613"/>
                  </a:lnTo>
                  <a:lnTo>
                    <a:pt x="1736" y="1526"/>
                  </a:lnTo>
                  <a:lnTo>
                    <a:pt x="1830" y="1444"/>
                  </a:lnTo>
                  <a:lnTo>
                    <a:pt x="1925" y="1364"/>
                  </a:lnTo>
                  <a:lnTo>
                    <a:pt x="2026" y="1287"/>
                  </a:lnTo>
                  <a:lnTo>
                    <a:pt x="2128" y="1215"/>
                  </a:lnTo>
                  <a:lnTo>
                    <a:pt x="2229" y="1146"/>
                  </a:lnTo>
                  <a:lnTo>
                    <a:pt x="2334" y="1081"/>
                  </a:lnTo>
                  <a:lnTo>
                    <a:pt x="2443" y="1019"/>
                  </a:lnTo>
                  <a:lnTo>
                    <a:pt x="2551" y="961"/>
                  </a:lnTo>
                  <a:lnTo>
                    <a:pt x="2660" y="911"/>
                  </a:lnTo>
                  <a:lnTo>
                    <a:pt x="2769" y="860"/>
                  </a:lnTo>
                  <a:lnTo>
                    <a:pt x="2882" y="813"/>
                  </a:lnTo>
                  <a:lnTo>
                    <a:pt x="2990" y="773"/>
                  </a:lnTo>
                  <a:lnTo>
                    <a:pt x="3099" y="737"/>
                  </a:lnTo>
                  <a:lnTo>
                    <a:pt x="3204" y="705"/>
                  </a:lnTo>
                  <a:lnTo>
                    <a:pt x="3312" y="675"/>
                  </a:lnTo>
                  <a:lnTo>
                    <a:pt x="3421" y="650"/>
                  </a:lnTo>
                  <a:lnTo>
                    <a:pt x="3530" y="628"/>
                  </a:lnTo>
                  <a:lnTo>
                    <a:pt x="3635" y="610"/>
                  </a:lnTo>
                  <a:lnTo>
                    <a:pt x="3744" y="596"/>
                  </a:lnTo>
                  <a:lnTo>
                    <a:pt x="3852" y="585"/>
                  </a:lnTo>
                  <a:lnTo>
                    <a:pt x="3961" y="574"/>
                  </a:lnTo>
                  <a:lnTo>
                    <a:pt x="4070" y="570"/>
                  </a:lnTo>
                  <a:lnTo>
                    <a:pt x="4178" y="566"/>
                  </a:lnTo>
                  <a:lnTo>
                    <a:pt x="4287" y="570"/>
                  </a:lnTo>
                  <a:lnTo>
                    <a:pt x="4396" y="574"/>
                  </a:lnTo>
                  <a:lnTo>
                    <a:pt x="4501" y="581"/>
                  </a:lnTo>
                  <a:lnTo>
                    <a:pt x="4610" y="592"/>
                  </a:lnTo>
                  <a:lnTo>
                    <a:pt x="4715" y="603"/>
                  </a:lnTo>
                  <a:lnTo>
                    <a:pt x="4820" y="621"/>
                  </a:lnTo>
                  <a:lnTo>
                    <a:pt x="4926" y="639"/>
                  </a:lnTo>
                  <a:lnTo>
                    <a:pt x="5030" y="661"/>
                  </a:lnTo>
                  <a:lnTo>
                    <a:pt x="5135" y="686"/>
                  </a:lnTo>
                  <a:lnTo>
                    <a:pt x="5237" y="715"/>
                  </a:lnTo>
                  <a:lnTo>
                    <a:pt x="5339" y="748"/>
                  </a:lnTo>
                  <a:lnTo>
                    <a:pt x="5440" y="780"/>
                  </a:lnTo>
                  <a:lnTo>
                    <a:pt x="5538" y="817"/>
                  </a:lnTo>
                  <a:lnTo>
                    <a:pt x="5635" y="857"/>
                  </a:lnTo>
                  <a:lnTo>
                    <a:pt x="5733" y="896"/>
                  </a:lnTo>
                  <a:lnTo>
                    <a:pt x="5827" y="939"/>
                  </a:lnTo>
                  <a:lnTo>
                    <a:pt x="5921" y="987"/>
                  </a:lnTo>
                  <a:lnTo>
                    <a:pt x="6016" y="1038"/>
                  </a:lnTo>
                  <a:lnTo>
                    <a:pt x="6107" y="1092"/>
                  </a:lnTo>
                  <a:lnTo>
                    <a:pt x="6197" y="1146"/>
                  </a:lnTo>
                  <a:lnTo>
                    <a:pt x="6284" y="1200"/>
                  </a:lnTo>
                  <a:lnTo>
                    <a:pt x="6371" y="1262"/>
                  </a:lnTo>
                  <a:lnTo>
                    <a:pt x="6454" y="1324"/>
                  </a:lnTo>
                  <a:lnTo>
                    <a:pt x="6538" y="1389"/>
                  </a:lnTo>
                  <a:lnTo>
                    <a:pt x="6617" y="1454"/>
                  </a:lnTo>
                  <a:lnTo>
                    <a:pt x="6697" y="1523"/>
                  </a:lnTo>
                  <a:lnTo>
                    <a:pt x="6769" y="1596"/>
                  </a:lnTo>
                  <a:lnTo>
                    <a:pt x="6846" y="1668"/>
                  </a:lnTo>
                  <a:lnTo>
                    <a:pt x="6918" y="1744"/>
                  </a:lnTo>
                  <a:lnTo>
                    <a:pt x="6987" y="1824"/>
                  </a:lnTo>
                  <a:lnTo>
                    <a:pt x="7052" y="1904"/>
                  </a:lnTo>
                  <a:lnTo>
                    <a:pt x="7117" y="1983"/>
                  </a:lnTo>
                  <a:lnTo>
                    <a:pt x="7179" y="2067"/>
                  </a:lnTo>
                  <a:lnTo>
                    <a:pt x="7237" y="2154"/>
                  </a:lnTo>
                  <a:lnTo>
                    <a:pt x="7295" y="2244"/>
                  </a:lnTo>
                  <a:lnTo>
                    <a:pt x="7346" y="2331"/>
                  </a:lnTo>
                  <a:lnTo>
                    <a:pt x="7396" y="2426"/>
                  </a:lnTo>
                  <a:lnTo>
                    <a:pt x="7443" y="2520"/>
                  </a:lnTo>
                  <a:lnTo>
                    <a:pt x="7491" y="2614"/>
                  </a:lnTo>
                  <a:lnTo>
                    <a:pt x="7530" y="2712"/>
                  </a:lnTo>
                  <a:lnTo>
                    <a:pt x="7570" y="2814"/>
                  </a:lnTo>
                  <a:lnTo>
                    <a:pt x="7603" y="2915"/>
                  </a:lnTo>
                  <a:lnTo>
                    <a:pt x="7636" y="3016"/>
                  </a:lnTo>
                  <a:lnTo>
                    <a:pt x="7665" y="3122"/>
                  </a:lnTo>
                  <a:lnTo>
                    <a:pt x="7687" y="3227"/>
                  </a:lnTo>
                  <a:lnTo>
                    <a:pt x="7709" y="3335"/>
                  </a:lnTo>
                  <a:lnTo>
                    <a:pt x="7726" y="3444"/>
                  </a:lnTo>
                  <a:lnTo>
                    <a:pt x="7741" y="3556"/>
                  </a:lnTo>
                  <a:lnTo>
                    <a:pt x="7752" y="3669"/>
                  </a:lnTo>
                  <a:lnTo>
                    <a:pt x="7759" y="3781"/>
                  </a:lnTo>
                  <a:lnTo>
                    <a:pt x="7759" y="3896"/>
                  </a:lnTo>
                  <a:lnTo>
                    <a:pt x="7759" y="4013"/>
                  </a:lnTo>
                  <a:lnTo>
                    <a:pt x="7752" y="4132"/>
                  </a:lnTo>
                  <a:lnTo>
                    <a:pt x="7741" y="4256"/>
                  </a:lnTo>
                  <a:lnTo>
                    <a:pt x="7726" y="4375"/>
                  </a:lnTo>
                  <a:lnTo>
                    <a:pt x="7709" y="4495"/>
                  </a:lnTo>
                  <a:lnTo>
                    <a:pt x="7687" y="4610"/>
                  </a:lnTo>
                  <a:lnTo>
                    <a:pt x="7661" y="4727"/>
                  </a:lnTo>
                  <a:lnTo>
                    <a:pt x="7632" y="4839"/>
                  </a:lnTo>
                  <a:lnTo>
                    <a:pt x="7600" y="4951"/>
                  </a:lnTo>
                  <a:lnTo>
                    <a:pt x="7563" y="5060"/>
                  </a:lnTo>
                  <a:lnTo>
                    <a:pt x="7527" y="5169"/>
                  </a:lnTo>
                  <a:lnTo>
                    <a:pt x="7483" y="5274"/>
                  </a:lnTo>
                  <a:lnTo>
                    <a:pt x="7436" y="5379"/>
                  </a:lnTo>
                  <a:lnTo>
                    <a:pt x="7389" y="5480"/>
                  </a:lnTo>
                  <a:lnTo>
                    <a:pt x="7335" y="5582"/>
                  </a:lnTo>
                  <a:lnTo>
                    <a:pt x="7281" y="5679"/>
                  </a:lnTo>
                  <a:lnTo>
                    <a:pt x="7222" y="5778"/>
                  </a:lnTo>
                  <a:lnTo>
                    <a:pt x="7165" y="5875"/>
                  </a:lnTo>
                  <a:lnTo>
                    <a:pt x="7100" y="5970"/>
                  </a:lnTo>
                  <a:lnTo>
                    <a:pt x="7035" y="6064"/>
                  </a:lnTo>
                  <a:lnTo>
                    <a:pt x="6965" y="6154"/>
                  </a:lnTo>
                  <a:lnTo>
                    <a:pt x="6896" y="6245"/>
                  </a:lnTo>
                  <a:lnTo>
                    <a:pt x="6824" y="6332"/>
                  </a:lnTo>
                  <a:lnTo>
                    <a:pt x="6748" y="6423"/>
                  </a:lnTo>
                  <a:lnTo>
                    <a:pt x="6672" y="6510"/>
                  </a:lnTo>
                  <a:lnTo>
                    <a:pt x="6592" y="6593"/>
                  </a:lnTo>
                  <a:lnTo>
                    <a:pt x="6513" y="6676"/>
                  </a:lnTo>
                  <a:lnTo>
                    <a:pt x="6429" y="6760"/>
                  </a:lnTo>
                  <a:lnTo>
                    <a:pt x="6259" y="6923"/>
                  </a:lnTo>
                  <a:lnTo>
                    <a:pt x="6081" y="7082"/>
                  </a:lnTo>
                  <a:lnTo>
                    <a:pt x="5900" y="7234"/>
                  </a:lnTo>
                  <a:lnTo>
                    <a:pt x="5712" y="7387"/>
                  </a:lnTo>
                  <a:lnTo>
                    <a:pt x="5523" y="7532"/>
                  </a:lnTo>
                  <a:lnTo>
                    <a:pt x="5327" y="7676"/>
                  </a:lnTo>
                  <a:lnTo>
                    <a:pt x="5132" y="7818"/>
                  </a:lnTo>
                  <a:lnTo>
                    <a:pt x="4730" y="8093"/>
                  </a:lnTo>
                  <a:cubicBezTo>
                    <a:pt x="4595" y="8184"/>
                    <a:pt x="4461" y="8271"/>
                    <a:pt x="4327" y="8362"/>
                  </a:cubicBezTo>
                  <a:cubicBezTo>
                    <a:pt x="4059" y="8535"/>
                    <a:pt x="3798" y="8709"/>
                    <a:pt x="3541" y="8880"/>
                  </a:cubicBezTo>
                  <a:cubicBezTo>
                    <a:pt x="3414" y="8967"/>
                    <a:pt x="3287" y="9049"/>
                    <a:pt x="3164" y="9133"/>
                  </a:cubicBezTo>
                  <a:cubicBezTo>
                    <a:pt x="3106" y="9176"/>
                    <a:pt x="3044" y="9220"/>
                    <a:pt x="2986" y="9263"/>
                  </a:cubicBezTo>
                  <a:cubicBezTo>
                    <a:pt x="2929" y="9307"/>
                    <a:pt x="2870" y="9350"/>
                    <a:pt x="2812" y="9390"/>
                  </a:cubicBezTo>
                  <a:lnTo>
                    <a:pt x="2675" y="9499"/>
                  </a:lnTo>
                  <a:lnTo>
                    <a:pt x="2537" y="9608"/>
                  </a:lnTo>
                  <a:lnTo>
                    <a:pt x="2403" y="9717"/>
                  </a:lnTo>
                  <a:lnTo>
                    <a:pt x="2273" y="9829"/>
                  </a:lnTo>
                  <a:lnTo>
                    <a:pt x="2146" y="9945"/>
                  </a:lnTo>
                  <a:lnTo>
                    <a:pt x="2019" y="10064"/>
                  </a:lnTo>
                  <a:lnTo>
                    <a:pt x="1899" y="10184"/>
                  </a:lnTo>
                  <a:lnTo>
                    <a:pt x="1780" y="10307"/>
                  </a:lnTo>
                  <a:lnTo>
                    <a:pt x="1664" y="10431"/>
                  </a:lnTo>
                  <a:lnTo>
                    <a:pt x="1551" y="10558"/>
                  </a:lnTo>
                  <a:lnTo>
                    <a:pt x="1442" y="10685"/>
                  </a:lnTo>
                  <a:lnTo>
                    <a:pt x="1338" y="10818"/>
                  </a:lnTo>
                  <a:lnTo>
                    <a:pt x="1236" y="10952"/>
                  </a:lnTo>
                  <a:lnTo>
                    <a:pt x="1138" y="11086"/>
                  </a:lnTo>
                  <a:lnTo>
                    <a:pt x="1047" y="11224"/>
                  </a:lnTo>
                  <a:lnTo>
                    <a:pt x="957" y="11366"/>
                  </a:lnTo>
                  <a:lnTo>
                    <a:pt x="874" y="11506"/>
                  </a:lnTo>
                  <a:lnTo>
                    <a:pt x="794" y="11652"/>
                  </a:lnTo>
                  <a:lnTo>
                    <a:pt x="718" y="11800"/>
                  </a:lnTo>
                  <a:lnTo>
                    <a:pt x="646" y="11953"/>
                  </a:lnTo>
                  <a:lnTo>
                    <a:pt x="580" y="12105"/>
                  </a:lnTo>
                  <a:lnTo>
                    <a:pt x="519" y="12257"/>
                  </a:lnTo>
                  <a:cubicBezTo>
                    <a:pt x="0" y="13714"/>
                    <a:pt x="189" y="15388"/>
                    <a:pt x="1001" y="16696"/>
                  </a:cubicBezTo>
                  <a:lnTo>
                    <a:pt x="1062" y="16798"/>
                  </a:lnTo>
                  <a:lnTo>
                    <a:pt x="1128" y="16892"/>
                  </a:lnTo>
                  <a:lnTo>
                    <a:pt x="1196" y="16990"/>
                  </a:lnTo>
                  <a:lnTo>
                    <a:pt x="1265" y="17084"/>
                  </a:lnTo>
                  <a:lnTo>
                    <a:pt x="1338" y="17178"/>
                  </a:lnTo>
                  <a:lnTo>
                    <a:pt x="1410" y="17268"/>
                  </a:lnTo>
                  <a:lnTo>
                    <a:pt x="1482" y="17360"/>
                  </a:lnTo>
                  <a:lnTo>
                    <a:pt x="1562" y="17447"/>
                  </a:lnTo>
                  <a:lnTo>
                    <a:pt x="1638" y="17534"/>
                  </a:lnTo>
                  <a:lnTo>
                    <a:pt x="1718" y="17616"/>
                  </a:lnTo>
                  <a:lnTo>
                    <a:pt x="1802" y="17700"/>
                  </a:lnTo>
                  <a:lnTo>
                    <a:pt x="1885" y="17780"/>
                  </a:lnTo>
                  <a:lnTo>
                    <a:pt x="1972" y="17860"/>
                  </a:lnTo>
                  <a:lnTo>
                    <a:pt x="2055" y="17935"/>
                  </a:lnTo>
                  <a:lnTo>
                    <a:pt x="2146" y="18012"/>
                  </a:lnTo>
                  <a:lnTo>
                    <a:pt x="2236" y="18084"/>
                  </a:lnTo>
                  <a:lnTo>
                    <a:pt x="2327" y="18153"/>
                  </a:lnTo>
                  <a:lnTo>
                    <a:pt x="2417" y="18221"/>
                  </a:lnTo>
                  <a:lnTo>
                    <a:pt x="2512" y="18290"/>
                  </a:lnTo>
                  <a:lnTo>
                    <a:pt x="2609" y="18352"/>
                  </a:lnTo>
                  <a:lnTo>
                    <a:pt x="2703" y="18417"/>
                  </a:lnTo>
                  <a:lnTo>
                    <a:pt x="2802" y="18475"/>
                  </a:lnTo>
                  <a:lnTo>
                    <a:pt x="2903" y="18534"/>
                  </a:lnTo>
                  <a:lnTo>
                    <a:pt x="3004" y="18588"/>
                  </a:lnTo>
                  <a:lnTo>
                    <a:pt x="3106" y="18642"/>
                  </a:lnTo>
                  <a:lnTo>
                    <a:pt x="3208" y="18693"/>
                  </a:lnTo>
                  <a:lnTo>
                    <a:pt x="3312" y="18740"/>
                  </a:lnTo>
                  <a:lnTo>
                    <a:pt x="3414" y="18787"/>
                  </a:lnTo>
                  <a:lnTo>
                    <a:pt x="3523" y="18830"/>
                  </a:lnTo>
                  <a:lnTo>
                    <a:pt x="3628" y="18870"/>
                  </a:lnTo>
                  <a:lnTo>
                    <a:pt x="3737" y="18907"/>
                  </a:lnTo>
                  <a:lnTo>
                    <a:pt x="3845" y="18942"/>
                  </a:lnTo>
                  <a:lnTo>
                    <a:pt x="3954" y="18975"/>
                  </a:lnTo>
                  <a:lnTo>
                    <a:pt x="4063" y="19004"/>
                  </a:lnTo>
                  <a:lnTo>
                    <a:pt x="4175" y="19029"/>
                  </a:lnTo>
                  <a:lnTo>
                    <a:pt x="4287" y="19055"/>
                  </a:lnTo>
                  <a:lnTo>
                    <a:pt x="4399" y="19077"/>
                  </a:lnTo>
                  <a:lnTo>
                    <a:pt x="4512" y="19095"/>
                  </a:lnTo>
                  <a:lnTo>
                    <a:pt x="4625" y="19109"/>
                  </a:lnTo>
                  <a:lnTo>
                    <a:pt x="4737" y="19124"/>
                  </a:lnTo>
                  <a:lnTo>
                    <a:pt x="4852" y="19131"/>
                  </a:lnTo>
                  <a:lnTo>
                    <a:pt x="4969" y="19138"/>
                  </a:lnTo>
                  <a:lnTo>
                    <a:pt x="5085" y="19142"/>
                  </a:lnTo>
                  <a:lnTo>
                    <a:pt x="5200" y="19142"/>
                  </a:lnTo>
                  <a:lnTo>
                    <a:pt x="5317" y="19138"/>
                  </a:lnTo>
                  <a:lnTo>
                    <a:pt x="5433" y="19131"/>
                  </a:lnTo>
                  <a:lnTo>
                    <a:pt x="5548" y="19124"/>
                  </a:lnTo>
                  <a:lnTo>
                    <a:pt x="5665" y="19109"/>
                  </a:lnTo>
                  <a:lnTo>
                    <a:pt x="5780" y="19095"/>
                  </a:lnTo>
                  <a:lnTo>
                    <a:pt x="5900" y="19073"/>
                  </a:lnTo>
                  <a:lnTo>
                    <a:pt x="6016" y="19051"/>
                  </a:lnTo>
                  <a:lnTo>
                    <a:pt x="6135" y="19026"/>
                  </a:lnTo>
                  <a:lnTo>
                    <a:pt x="6252" y="18997"/>
                  </a:lnTo>
                  <a:lnTo>
                    <a:pt x="6367" y="18961"/>
                  </a:lnTo>
                  <a:lnTo>
                    <a:pt x="6487" y="18925"/>
                  </a:lnTo>
                  <a:lnTo>
                    <a:pt x="6603" y="18885"/>
                  </a:lnTo>
                  <a:lnTo>
                    <a:pt x="6719" y="18842"/>
                  </a:lnTo>
                  <a:lnTo>
                    <a:pt x="6839" y="18790"/>
                  </a:lnTo>
                  <a:lnTo>
                    <a:pt x="6955" y="18740"/>
                  </a:lnTo>
                  <a:lnTo>
                    <a:pt x="7070" y="18686"/>
                  </a:lnTo>
                  <a:lnTo>
                    <a:pt x="7187" y="18624"/>
                  </a:lnTo>
                  <a:lnTo>
                    <a:pt x="7328" y="18548"/>
                  </a:lnTo>
                  <a:lnTo>
                    <a:pt x="7462" y="18464"/>
                  </a:lnTo>
                  <a:lnTo>
                    <a:pt x="7596" y="18381"/>
                  </a:lnTo>
                  <a:lnTo>
                    <a:pt x="7722" y="18287"/>
                  </a:lnTo>
                  <a:lnTo>
                    <a:pt x="7846" y="18193"/>
                  </a:lnTo>
                  <a:lnTo>
                    <a:pt x="7965" y="18091"/>
                  </a:lnTo>
                  <a:lnTo>
                    <a:pt x="8082" y="17986"/>
                  </a:lnTo>
                  <a:lnTo>
                    <a:pt x="8194" y="17877"/>
                  </a:lnTo>
                  <a:lnTo>
                    <a:pt x="8303" y="17765"/>
                  </a:lnTo>
                  <a:lnTo>
                    <a:pt x="8404" y="17649"/>
                  </a:lnTo>
                  <a:lnTo>
                    <a:pt x="8505" y="17529"/>
                  </a:lnTo>
                  <a:lnTo>
                    <a:pt x="8596" y="17410"/>
                  </a:lnTo>
                  <a:lnTo>
                    <a:pt x="8687" y="17283"/>
                  </a:lnTo>
                  <a:lnTo>
                    <a:pt x="8770" y="17153"/>
                  </a:lnTo>
                  <a:lnTo>
                    <a:pt x="8850" y="17019"/>
                  </a:lnTo>
                  <a:lnTo>
                    <a:pt x="8926" y="16885"/>
                  </a:lnTo>
                  <a:lnTo>
                    <a:pt x="8995" y="16746"/>
                  </a:lnTo>
                  <a:lnTo>
                    <a:pt x="9057" y="16609"/>
                  </a:lnTo>
                  <a:lnTo>
                    <a:pt x="9114" y="16464"/>
                  </a:lnTo>
                  <a:lnTo>
                    <a:pt x="9169" y="16319"/>
                  </a:lnTo>
                  <a:lnTo>
                    <a:pt x="9216" y="16174"/>
                  </a:lnTo>
                  <a:lnTo>
                    <a:pt x="9256" y="16025"/>
                  </a:lnTo>
                  <a:lnTo>
                    <a:pt x="9291" y="15873"/>
                  </a:lnTo>
                  <a:lnTo>
                    <a:pt x="9321" y="15721"/>
                  </a:lnTo>
                  <a:lnTo>
                    <a:pt x="9346" y="15569"/>
                  </a:lnTo>
                  <a:lnTo>
                    <a:pt x="9365" y="15417"/>
                  </a:lnTo>
                  <a:lnTo>
                    <a:pt x="9375" y="15261"/>
                  </a:lnTo>
                  <a:lnTo>
                    <a:pt x="9378" y="15105"/>
                  </a:lnTo>
                  <a:lnTo>
                    <a:pt x="9378" y="14946"/>
                  </a:lnTo>
                  <a:lnTo>
                    <a:pt x="9368" y="14790"/>
                  </a:lnTo>
                  <a:lnTo>
                    <a:pt x="9353" y="14630"/>
                  </a:lnTo>
                  <a:lnTo>
                    <a:pt x="9331" y="14471"/>
                  </a:lnTo>
                  <a:lnTo>
                    <a:pt x="9306" y="14326"/>
                  </a:lnTo>
                  <a:lnTo>
                    <a:pt x="9278" y="14181"/>
                  </a:lnTo>
                  <a:lnTo>
                    <a:pt x="9241" y="14036"/>
                  </a:lnTo>
                  <a:lnTo>
                    <a:pt x="9198" y="13898"/>
                  </a:lnTo>
                  <a:lnTo>
                    <a:pt x="9151" y="13757"/>
                  </a:lnTo>
                  <a:lnTo>
                    <a:pt x="9100" y="13623"/>
                  </a:lnTo>
                  <a:lnTo>
                    <a:pt x="9042" y="13489"/>
                  </a:lnTo>
                  <a:lnTo>
                    <a:pt x="8980" y="13359"/>
                  </a:lnTo>
                  <a:lnTo>
                    <a:pt x="8911" y="13232"/>
                  </a:lnTo>
                  <a:lnTo>
                    <a:pt x="8843" y="13108"/>
                  </a:lnTo>
                  <a:lnTo>
                    <a:pt x="8766" y="12985"/>
                  </a:lnTo>
                  <a:lnTo>
                    <a:pt x="8683" y="12869"/>
                  </a:lnTo>
                  <a:lnTo>
                    <a:pt x="8600" y="12754"/>
                  </a:lnTo>
                  <a:lnTo>
                    <a:pt x="8509" y="12641"/>
                  </a:lnTo>
                  <a:lnTo>
                    <a:pt x="8415" y="12536"/>
                  </a:lnTo>
                  <a:lnTo>
                    <a:pt x="8321" y="12434"/>
                  </a:lnTo>
                  <a:lnTo>
                    <a:pt x="8219" y="12333"/>
                  </a:lnTo>
                  <a:lnTo>
                    <a:pt x="8114" y="12239"/>
                  </a:lnTo>
                  <a:lnTo>
                    <a:pt x="8002" y="12148"/>
                  </a:lnTo>
                  <a:lnTo>
                    <a:pt x="7889" y="12065"/>
                  </a:lnTo>
                  <a:lnTo>
                    <a:pt x="7774" y="11981"/>
                  </a:lnTo>
                  <a:lnTo>
                    <a:pt x="7654" y="11906"/>
                  </a:lnTo>
                  <a:lnTo>
                    <a:pt x="7530" y="11837"/>
                  </a:lnTo>
                  <a:lnTo>
                    <a:pt x="7404" y="11767"/>
                  </a:lnTo>
                  <a:lnTo>
                    <a:pt x="7274" y="11710"/>
                  </a:lnTo>
                  <a:lnTo>
                    <a:pt x="7139" y="11652"/>
                  </a:lnTo>
                  <a:lnTo>
                    <a:pt x="7005" y="11605"/>
                  </a:lnTo>
                  <a:lnTo>
                    <a:pt x="6868" y="11561"/>
                  </a:lnTo>
                  <a:lnTo>
                    <a:pt x="6726" y="11521"/>
                  </a:lnTo>
                  <a:lnTo>
                    <a:pt x="6581" y="11489"/>
                  </a:lnTo>
                  <a:lnTo>
                    <a:pt x="6433" y="11463"/>
                  </a:lnTo>
                  <a:lnTo>
                    <a:pt x="6284" y="11446"/>
                  </a:lnTo>
                  <a:lnTo>
                    <a:pt x="6204" y="11438"/>
                  </a:lnTo>
                  <a:lnTo>
                    <a:pt x="6125" y="11431"/>
                  </a:lnTo>
                  <a:lnTo>
                    <a:pt x="6045" y="11427"/>
                  </a:lnTo>
                  <a:lnTo>
                    <a:pt x="5806" y="11427"/>
                  </a:lnTo>
                  <a:lnTo>
                    <a:pt x="5726" y="11431"/>
                  </a:lnTo>
                  <a:lnTo>
                    <a:pt x="5647" y="11438"/>
                  </a:lnTo>
                  <a:lnTo>
                    <a:pt x="5566" y="11446"/>
                  </a:lnTo>
                  <a:lnTo>
                    <a:pt x="5491" y="11452"/>
                  </a:lnTo>
                  <a:lnTo>
                    <a:pt x="5411" y="11463"/>
                  </a:lnTo>
                  <a:lnTo>
                    <a:pt x="5334" y="11478"/>
                  </a:lnTo>
                  <a:lnTo>
                    <a:pt x="5255" y="11492"/>
                  </a:lnTo>
                  <a:lnTo>
                    <a:pt x="5179" y="11506"/>
                  </a:lnTo>
                  <a:lnTo>
                    <a:pt x="5103" y="11525"/>
                  </a:lnTo>
                  <a:lnTo>
                    <a:pt x="5026" y="11546"/>
                  </a:lnTo>
                  <a:lnTo>
                    <a:pt x="4951" y="11565"/>
                  </a:lnTo>
                  <a:lnTo>
                    <a:pt x="4874" y="11590"/>
                  </a:lnTo>
                  <a:lnTo>
                    <a:pt x="4802" y="11615"/>
                  </a:lnTo>
                  <a:lnTo>
                    <a:pt x="4725" y="11641"/>
                  </a:lnTo>
                  <a:lnTo>
                    <a:pt x="4653" y="11666"/>
                  </a:lnTo>
                  <a:lnTo>
                    <a:pt x="4581" y="11699"/>
                  </a:lnTo>
                  <a:lnTo>
                    <a:pt x="4508" y="11728"/>
                  </a:lnTo>
                  <a:lnTo>
                    <a:pt x="4439" y="11760"/>
                  </a:lnTo>
                  <a:lnTo>
                    <a:pt x="4371" y="11797"/>
                  </a:lnTo>
                  <a:lnTo>
                    <a:pt x="4302" y="11833"/>
                  </a:lnTo>
                  <a:lnTo>
                    <a:pt x="4233" y="11869"/>
                  </a:lnTo>
                  <a:lnTo>
                    <a:pt x="4165" y="11909"/>
                  </a:lnTo>
                  <a:lnTo>
                    <a:pt x="4099" y="11949"/>
                  </a:lnTo>
                  <a:lnTo>
                    <a:pt x="4034" y="11989"/>
                  </a:lnTo>
                  <a:lnTo>
                    <a:pt x="3969" y="12033"/>
                  </a:lnTo>
                  <a:lnTo>
                    <a:pt x="3907" y="12080"/>
                  </a:lnTo>
                  <a:lnTo>
                    <a:pt x="3845" y="12123"/>
                  </a:lnTo>
                  <a:lnTo>
                    <a:pt x="3784" y="12173"/>
                  </a:lnTo>
                  <a:lnTo>
                    <a:pt x="3725" y="12220"/>
                  </a:lnTo>
                  <a:lnTo>
                    <a:pt x="3668" y="12272"/>
                  </a:lnTo>
                  <a:lnTo>
                    <a:pt x="3610" y="12322"/>
                  </a:lnTo>
                  <a:lnTo>
                    <a:pt x="3556" y="12376"/>
                  </a:lnTo>
                  <a:lnTo>
                    <a:pt x="3501" y="12431"/>
                  </a:lnTo>
                  <a:lnTo>
                    <a:pt x="3450" y="12489"/>
                  </a:lnTo>
                  <a:lnTo>
                    <a:pt x="3399" y="12543"/>
                  </a:lnTo>
                  <a:lnTo>
                    <a:pt x="3349" y="12605"/>
                  </a:lnTo>
                  <a:lnTo>
                    <a:pt x="3302" y="12663"/>
                  </a:lnTo>
                  <a:lnTo>
                    <a:pt x="3255" y="12724"/>
                  </a:lnTo>
                  <a:lnTo>
                    <a:pt x="3211" y="12786"/>
                  </a:lnTo>
                  <a:lnTo>
                    <a:pt x="3168" y="12851"/>
                  </a:lnTo>
                  <a:lnTo>
                    <a:pt x="3128" y="12916"/>
                  </a:lnTo>
                  <a:lnTo>
                    <a:pt x="3088" y="12981"/>
                  </a:lnTo>
                  <a:lnTo>
                    <a:pt x="3048" y="13050"/>
                  </a:lnTo>
                  <a:lnTo>
                    <a:pt x="3012" y="13120"/>
                  </a:lnTo>
                  <a:lnTo>
                    <a:pt x="2979" y="13188"/>
                  </a:lnTo>
                  <a:lnTo>
                    <a:pt x="2947" y="13261"/>
                  </a:lnTo>
                  <a:lnTo>
                    <a:pt x="2917" y="13329"/>
                  </a:lnTo>
                  <a:lnTo>
                    <a:pt x="2889" y="13406"/>
                  </a:lnTo>
                  <a:lnTo>
                    <a:pt x="2863" y="13478"/>
                  </a:lnTo>
                  <a:lnTo>
                    <a:pt x="2838" y="13555"/>
                  </a:lnTo>
                  <a:lnTo>
                    <a:pt x="2816" y="13630"/>
                  </a:lnTo>
                  <a:lnTo>
                    <a:pt x="2795" y="13710"/>
                  </a:lnTo>
                  <a:lnTo>
                    <a:pt x="2776" y="13786"/>
                  </a:lnTo>
                  <a:lnTo>
                    <a:pt x="2762" y="13866"/>
                  </a:lnTo>
                  <a:lnTo>
                    <a:pt x="2751" y="13949"/>
                  </a:lnTo>
                  <a:lnTo>
                    <a:pt x="2736" y="14029"/>
                  </a:lnTo>
                  <a:lnTo>
                    <a:pt x="2730" y="14112"/>
                  </a:lnTo>
                  <a:lnTo>
                    <a:pt x="2722" y="14196"/>
                  </a:lnTo>
                  <a:lnTo>
                    <a:pt x="2718" y="14261"/>
                  </a:lnTo>
                  <a:lnTo>
                    <a:pt x="2718" y="14326"/>
                  </a:lnTo>
                  <a:lnTo>
                    <a:pt x="2718" y="14391"/>
                  </a:lnTo>
                  <a:lnTo>
                    <a:pt x="2722" y="14453"/>
                  </a:lnTo>
                  <a:lnTo>
                    <a:pt x="2725" y="14518"/>
                  </a:lnTo>
                  <a:lnTo>
                    <a:pt x="2733" y="14580"/>
                  </a:lnTo>
                  <a:lnTo>
                    <a:pt x="2740" y="14645"/>
                  </a:lnTo>
                  <a:lnTo>
                    <a:pt x="2751" y="14707"/>
                  </a:lnTo>
                  <a:lnTo>
                    <a:pt x="2762" y="14768"/>
                  </a:lnTo>
                  <a:lnTo>
                    <a:pt x="2776" y="14830"/>
                  </a:lnTo>
                  <a:lnTo>
                    <a:pt x="2790" y="14888"/>
                  </a:lnTo>
                  <a:lnTo>
                    <a:pt x="2805" y="14950"/>
                  </a:lnTo>
                  <a:lnTo>
                    <a:pt x="2823" y="15011"/>
                  </a:lnTo>
                  <a:lnTo>
                    <a:pt x="2842" y="15069"/>
                  </a:lnTo>
                  <a:lnTo>
                    <a:pt x="2863" y="15127"/>
                  </a:lnTo>
                  <a:lnTo>
                    <a:pt x="2885" y="15185"/>
                  </a:lnTo>
                  <a:lnTo>
                    <a:pt x="2910" y="15243"/>
                  </a:lnTo>
                  <a:lnTo>
                    <a:pt x="2936" y="15297"/>
                  </a:lnTo>
                  <a:lnTo>
                    <a:pt x="2961" y="15351"/>
                  </a:lnTo>
                  <a:lnTo>
                    <a:pt x="2990" y="15406"/>
                  </a:lnTo>
                  <a:lnTo>
                    <a:pt x="3019" y="15460"/>
                  </a:lnTo>
                  <a:lnTo>
                    <a:pt x="3051" y="15515"/>
                  </a:lnTo>
                  <a:lnTo>
                    <a:pt x="3084" y="15565"/>
                  </a:lnTo>
                  <a:lnTo>
                    <a:pt x="3117" y="15616"/>
                  </a:lnTo>
                  <a:lnTo>
                    <a:pt x="3150" y="15667"/>
                  </a:lnTo>
                  <a:lnTo>
                    <a:pt x="3186" y="15718"/>
                  </a:lnTo>
                  <a:lnTo>
                    <a:pt x="3225" y="15765"/>
                  </a:lnTo>
                  <a:lnTo>
                    <a:pt x="3262" y="15811"/>
                  </a:lnTo>
                  <a:lnTo>
                    <a:pt x="3302" y="15855"/>
                  </a:lnTo>
                  <a:lnTo>
                    <a:pt x="3342" y="15903"/>
                  </a:lnTo>
                  <a:lnTo>
                    <a:pt x="3385" y="15946"/>
                  </a:lnTo>
                  <a:lnTo>
                    <a:pt x="3425" y="15985"/>
                  </a:lnTo>
                  <a:lnTo>
                    <a:pt x="3469" y="16029"/>
                  </a:lnTo>
                  <a:lnTo>
                    <a:pt x="3516" y="16069"/>
                  </a:lnTo>
                  <a:lnTo>
                    <a:pt x="3559" y="16109"/>
                  </a:lnTo>
                  <a:lnTo>
                    <a:pt x="3606" y="16145"/>
                  </a:lnTo>
                  <a:lnTo>
                    <a:pt x="3653" y="16181"/>
                  </a:lnTo>
                  <a:lnTo>
                    <a:pt x="3704" y="16214"/>
                  </a:lnTo>
                  <a:lnTo>
                    <a:pt x="3751" y="16251"/>
                  </a:lnTo>
                  <a:lnTo>
                    <a:pt x="3802" y="16279"/>
                  </a:lnTo>
                  <a:lnTo>
                    <a:pt x="3852" y="16312"/>
                  </a:lnTo>
                  <a:lnTo>
                    <a:pt x="3907" y="16341"/>
                  </a:lnTo>
                  <a:lnTo>
                    <a:pt x="3958" y="16366"/>
                  </a:lnTo>
                  <a:lnTo>
                    <a:pt x="4012" y="16392"/>
                  </a:lnTo>
                  <a:lnTo>
                    <a:pt x="4066" y="16417"/>
                  </a:lnTo>
                  <a:lnTo>
                    <a:pt x="4121" y="16439"/>
                  </a:lnTo>
                  <a:lnTo>
                    <a:pt x="4175" y="16460"/>
                  </a:lnTo>
                  <a:lnTo>
                    <a:pt x="4230" y="16479"/>
                  </a:lnTo>
                  <a:lnTo>
                    <a:pt x="4287" y="16497"/>
                  </a:lnTo>
                  <a:lnTo>
                    <a:pt x="4345" y="16515"/>
                  </a:lnTo>
                  <a:lnTo>
                    <a:pt x="4399" y="16526"/>
                  </a:lnTo>
                  <a:lnTo>
                    <a:pt x="4458" y="16540"/>
                  </a:lnTo>
                  <a:lnTo>
                    <a:pt x="4519" y="16551"/>
                  </a:lnTo>
                  <a:lnTo>
                    <a:pt x="4578" y="16559"/>
                  </a:lnTo>
                  <a:lnTo>
                    <a:pt x="4635" y="16566"/>
                  </a:lnTo>
                  <a:lnTo>
                    <a:pt x="4697" y="16569"/>
                  </a:lnTo>
                  <a:lnTo>
                    <a:pt x="4755" y="16572"/>
                  </a:lnTo>
                  <a:lnTo>
                    <a:pt x="4878" y="16572"/>
                  </a:lnTo>
                  <a:lnTo>
                    <a:pt x="4939" y="16569"/>
                  </a:lnTo>
                  <a:lnTo>
                    <a:pt x="5001" y="16566"/>
                  </a:lnTo>
                  <a:lnTo>
                    <a:pt x="5063" y="16559"/>
                  </a:lnTo>
                  <a:lnTo>
                    <a:pt x="5125" y="16547"/>
                  </a:lnTo>
                  <a:lnTo>
                    <a:pt x="5186" y="16537"/>
                  </a:lnTo>
                  <a:lnTo>
                    <a:pt x="5262" y="16529"/>
                  </a:lnTo>
                  <a:lnTo>
                    <a:pt x="5342" y="16522"/>
                  </a:lnTo>
                  <a:lnTo>
                    <a:pt x="5418" y="16507"/>
                  </a:lnTo>
                  <a:lnTo>
                    <a:pt x="5494" y="16493"/>
                  </a:lnTo>
                  <a:lnTo>
                    <a:pt x="5570" y="16475"/>
                  </a:lnTo>
                  <a:lnTo>
                    <a:pt x="5643" y="16457"/>
                  </a:lnTo>
                  <a:lnTo>
                    <a:pt x="5715" y="16432"/>
                  </a:lnTo>
                  <a:lnTo>
                    <a:pt x="5787" y="16406"/>
                  </a:lnTo>
                  <a:lnTo>
                    <a:pt x="5860" y="16377"/>
                  </a:lnTo>
                  <a:lnTo>
                    <a:pt x="5933" y="16345"/>
                  </a:lnTo>
                  <a:lnTo>
                    <a:pt x="6001" y="16308"/>
                  </a:lnTo>
                  <a:lnTo>
                    <a:pt x="6067" y="16272"/>
                  </a:lnTo>
                  <a:lnTo>
                    <a:pt x="6128" y="16232"/>
                  </a:lnTo>
                  <a:lnTo>
                    <a:pt x="6190" y="16192"/>
                  </a:lnTo>
                  <a:lnTo>
                    <a:pt x="6247" y="16149"/>
                  </a:lnTo>
                  <a:lnTo>
                    <a:pt x="6302" y="16102"/>
                  </a:lnTo>
                  <a:lnTo>
                    <a:pt x="6353" y="16055"/>
                  </a:lnTo>
                  <a:lnTo>
                    <a:pt x="6404" y="16007"/>
                  </a:lnTo>
                  <a:lnTo>
                    <a:pt x="6454" y="15957"/>
                  </a:lnTo>
                  <a:lnTo>
                    <a:pt x="6498" y="15903"/>
                  </a:lnTo>
                  <a:lnTo>
                    <a:pt x="6541" y="15848"/>
                  </a:lnTo>
                  <a:lnTo>
                    <a:pt x="6581" y="15790"/>
                  </a:lnTo>
                  <a:lnTo>
                    <a:pt x="6617" y="15736"/>
                  </a:lnTo>
                  <a:lnTo>
                    <a:pt x="6654" y="15674"/>
                  </a:lnTo>
                  <a:lnTo>
                    <a:pt x="6687" y="15612"/>
                  </a:lnTo>
                  <a:lnTo>
                    <a:pt x="6719" y="15551"/>
                  </a:lnTo>
                  <a:lnTo>
                    <a:pt x="6744" y="15490"/>
                  </a:lnTo>
                  <a:lnTo>
                    <a:pt x="6769" y="15424"/>
                  </a:lnTo>
                  <a:lnTo>
                    <a:pt x="6795" y="15359"/>
                  </a:lnTo>
                  <a:lnTo>
                    <a:pt x="6817" y="15290"/>
                  </a:lnTo>
                  <a:lnTo>
                    <a:pt x="6835" y="15221"/>
                  </a:lnTo>
                  <a:lnTo>
                    <a:pt x="6849" y="15152"/>
                  </a:lnTo>
                  <a:lnTo>
                    <a:pt x="6864" y="15080"/>
                  </a:lnTo>
                  <a:lnTo>
                    <a:pt x="6875" y="15011"/>
                  </a:lnTo>
                  <a:lnTo>
                    <a:pt x="6886" y="14938"/>
                  </a:lnTo>
                  <a:lnTo>
                    <a:pt x="6893" y="14863"/>
                  </a:lnTo>
                  <a:lnTo>
                    <a:pt x="6896" y="14790"/>
                  </a:lnTo>
                  <a:lnTo>
                    <a:pt x="6900" y="14714"/>
                  </a:lnTo>
                  <a:lnTo>
                    <a:pt x="6900" y="14637"/>
                  </a:lnTo>
                  <a:lnTo>
                    <a:pt x="6900" y="14562"/>
                  </a:lnTo>
                  <a:lnTo>
                    <a:pt x="6900" y="14529"/>
                  </a:lnTo>
                  <a:lnTo>
                    <a:pt x="6896" y="14525"/>
                  </a:lnTo>
                  <a:lnTo>
                    <a:pt x="6896" y="14522"/>
                  </a:lnTo>
                  <a:lnTo>
                    <a:pt x="6893" y="14518"/>
                  </a:lnTo>
                  <a:lnTo>
                    <a:pt x="6882" y="14518"/>
                  </a:lnTo>
                  <a:lnTo>
                    <a:pt x="6878" y="14515"/>
                  </a:lnTo>
                  <a:lnTo>
                    <a:pt x="6875" y="14511"/>
                  </a:lnTo>
                  <a:lnTo>
                    <a:pt x="6871" y="14507"/>
                  </a:lnTo>
                  <a:lnTo>
                    <a:pt x="6864" y="14507"/>
                  </a:lnTo>
                  <a:lnTo>
                    <a:pt x="6861" y="14503"/>
                  </a:lnTo>
                  <a:lnTo>
                    <a:pt x="6853" y="14503"/>
                  </a:lnTo>
                  <a:lnTo>
                    <a:pt x="6849" y="14500"/>
                  </a:lnTo>
                  <a:lnTo>
                    <a:pt x="6839" y="14500"/>
                  </a:lnTo>
                  <a:lnTo>
                    <a:pt x="6835" y="14503"/>
                  </a:lnTo>
                  <a:lnTo>
                    <a:pt x="6828" y="14503"/>
                  </a:lnTo>
                  <a:lnTo>
                    <a:pt x="6824" y="14507"/>
                  </a:lnTo>
                  <a:lnTo>
                    <a:pt x="6821" y="14511"/>
                  </a:lnTo>
                  <a:lnTo>
                    <a:pt x="6817" y="14515"/>
                  </a:lnTo>
                  <a:lnTo>
                    <a:pt x="6813" y="14518"/>
                  </a:lnTo>
                  <a:lnTo>
                    <a:pt x="6809" y="14525"/>
                  </a:lnTo>
                  <a:lnTo>
                    <a:pt x="6769" y="14605"/>
                  </a:lnTo>
                  <a:lnTo>
                    <a:pt x="6726" y="14685"/>
                  </a:lnTo>
                  <a:lnTo>
                    <a:pt x="6675" y="14757"/>
                  </a:lnTo>
                  <a:lnTo>
                    <a:pt x="6625" y="14833"/>
                  </a:lnTo>
                  <a:lnTo>
                    <a:pt x="6570" y="14903"/>
                  </a:lnTo>
                  <a:lnTo>
                    <a:pt x="6513" y="14971"/>
                  </a:lnTo>
                  <a:lnTo>
                    <a:pt x="6451" y="15033"/>
                  </a:lnTo>
                  <a:lnTo>
                    <a:pt x="6389" y="15094"/>
                  </a:lnTo>
                  <a:lnTo>
                    <a:pt x="6324" y="15152"/>
                  </a:lnTo>
                  <a:lnTo>
                    <a:pt x="6255" y="15207"/>
                  </a:lnTo>
                  <a:lnTo>
                    <a:pt x="6187" y="15257"/>
                  </a:lnTo>
                  <a:lnTo>
                    <a:pt x="6114" y="15304"/>
                  </a:lnTo>
                  <a:lnTo>
                    <a:pt x="6041" y="15344"/>
                  </a:lnTo>
                  <a:lnTo>
                    <a:pt x="5969" y="15381"/>
                  </a:lnTo>
                  <a:lnTo>
                    <a:pt x="5893" y="15413"/>
                  </a:lnTo>
                  <a:lnTo>
                    <a:pt x="5853" y="15428"/>
                  </a:lnTo>
                  <a:lnTo>
                    <a:pt x="5817" y="15442"/>
                  </a:lnTo>
                  <a:lnTo>
                    <a:pt x="5777" y="15453"/>
                  </a:lnTo>
                  <a:lnTo>
                    <a:pt x="5737" y="15464"/>
                  </a:lnTo>
                  <a:lnTo>
                    <a:pt x="5700" y="15471"/>
                  </a:lnTo>
                  <a:lnTo>
                    <a:pt x="5660" y="15482"/>
                  </a:lnTo>
                  <a:lnTo>
                    <a:pt x="5621" y="15485"/>
                  </a:lnTo>
                  <a:lnTo>
                    <a:pt x="5581" y="15493"/>
                  </a:lnTo>
                  <a:lnTo>
                    <a:pt x="5541" y="15497"/>
                  </a:lnTo>
                  <a:lnTo>
                    <a:pt x="5426" y="15497"/>
                  </a:lnTo>
                  <a:lnTo>
                    <a:pt x="5386" y="15493"/>
                  </a:lnTo>
                  <a:lnTo>
                    <a:pt x="5346" y="15490"/>
                  </a:lnTo>
                  <a:lnTo>
                    <a:pt x="5306" y="15485"/>
                  </a:lnTo>
                  <a:lnTo>
                    <a:pt x="5269" y="15478"/>
                  </a:lnTo>
                  <a:lnTo>
                    <a:pt x="5230" y="15468"/>
                  </a:lnTo>
                  <a:lnTo>
                    <a:pt x="5190" y="15457"/>
                  </a:lnTo>
                  <a:lnTo>
                    <a:pt x="5153" y="15446"/>
                  </a:lnTo>
                  <a:lnTo>
                    <a:pt x="5113" y="15431"/>
                  </a:lnTo>
                  <a:lnTo>
                    <a:pt x="5078" y="15413"/>
                  </a:lnTo>
                  <a:lnTo>
                    <a:pt x="5041" y="15398"/>
                  </a:lnTo>
                  <a:lnTo>
                    <a:pt x="5001" y="15377"/>
                  </a:lnTo>
                  <a:lnTo>
                    <a:pt x="4965" y="15355"/>
                  </a:lnTo>
                  <a:lnTo>
                    <a:pt x="4929" y="15333"/>
                  </a:lnTo>
                  <a:lnTo>
                    <a:pt x="4892" y="15308"/>
                  </a:lnTo>
                  <a:lnTo>
                    <a:pt x="4856" y="15279"/>
                  </a:lnTo>
                  <a:lnTo>
                    <a:pt x="4824" y="15251"/>
                  </a:lnTo>
                  <a:lnTo>
                    <a:pt x="4787" y="15221"/>
                  </a:lnTo>
                  <a:lnTo>
                    <a:pt x="4752" y="15189"/>
                  </a:lnTo>
                  <a:lnTo>
                    <a:pt x="4719" y="15152"/>
                  </a:lnTo>
                  <a:lnTo>
                    <a:pt x="4686" y="15116"/>
                  </a:lnTo>
                  <a:lnTo>
                    <a:pt x="4653" y="15077"/>
                  </a:lnTo>
                  <a:lnTo>
                    <a:pt x="4621" y="15037"/>
                  </a:lnTo>
                  <a:cubicBezTo>
                    <a:pt x="4606" y="15018"/>
                    <a:pt x="4595" y="15000"/>
                    <a:pt x="4581" y="14982"/>
                  </a:cubicBezTo>
                  <a:cubicBezTo>
                    <a:pt x="4570" y="14964"/>
                    <a:pt x="4559" y="14946"/>
                    <a:pt x="4548" y="14931"/>
                  </a:cubicBezTo>
                  <a:cubicBezTo>
                    <a:pt x="4538" y="14913"/>
                    <a:pt x="4526" y="14895"/>
                    <a:pt x="4516" y="14877"/>
                  </a:cubicBezTo>
                  <a:cubicBezTo>
                    <a:pt x="4508" y="14859"/>
                    <a:pt x="4498" y="14844"/>
                    <a:pt x="4491" y="14826"/>
                  </a:cubicBezTo>
                  <a:lnTo>
                    <a:pt x="4465" y="14776"/>
                  </a:lnTo>
                  <a:lnTo>
                    <a:pt x="4443" y="14724"/>
                  </a:lnTo>
                  <a:lnTo>
                    <a:pt x="4425" y="14677"/>
                  </a:lnTo>
                  <a:lnTo>
                    <a:pt x="4411" y="14627"/>
                  </a:lnTo>
                  <a:lnTo>
                    <a:pt x="4399" y="14580"/>
                  </a:lnTo>
                  <a:lnTo>
                    <a:pt x="4392" y="14533"/>
                  </a:lnTo>
                  <a:lnTo>
                    <a:pt x="4385" y="14485"/>
                  </a:lnTo>
                  <a:lnTo>
                    <a:pt x="4385" y="14438"/>
                  </a:lnTo>
                  <a:lnTo>
                    <a:pt x="4385" y="14395"/>
                  </a:lnTo>
                  <a:lnTo>
                    <a:pt x="4389" y="14351"/>
                  </a:lnTo>
                  <a:lnTo>
                    <a:pt x="4392" y="14304"/>
                  </a:lnTo>
                  <a:lnTo>
                    <a:pt x="4404" y="14264"/>
                  </a:lnTo>
                  <a:lnTo>
                    <a:pt x="4414" y="14221"/>
                  </a:lnTo>
                  <a:lnTo>
                    <a:pt x="4425" y="14181"/>
                  </a:lnTo>
                  <a:lnTo>
                    <a:pt x="4443" y="14137"/>
                  </a:lnTo>
                  <a:lnTo>
                    <a:pt x="4461" y="14102"/>
                  </a:lnTo>
                  <a:lnTo>
                    <a:pt x="4479" y="14062"/>
                  </a:lnTo>
                  <a:lnTo>
                    <a:pt x="4505" y="14022"/>
                  </a:lnTo>
                  <a:lnTo>
                    <a:pt x="4526" y="13985"/>
                  </a:lnTo>
                  <a:lnTo>
                    <a:pt x="4556" y="13949"/>
                  </a:lnTo>
                  <a:lnTo>
                    <a:pt x="4581" y="13913"/>
                  </a:lnTo>
                  <a:lnTo>
                    <a:pt x="4613" y="13881"/>
                  </a:lnTo>
                  <a:lnTo>
                    <a:pt x="4646" y="13848"/>
                  </a:lnTo>
                  <a:lnTo>
                    <a:pt x="4679" y="13815"/>
                  </a:lnTo>
                  <a:lnTo>
                    <a:pt x="4715" y="13782"/>
                  </a:lnTo>
                  <a:lnTo>
                    <a:pt x="4752" y="13750"/>
                  </a:lnTo>
                  <a:lnTo>
                    <a:pt x="4787" y="13721"/>
                  </a:lnTo>
                  <a:lnTo>
                    <a:pt x="4827" y="13692"/>
                  </a:lnTo>
                  <a:lnTo>
                    <a:pt x="4867" y="13667"/>
                  </a:lnTo>
                  <a:lnTo>
                    <a:pt x="4911" y="13637"/>
                  </a:lnTo>
                  <a:lnTo>
                    <a:pt x="4954" y="13612"/>
                  </a:lnTo>
                  <a:lnTo>
                    <a:pt x="4998" y="13587"/>
                  </a:lnTo>
                  <a:lnTo>
                    <a:pt x="5088" y="13543"/>
                  </a:lnTo>
                  <a:lnTo>
                    <a:pt x="5186" y="13500"/>
                  </a:lnTo>
                  <a:lnTo>
                    <a:pt x="5284" y="13463"/>
                  </a:lnTo>
                  <a:lnTo>
                    <a:pt x="5382" y="13428"/>
                  </a:lnTo>
                  <a:lnTo>
                    <a:pt x="5483" y="13402"/>
                  </a:lnTo>
                  <a:lnTo>
                    <a:pt x="5585" y="13376"/>
                  </a:lnTo>
                  <a:lnTo>
                    <a:pt x="5687" y="13359"/>
                  </a:lnTo>
                  <a:lnTo>
                    <a:pt x="5787" y="13344"/>
                  </a:lnTo>
                  <a:lnTo>
                    <a:pt x="5889" y="13333"/>
                  </a:lnTo>
                  <a:cubicBezTo>
                    <a:pt x="5926" y="13329"/>
                    <a:pt x="5958" y="13329"/>
                    <a:pt x="5991" y="13329"/>
                  </a:cubicBezTo>
                  <a:lnTo>
                    <a:pt x="6135" y="13329"/>
                  </a:lnTo>
                  <a:lnTo>
                    <a:pt x="6182" y="13333"/>
                  </a:lnTo>
                  <a:lnTo>
                    <a:pt x="6226" y="13341"/>
                  </a:lnTo>
                  <a:lnTo>
                    <a:pt x="6274" y="13348"/>
                  </a:lnTo>
                  <a:lnTo>
                    <a:pt x="6317" y="13355"/>
                  </a:lnTo>
                  <a:lnTo>
                    <a:pt x="6361" y="13362"/>
                  </a:lnTo>
                  <a:lnTo>
                    <a:pt x="6433" y="13381"/>
                  </a:lnTo>
                  <a:lnTo>
                    <a:pt x="6505" y="13398"/>
                  </a:lnTo>
                  <a:lnTo>
                    <a:pt x="6574" y="13420"/>
                  </a:lnTo>
                  <a:lnTo>
                    <a:pt x="6643" y="13446"/>
                  </a:lnTo>
                  <a:lnTo>
                    <a:pt x="6712" y="13471"/>
                  </a:lnTo>
                  <a:lnTo>
                    <a:pt x="6777" y="13496"/>
                  </a:lnTo>
                  <a:lnTo>
                    <a:pt x="6839" y="13525"/>
                  </a:lnTo>
                  <a:lnTo>
                    <a:pt x="6904" y="13558"/>
                  </a:lnTo>
                  <a:lnTo>
                    <a:pt x="6962" y="13590"/>
                  </a:lnTo>
                  <a:lnTo>
                    <a:pt x="7023" y="13623"/>
                  </a:lnTo>
                  <a:lnTo>
                    <a:pt x="7082" y="13659"/>
                  </a:lnTo>
                  <a:lnTo>
                    <a:pt x="7135" y="13695"/>
                  </a:lnTo>
                  <a:lnTo>
                    <a:pt x="7190" y="13732"/>
                  </a:lnTo>
                  <a:lnTo>
                    <a:pt x="7244" y="13772"/>
                  </a:lnTo>
                  <a:lnTo>
                    <a:pt x="7295" y="13815"/>
                  </a:lnTo>
                  <a:lnTo>
                    <a:pt x="7346" y="13855"/>
                  </a:lnTo>
                  <a:lnTo>
                    <a:pt x="7393" y="13898"/>
                  </a:lnTo>
                  <a:lnTo>
                    <a:pt x="7440" y="13946"/>
                  </a:lnTo>
                  <a:lnTo>
                    <a:pt x="7483" y="13993"/>
                  </a:lnTo>
                  <a:lnTo>
                    <a:pt x="7527" y="14040"/>
                  </a:lnTo>
                  <a:lnTo>
                    <a:pt x="7570" y="14087"/>
                  </a:lnTo>
                  <a:lnTo>
                    <a:pt x="7610" y="14137"/>
                  </a:lnTo>
                  <a:lnTo>
                    <a:pt x="7647" y="14189"/>
                  </a:lnTo>
                  <a:lnTo>
                    <a:pt x="7687" y="14239"/>
                  </a:lnTo>
                  <a:lnTo>
                    <a:pt x="7719" y="14294"/>
                  </a:lnTo>
                  <a:lnTo>
                    <a:pt x="7756" y="14348"/>
                  </a:lnTo>
                  <a:lnTo>
                    <a:pt x="7784" y="14403"/>
                  </a:lnTo>
                  <a:lnTo>
                    <a:pt x="7817" y="14460"/>
                  </a:lnTo>
                  <a:lnTo>
                    <a:pt x="7846" y="14515"/>
                  </a:lnTo>
                  <a:lnTo>
                    <a:pt x="7871" y="14572"/>
                  </a:lnTo>
                  <a:lnTo>
                    <a:pt x="7896" y="14630"/>
                  </a:lnTo>
                  <a:lnTo>
                    <a:pt x="7918" y="14692"/>
                  </a:lnTo>
                  <a:lnTo>
                    <a:pt x="7940" y="14750"/>
                  </a:lnTo>
                  <a:lnTo>
                    <a:pt x="7962" y="14811"/>
                  </a:lnTo>
                  <a:lnTo>
                    <a:pt x="7980" y="14873"/>
                  </a:lnTo>
                  <a:lnTo>
                    <a:pt x="7998" y="14935"/>
                  </a:lnTo>
                  <a:lnTo>
                    <a:pt x="8013" y="14997"/>
                  </a:lnTo>
                  <a:lnTo>
                    <a:pt x="8023" y="15062"/>
                  </a:lnTo>
                  <a:lnTo>
                    <a:pt x="8038" y="15124"/>
                  </a:lnTo>
                  <a:lnTo>
                    <a:pt x="8045" y="15189"/>
                  </a:lnTo>
                  <a:lnTo>
                    <a:pt x="8052" y="15251"/>
                  </a:lnTo>
                  <a:lnTo>
                    <a:pt x="8060" y="15316"/>
                  </a:lnTo>
                  <a:lnTo>
                    <a:pt x="8063" y="15381"/>
                  </a:lnTo>
                  <a:lnTo>
                    <a:pt x="8067" y="15446"/>
                  </a:lnTo>
                  <a:lnTo>
                    <a:pt x="8067" y="15511"/>
                  </a:lnTo>
                  <a:lnTo>
                    <a:pt x="8067" y="15577"/>
                  </a:lnTo>
                  <a:lnTo>
                    <a:pt x="8063" y="15645"/>
                  </a:lnTo>
                  <a:lnTo>
                    <a:pt x="8060" y="15711"/>
                  </a:lnTo>
                  <a:lnTo>
                    <a:pt x="8052" y="15776"/>
                  </a:lnTo>
                  <a:lnTo>
                    <a:pt x="8045" y="15841"/>
                  </a:lnTo>
                  <a:lnTo>
                    <a:pt x="8038" y="15910"/>
                  </a:lnTo>
                  <a:lnTo>
                    <a:pt x="8023" y="15975"/>
                  </a:lnTo>
                  <a:lnTo>
                    <a:pt x="8013" y="16040"/>
                  </a:lnTo>
                  <a:lnTo>
                    <a:pt x="7995" y="16109"/>
                  </a:lnTo>
                  <a:lnTo>
                    <a:pt x="7980" y="16174"/>
                  </a:lnTo>
                  <a:lnTo>
                    <a:pt x="7958" y="16239"/>
                  </a:lnTo>
                  <a:lnTo>
                    <a:pt x="7940" y="16305"/>
                  </a:lnTo>
                  <a:lnTo>
                    <a:pt x="7915" y="16370"/>
                  </a:lnTo>
                  <a:lnTo>
                    <a:pt x="7893" y="16435"/>
                  </a:lnTo>
                  <a:lnTo>
                    <a:pt x="7864" y="16500"/>
                  </a:lnTo>
                  <a:lnTo>
                    <a:pt x="7835" y="16566"/>
                  </a:lnTo>
                  <a:lnTo>
                    <a:pt x="7806" y="16627"/>
                  </a:lnTo>
                  <a:lnTo>
                    <a:pt x="7774" y="16692"/>
                  </a:lnTo>
                  <a:lnTo>
                    <a:pt x="7741" y="16754"/>
                  </a:lnTo>
                  <a:lnTo>
                    <a:pt x="7709" y="16812"/>
                  </a:lnTo>
                  <a:lnTo>
                    <a:pt x="7672" y="16870"/>
                  </a:lnTo>
                  <a:lnTo>
                    <a:pt x="7639" y="16925"/>
                  </a:lnTo>
                  <a:lnTo>
                    <a:pt x="7603" y="16979"/>
                  </a:lnTo>
                  <a:lnTo>
                    <a:pt x="7563" y="17029"/>
                  </a:lnTo>
                  <a:lnTo>
                    <a:pt x="7527" y="17080"/>
                  </a:lnTo>
                  <a:lnTo>
                    <a:pt x="7487" y="17131"/>
                  </a:lnTo>
                  <a:lnTo>
                    <a:pt x="7448" y="17178"/>
                  </a:lnTo>
                  <a:lnTo>
                    <a:pt x="7361" y="17273"/>
                  </a:lnTo>
                  <a:lnTo>
                    <a:pt x="7274" y="17363"/>
                  </a:lnTo>
                  <a:lnTo>
                    <a:pt x="7179" y="17450"/>
                  </a:lnTo>
                  <a:lnTo>
                    <a:pt x="7085" y="17529"/>
                  </a:lnTo>
                  <a:lnTo>
                    <a:pt x="6987" y="17602"/>
                  </a:lnTo>
                  <a:lnTo>
                    <a:pt x="6882" y="17674"/>
                  </a:lnTo>
                  <a:lnTo>
                    <a:pt x="6777" y="17740"/>
                  </a:lnTo>
                  <a:lnTo>
                    <a:pt x="6672" y="17801"/>
                  </a:lnTo>
                  <a:lnTo>
                    <a:pt x="6560" y="17860"/>
                  </a:lnTo>
                  <a:lnTo>
                    <a:pt x="6448" y="17914"/>
                  </a:lnTo>
                  <a:lnTo>
                    <a:pt x="6331" y="17961"/>
                  </a:lnTo>
                  <a:lnTo>
                    <a:pt x="6215" y="18004"/>
                  </a:lnTo>
                  <a:lnTo>
                    <a:pt x="6095" y="18044"/>
                  </a:lnTo>
                  <a:lnTo>
                    <a:pt x="5973" y="18081"/>
                  </a:lnTo>
                  <a:lnTo>
                    <a:pt x="5853" y="18113"/>
                  </a:lnTo>
                  <a:lnTo>
                    <a:pt x="5726" y="18138"/>
                  </a:lnTo>
                  <a:lnTo>
                    <a:pt x="5603" y="18160"/>
                  </a:lnTo>
                  <a:lnTo>
                    <a:pt x="5476" y="18178"/>
                  </a:lnTo>
                  <a:lnTo>
                    <a:pt x="5353" y="18193"/>
                  </a:lnTo>
                  <a:lnTo>
                    <a:pt x="5226" y="18203"/>
                  </a:lnTo>
                  <a:lnTo>
                    <a:pt x="5099" y="18208"/>
                  </a:lnTo>
                  <a:lnTo>
                    <a:pt x="4972" y="18211"/>
                  </a:lnTo>
                  <a:lnTo>
                    <a:pt x="4842" y="18208"/>
                  </a:lnTo>
                  <a:lnTo>
                    <a:pt x="4715" y="18200"/>
                  </a:lnTo>
                  <a:lnTo>
                    <a:pt x="4592" y="18189"/>
                  </a:lnTo>
                  <a:lnTo>
                    <a:pt x="4465" y="18174"/>
                  </a:lnTo>
                  <a:lnTo>
                    <a:pt x="4342" y="18156"/>
                  </a:lnTo>
                  <a:lnTo>
                    <a:pt x="4215" y="18131"/>
                  </a:lnTo>
                  <a:lnTo>
                    <a:pt x="4091" y="18106"/>
                  </a:lnTo>
                  <a:lnTo>
                    <a:pt x="3969" y="18073"/>
                  </a:lnTo>
                  <a:lnTo>
                    <a:pt x="3849" y="18041"/>
                  </a:lnTo>
                  <a:lnTo>
                    <a:pt x="3730" y="18001"/>
                  </a:lnTo>
                  <a:lnTo>
                    <a:pt x="3613" y="17961"/>
                  </a:lnTo>
                  <a:lnTo>
                    <a:pt x="3501" y="17917"/>
                  </a:lnTo>
                  <a:lnTo>
                    <a:pt x="3389" y="17867"/>
                  </a:lnTo>
                  <a:lnTo>
                    <a:pt x="3277" y="17816"/>
                  </a:lnTo>
                  <a:lnTo>
                    <a:pt x="3168" y="17765"/>
                  </a:lnTo>
                  <a:lnTo>
                    <a:pt x="3063" y="17707"/>
                  </a:lnTo>
                  <a:lnTo>
                    <a:pt x="2954" y="17649"/>
                  </a:lnTo>
                  <a:lnTo>
                    <a:pt x="2852" y="17587"/>
                  </a:lnTo>
                  <a:lnTo>
                    <a:pt x="2747" y="17526"/>
                  </a:lnTo>
                  <a:lnTo>
                    <a:pt x="2646" y="17457"/>
                  </a:lnTo>
                  <a:lnTo>
                    <a:pt x="2548" y="17392"/>
                  </a:lnTo>
                  <a:lnTo>
                    <a:pt x="2447" y="17320"/>
                  </a:lnTo>
                  <a:lnTo>
                    <a:pt x="2320" y="17207"/>
                  </a:lnTo>
                  <a:lnTo>
                    <a:pt x="2196" y="17087"/>
                  </a:lnTo>
                  <a:lnTo>
                    <a:pt x="2138" y="17026"/>
                  </a:lnTo>
                  <a:lnTo>
                    <a:pt x="2081" y="16964"/>
                  </a:lnTo>
                  <a:lnTo>
                    <a:pt x="2022" y="16899"/>
                  </a:lnTo>
                  <a:lnTo>
                    <a:pt x="1969" y="16833"/>
                  </a:lnTo>
                  <a:lnTo>
                    <a:pt x="1907" y="16758"/>
                  </a:lnTo>
                  <a:lnTo>
                    <a:pt x="1848" y="16681"/>
                  </a:lnTo>
                  <a:lnTo>
                    <a:pt x="1790" y="16606"/>
                  </a:lnTo>
                  <a:lnTo>
                    <a:pt x="1736" y="16526"/>
                  </a:lnTo>
                  <a:lnTo>
                    <a:pt x="1682" y="16446"/>
                  </a:lnTo>
                  <a:lnTo>
                    <a:pt x="1631" y="16366"/>
                  </a:lnTo>
                  <a:lnTo>
                    <a:pt x="1581" y="16283"/>
                  </a:lnTo>
                  <a:lnTo>
                    <a:pt x="1534" y="16199"/>
                  </a:lnTo>
                  <a:lnTo>
                    <a:pt x="1479" y="16077"/>
                  </a:lnTo>
                  <a:lnTo>
                    <a:pt x="1428" y="15950"/>
                  </a:lnTo>
                  <a:lnTo>
                    <a:pt x="1381" y="15823"/>
                  </a:lnTo>
                  <a:lnTo>
                    <a:pt x="1334" y="15696"/>
                  </a:lnTo>
                  <a:lnTo>
                    <a:pt x="1294" y="15565"/>
                  </a:lnTo>
                  <a:lnTo>
                    <a:pt x="1258" y="15435"/>
                  </a:lnTo>
                  <a:lnTo>
                    <a:pt x="1221" y="15304"/>
                  </a:lnTo>
                  <a:lnTo>
                    <a:pt x="1193" y="15170"/>
                  </a:lnTo>
                  <a:lnTo>
                    <a:pt x="1168" y="15040"/>
                  </a:lnTo>
                  <a:lnTo>
                    <a:pt x="1142" y="14906"/>
                  </a:lnTo>
                  <a:lnTo>
                    <a:pt x="1124" y="14776"/>
                  </a:lnTo>
                  <a:lnTo>
                    <a:pt x="1109" y="14642"/>
                  </a:lnTo>
                  <a:lnTo>
                    <a:pt x="1099" y="14507"/>
                  </a:lnTo>
                  <a:lnTo>
                    <a:pt x="1091" y="14373"/>
                  </a:lnTo>
                  <a:lnTo>
                    <a:pt x="1088" y="14239"/>
                  </a:lnTo>
                  <a:lnTo>
                    <a:pt x="1091" y="14105"/>
                  </a:lnTo>
                  <a:lnTo>
                    <a:pt x="1094" y="13971"/>
                  </a:lnTo>
                  <a:lnTo>
                    <a:pt x="1106" y="13837"/>
                  </a:lnTo>
                  <a:lnTo>
                    <a:pt x="1116" y="13702"/>
                  </a:lnTo>
                  <a:lnTo>
                    <a:pt x="1134" y="13568"/>
                  </a:lnTo>
                  <a:lnTo>
                    <a:pt x="1156" y="13438"/>
                  </a:lnTo>
                  <a:lnTo>
                    <a:pt x="1186" y="13304"/>
                  </a:lnTo>
                  <a:lnTo>
                    <a:pt x="1214" y="13174"/>
                  </a:lnTo>
                  <a:lnTo>
                    <a:pt x="1251" y="13040"/>
                  </a:lnTo>
                  <a:lnTo>
                    <a:pt x="1290" y="12909"/>
                  </a:lnTo>
                  <a:lnTo>
                    <a:pt x="1338" y="12782"/>
                  </a:lnTo>
                  <a:lnTo>
                    <a:pt x="1385" y="12652"/>
                  </a:lnTo>
                  <a:lnTo>
                    <a:pt x="1439" y="12525"/>
                  </a:lnTo>
                  <a:lnTo>
                    <a:pt x="1501" y="12398"/>
                  </a:lnTo>
                  <a:lnTo>
                    <a:pt x="1562" y="12272"/>
                  </a:lnTo>
                  <a:lnTo>
                    <a:pt x="1631" y="12148"/>
                  </a:lnTo>
                  <a:lnTo>
                    <a:pt x="1703" y="12021"/>
                  </a:lnTo>
                  <a:lnTo>
                    <a:pt x="1762" y="11934"/>
                  </a:lnTo>
                  <a:lnTo>
                    <a:pt x="1820" y="11851"/>
                  </a:lnTo>
                  <a:lnTo>
                    <a:pt x="1877" y="11764"/>
                  </a:lnTo>
                  <a:lnTo>
                    <a:pt x="1939" y="11685"/>
                  </a:lnTo>
                  <a:lnTo>
                    <a:pt x="2001" y="11601"/>
                  </a:lnTo>
                  <a:lnTo>
                    <a:pt x="2066" y="11521"/>
                  </a:lnTo>
                  <a:lnTo>
                    <a:pt x="2131" y="11446"/>
                  </a:lnTo>
                  <a:lnTo>
                    <a:pt x="2200" y="11369"/>
                  </a:lnTo>
                  <a:lnTo>
                    <a:pt x="2269" y="11297"/>
                  </a:lnTo>
                  <a:lnTo>
                    <a:pt x="2338" y="11224"/>
                  </a:lnTo>
                  <a:lnTo>
                    <a:pt x="2483" y="11083"/>
                  </a:lnTo>
                  <a:lnTo>
                    <a:pt x="2631" y="10945"/>
                  </a:lnTo>
                  <a:lnTo>
                    <a:pt x="2787" y="10815"/>
                  </a:lnTo>
                  <a:lnTo>
                    <a:pt x="2943" y="10688"/>
                  </a:lnTo>
                  <a:lnTo>
                    <a:pt x="3106" y="10565"/>
                  </a:lnTo>
                  <a:lnTo>
                    <a:pt x="3273" y="10449"/>
                  </a:lnTo>
                  <a:lnTo>
                    <a:pt x="3443" y="10332"/>
                  </a:lnTo>
                  <a:lnTo>
                    <a:pt x="3613" y="10224"/>
                  </a:lnTo>
                  <a:lnTo>
                    <a:pt x="3787" y="10115"/>
                  </a:lnTo>
                  <a:lnTo>
                    <a:pt x="4146" y="9905"/>
                  </a:lnTo>
                  <a:lnTo>
                    <a:pt x="4505" y="9698"/>
                  </a:lnTo>
                  <a:lnTo>
                    <a:pt x="4871" y="9499"/>
                  </a:lnTo>
                  <a:cubicBezTo>
                    <a:pt x="5113" y="9365"/>
                    <a:pt x="5356" y="9235"/>
                    <a:pt x="5595" y="9101"/>
                  </a:cubicBezTo>
                  <a:cubicBezTo>
                    <a:pt x="5715" y="9032"/>
                    <a:pt x="5834" y="8962"/>
                    <a:pt x="5954" y="8894"/>
                  </a:cubicBezTo>
                  <a:lnTo>
                    <a:pt x="6128" y="8789"/>
                  </a:lnTo>
                  <a:lnTo>
                    <a:pt x="6302" y="8680"/>
                  </a:lnTo>
                  <a:lnTo>
                    <a:pt x="6473" y="8568"/>
                  </a:lnTo>
                  <a:lnTo>
                    <a:pt x="6639" y="8455"/>
                  </a:lnTo>
                  <a:lnTo>
                    <a:pt x="6802" y="8336"/>
                  </a:lnTo>
                  <a:lnTo>
                    <a:pt x="6962" y="8216"/>
                  </a:lnTo>
                  <a:lnTo>
                    <a:pt x="7067" y="8133"/>
                  </a:lnTo>
                  <a:lnTo>
                    <a:pt x="7168" y="8046"/>
                  </a:lnTo>
                  <a:lnTo>
                    <a:pt x="7269" y="7959"/>
                  </a:lnTo>
                  <a:lnTo>
                    <a:pt x="7371" y="7868"/>
                  </a:lnTo>
                  <a:lnTo>
                    <a:pt x="7469" y="7778"/>
                  </a:lnTo>
                  <a:lnTo>
                    <a:pt x="7563" y="7684"/>
                  </a:lnTo>
                  <a:lnTo>
                    <a:pt x="7657" y="7586"/>
                  </a:lnTo>
                  <a:lnTo>
                    <a:pt x="7748" y="7492"/>
                  </a:lnTo>
                  <a:lnTo>
                    <a:pt x="7839" y="7390"/>
                  </a:lnTo>
                  <a:lnTo>
                    <a:pt x="7926" y="7288"/>
                  </a:lnTo>
                  <a:lnTo>
                    <a:pt x="8009" y="7184"/>
                  </a:lnTo>
                  <a:lnTo>
                    <a:pt x="8092" y="7079"/>
                  </a:lnTo>
                  <a:lnTo>
                    <a:pt x="8169" y="6973"/>
                  </a:lnTo>
                  <a:lnTo>
                    <a:pt x="8244" y="6865"/>
                  </a:lnTo>
                  <a:lnTo>
                    <a:pt x="8317" y="6753"/>
                  </a:lnTo>
                  <a:lnTo>
                    <a:pt x="8383" y="6640"/>
                  </a:lnTo>
                  <a:lnTo>
                    <a:pt x="8448" y="6527"/>
                  </a:lnTo>
                  <a:lnTo>
                    <a:pt x="8509" y="6412"/>
                  </a:lnTo>
                  <a:lnTo>
                    <a:pt x="8567" y="6292"/>
                  </a:lnTo>
                  <a:lnTo>
                    <a:pt x="8617" y="6172"/>
                  </a:lnTo>
                  <a:lnTo>
                    <a:pt x="8669" y="6049"/>
                  </a:lnTo>
                  <a:lnTo>
                    <a:pt x="8712" y="5930"/>
                  </a:lnTo>
                  <a:lnTo>
                    <a:pt x="8752" y="5803"/>
                  </a:lnTo>
                  <a:lnTo>
                    <a:pt x="8788" y="5676"/>
                  </a:lnTo>
                  <a:lnTo>
                    <a:pt x="8817" y="5549"/>
                  </a:lnTo>
                  <a:lnTo>
                    <a:pt x="8843" y="5418"/>
                  </a:lnTo>
                  <a:lnTo>
                    <a:pt x="8864" y="5288"/>
                  </a:lnTo>
                  <a:lnTo>
                    <a:pt x="8878" y="5154"/>
                  </a:lnTo>
                  <a:lnTo>
                    <a:pt x="8890" y="5020"/>
                  </a:lnTo>
                  <a:lnTo>
                    <a:pt x="8893" y="4886"/>
                  </a:lnTo>
                  <a:lnTo>
                    <a:pt x="8890" y="4749"/>
                  </a:lnTo>
                  <a:lnTo>
                    <a:pt x="8883" y="4610"/>
                  </a:lnTo>
                  <a:lnTo>
                    <a:pt x="8875" y="4527"/>
                  </a:lnTo>
                  <a:lnTo>
                    <a:pt x="8868" y="4444"/>
                  </a:lnTo>
                  <a:lnTo>
                    <a:pt x="8857" y="4361"/>
                  </a:lnTo>
                  <a:lnTo>
                    <a:pt x="8846" y="4277"/>
                  </a:lnTo>
                  <a:lnTo>
                    <a:pt x="8813" y="4118"/>
                  </a:lnTo>
                  <a:lnTo>
                    <a:pt x="8777" y="3958"/>
                  </a:lnTo>
                  <a:lnTo>
                    <a:pt x="8737" y="3802"/>
                  </a:lnTo>
                  <a:lnTo>
                    <a:pt x="8687" y="3650"/>
                  </a:lnTo>
                  <a:lnTo>
                    <a:pt x="8632" y="3498"/>
                  </a:lnTo>
                  <a:lnTo>
                    <a:pt x="8574" y="3349"/>
                  </a:lnTo>
                  <a:lnTo>
                    <a:pt x="8509" y="3205"/>
                  </a:lnTo>
                  <a:lnTo>
                    <a:pt x="8437" y="3063"/>
                  </a:lnTo>
                  <a:lnTo>
                    <a:pt x="8364" y="2922"/>
                  </a:lnTo>
                  <a:lnTo>
                    <a:pt x="8284" y="2781"/>
                  </a:lnTo>
                  <a:lnTo>
                    <a:pt x="8197" y="2647"/>
                  </a:lnTo>
                  <a:lnTo>
                    <a:pt x="8110" y="2513"/>
                  </a:lnTo>
                  <a:lnTo>
                    <a:pt x="8016" y="2382"/>
                  </a:lnTo>
                  <a:lnTo>
                    <a:pt x="7922" y="2252"/>
                  </a:lnTo>
                  <a:lnTo>
                    <a:pt x="7861" y="2132"/>
                  </a:lnTo>
                  <a:lnTo>
                    <a:pt x="7796" y="2013"/>
                  </a:lnTo>
                  <a:lnTo>
                    <a:pt x="7726" y="1896"/>
                  </a:lnTo>
                  <a:lnTo>
                    <a:pt x="7654" y="1784"/>
                  </a:lnTo>
                  <a:lnTo>
                    <a:pt x="7582" y="1679"/>
                  </a:lnTo>
                  <a:lnTo>
                    <a:pt x="7502" y="1574"/>
                  </a:lnTo>
                  <a:lnTo>
                    <a:pt x="7418" y="1469"/>
                  </a:lnTo>
                  <a:lnTo>
                    <a:pt x="7335" y="1371"/>
                  </a:lnTo>
                  <a:lnTo>
                    <a:pt x="7248" y="1277"/>
                  </a:lnTo>
                  <a:lnTo>
                    <a:pt x="7157" y="1183"/>
                  </a:lnTo>
                  <a:lnTo>
                    <a:pt x="7063" y="1096"/>
                  </a:lnTo>
                  <a:lnTo>
                    <a:pt x="6969" y="1009"/>
                  </a:lnTo>
                  <a:lnTo>
                    <a:pt x="6868" y="929"/>
                  </a:lnTo>
                  <a:lnTo>
                    <a:pt x="6769" y="849"/>
                  </a:lnTo>
                  <a:lnTo>
                    <a:pt x="6665" y="773"/>
                  </a:lnTo>
                  <a:lnTo>
                    <a:pt x="6560" y="700"/>
                  </a:lnTo>
                  <a:lnTo>
                    <a:pt x="6451" y="632"/>
                  </a:lnTo>
                  <a:lnTo>
                    <a:pt x="6342" y="570"/>
                  </a:lnTo>
                  <a:lnTo>
                    <a:pt x="6230" y="509"/>
                  </a:lnTo>
                  <a:lnTo>
                    <a:pt x="6117" y="447"/>
                  </a:lnTo>
                  <a:lnTo>
                    <a:pt x="6001" y="392"/>
                  </a:lnTo>
                  <a:lnTo>
                    <a:pt x="5886" y="342"/>
                  </a:lnTo>
                  <a:lnTo>
                    <a:pt x="5766" y="295"/>
                  </a:lnTo>
                  <a:lnTo>
                    <a:pt x="5647" y="251"/>
                  </a:lnTo>
                  <a:lnTo>
                    <a:pt x="5526" y="211"/>
                  </a:lnTo>
                  <a:lnTo>
                    <a:pt x="5404" y="171"/>
                  </a:lnTo>
                  <a:lnTo>
                    <a:pt x="5280" y="139"/>
                  </a:lnTo>
                  <a:lnTo>
                    <a:pt x="5157" y="110"/>
                  </a:lnTo>
                  <a:lnTo>
                    <a:pt x="5030" y="84"/>
                  </a:lnTo>
                  <a:lnTo>
                    <a:pt x="4904" y="59"/>
                  </a:lnTo>
                  <a:lnTo>
                    <a:pt x="4780" y="41"/>
                  </a:lnTo>
                  <a:lnTo>
                    <a:pt x="4650" y="26"/>
                  </a:lnTo>
                  <a:lnTo>
                    <a:pt x="4523" y="12"/>
                  </a:lnTo>
                  <a:lnTo>
                    <a:pt x="4396" y="4"/>
                  </a:lnTo>
                  <a:lnTo>
                    <a:pt x="4269" y="1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34"/>
            <p:cNvSpPr/>
            <p:nvPr/>
          </p:nvSpPr>
          <p:spPr>
            <a:xfrm>
              <a:off x="510738" y="689650"/>
              <a:ext cx="41700" cy="39425"/>
            </a:xfrm>
            <a:custGeom>
              <a:avLst/>
              <a:gdLst/>
              <a:ahLst/>
              <a:cxnLst/>
              <a:rect l="l" t="t" r="r" b="b"/>
              <a:pathLst>
                <a:path w="1668" h="1577" extrusionOk="0">
                  <a:moveTo>
                    <a:pt x="888" y="395"/>
                  </a:moveTo>
                  <a:lnTo>
                    <a:pt x="921" y="399"/>
                  </a:lnTo>
                  <a:lnTo>
                    <a:pt x="950" y="402"/>
                  </a:lnTo>
                  <a:lnTo>
                    <a:pt x="979" y="409"/>
                  </a:lnTo>
                  <a:lnTo>
                    <a:pt x="1008" y="417"/>
                  </a:lnTo>
                  <a:lnTo>
                    <a:pt x="1033" y="427"/>
                  </a:lnTo>
                  <a:lnTo>
                    <a:pt x="1059" y="439"/>
                  </a:lnTo>
                  <a:lnTo>
                    <a:pt x="1080" y="453"/>
                  </a:lnTo>
                  <a:lnTo>
                    <a:pt x="1102" y="467"/>
                  </a:lnTo>
                  <a:lnTo>
                    <a:pt x="1124" y="486"/>
                  </a:lnTo>
                  <a:lnTo>
                    <a:pt x="1142" y="504"/>
                  </a:lnTo>
                  <a:lnTo>
                    <a:pt x="1160" y="526"/>
                  </a:lnTo>
                  <a:lnTo>
                    <a:pt x="1174" y="544"/>
                  </a:lnTo>
                  <a:lnTo>
                    <a:pt x="1189" y="569"/>
                  </a:lnTo>
                  <a:lnTo>
                    <a:pt x="1204" y="591"/>
                  </a:lnTo>
                  <a:lnTo>
                    <a:pt x="1214" y="616"/>
                  </a:lnTo>
                  <a:lnTo>
                    <a:pt x="1226" y="641"/>
                  </a:lnTo>
                  <a:lnTo>
                    <a:pt x="1232" y="667"/>
                  </a:lnTo>
                  <a:lnTo>
                    <a:pt x="1239" y="696"/>
                  </a:lnTo>
                  <a:lnTo>
                    <a:pt x="1243" y="721"/>
                  </a:lnTo>
                  <a:lnTo>
                    <a:pt x="1247" y="750"/>
                  </a:lnTo>
                  <a:lnTo>
                    <a:pt x="1251" y="779"/>
                  </a:lnTo>
                  <a:lnTo>
                    <a:pt x="1251" y="808"/>
                  </a:lnTo>
                  <a:lnTo>
                    <a:pt x="1251" y="837"/>
                  </a:lnTo>
                  <a:lnTo>
                    <a:pt x="1247" y="866"/>
                  </a:lnTo>
                  <a:lnTo>
                    <a:pt x="1243" y="895"/>
                  </a:lnTo>
                  <a:lnTo>
                    <a:pt x="1236" y="924"/>
                  </a:lnTo>
                  <a:lnTo>
                    <a:pt x="1229" y="957"/>
                  </a:lnTo>
                  <a:lnTo>
                    <a:pt x="1221" y="986"/>
                  </a:lnTo>
                  <a:lnTo>
                    <a:pt x="1211" y="1015"/>
                  </a:lnTo>
                  <a:lnTo>
                    <a:pt x="1204" y="1022"/>
                  </a:lnTo>
                  <a:lnTo>
                    <a:pt x="1186" y="1044"/>
                  </a:lnTo>
                  <a:lnTo>
                    <a:pt x="1167" y="1066"/>
                  </a:lnTo>
                  <a:lnTo>
                    <a:pt x="1149" y="1083"/>
                  </a:lnTo>
                  <a:lnTo>
                    <a:pt x="1127" y="1098"/>
                  </a:lnTo>
                  <a:lnTo>
                    <a:pt x="1106" y="1113"/>
                  </a:lnTo>
                  <a:lnTo>
                    <a:pt x="1084" y="1127"/>
                  </a:lnTo>
                  <a:lnTo>
                    <a:pt x="1062" y="1138"/>
                  </a:lnTo>
                  <a:lnTo>
                    <a:pt x="1040" y="1145"/>
                  </a:lnTo>
                  <a:lnTo>
                    <a:pt x="1015" y="1156"/>
                  </a:lnTo>
                  <a:lnTo>
                    <a:pt x="993" y="1160"/>
                  </a:lnTo>
                  <a:lnTo>
                    <a:pt x="968" y="1167"/>
                  </a:lnTo>
                  <a:lnTo>
                    <a:pt x="943" y="1170"/>
                  </a:lnTo>
                  <a:lnTo>
                    <a:pt x="841" y="1170"/>
                  </a:lnTo>
                  <a:lnTo>
                    <a:pt x="816" y="1167"/>
                  </a:lnTo>
                  <a:lnTo>
                    <a:pt x="791" y="1160"/>
                  </a:lnTo>
                  <a:lnTo>
                    <a:pt x="765" y="1156"/>
                  </a:lnTo>
                  <a:lnTo>
                    <a:pt x="739" y="1148"/>
                  </a:lnTo>
                  <a:lnTo>
                    <a:pt x="718" y="1138"/>
                  </a:lnTo>
                  <a:lnTo>
                    <a:pt x="692" y="1131"/>
                  </a:lnTo>
                  <a:lnTo>
                    <a:pt x="671" y="1120"/>
                  </a:lnTo>
                  <a:lnTo>
                    <a:pt x="645" y="1105"/>
                  </a:lnTo>
                  <a:lnTo>
                    <a:pt x="624" y="1095"/>
                  </a:lnTo>
                  <a:lnTo>
                    <a:pt x="602" y="1080"/>
                  </a:lnTo>
                  <a:lnTo>
                    <a:pt x="580" y="1066"/>
                  </a:lnTo>
                  <a:lnTo>
                    <a:pt x="562" y="1048"/>
                  </a:lnTo>
                  <a:lnTo>
                    <a:pt x="540" y="1029"/>
                  </a:lnTo>
                  <a:lnTo>
                    <a:pt x="522" y="1011"/>
                  </a:lnTo>
                  <a:lnTo>
                    <a:pt x="508" y="993"/>
                  </a:lnTo>
                  <a:lnTo>
                    <a:pt x="490" y="975"/>
                  </a:lnTo>
                  <a:lnTo>
                    <a:pt x="486" y="968"/>
                  </a:lnTo>
                  <a:lnTo>
                    <a:pt x="475" y="939"/>
                  </a:lnTo>
                  <a:lnTo>
                    <a:pt x="468" y="906"/>
                  </a:lnTo>
                  <a:lnTo>
                    <a:pt x="460" y="877"/>
                  </a:lnTo>
                  <a:lnTo>
                    <a:pt x="457" y="848"/>
                  </a:lnTo>
                  <a:lnTo>
                    <a:pt x="457" y="815"/>
                  </a:lnTo>
                  <a:lnTo>
                    <a:pt x="457" y="787"/>
                  </a:lnTo>
                  <a:lnTo>
                    <a:pt x="460" y="754"/>
                  </a:lnTo>
                  <a:lnTo>
                    <a:pt x="465" y="725"/>
                  </a:lnTo>
                  <a:lnTo>
                    <a:pt x="472" y="696"/>
                  </a:lnTo>
                  <a:lnTo>
                    <a:pt x="478" y="663"/>
                  </a:lnTo>
                  <a:lnTo>
                    <a:pt x="493" y="638"/>
                  </a:lnTo>
                  <a:lnTo>
                    <a:pt x="504" y="609"/>
                  </a:lnTo>
                  <a:lnTo>
                    <a:pt x="518" y="580"/>
                  </a:lnTo>
                  <a:lnTo>
                    <a:pt x="537" y="554"/>
                  </a:lnTo>
                  <a:lnTo>
                    <a:pt x="558" y="533"/>
                  </a:lnTo>
                  <a:lnTo>
                    <a:pt x="580" y="508"/>
                  </a:lnTo>
                  <a:cubicBezTo>
                    <a:pt x="609" y="496"/>
                    <a:pt x="638" y="486"/>
                    <a:pt x="671" y="474"/>
                  </a:cubicBezTo>
                  <a:lnTo>
                    <a:pt x="696" y="464"/>
                  </a:lnTo>
                  <a:lnTo>
                    <a:pt x="718" y="453"/>
                  </a:lnTo>
                  <a:lnTo>
                    <a:pt x="739" y="439"/>
                  </a:lnTo>
                  <a:lnTo>
                    <a:pt x="765" y="424"/>
                  </a:lnTo>
                  <a:lnTo>
                    <a:pt x="776" y="417"/>
                  </a:lnTo>
                  <a:lnTo>
                    <a:pt x="786" y="406"/>
                  </a:lnTo>
                  <a:lnTo>
                    <a:pt x="823" y="399"/>
                  </a:lnTo>
                  <a:lnTo>
                    <a:pt x="856" y="399"/>
                  </a:lnTo>
                  <a:lnTo>
                    <a:pt x="888" y="395"/>
                  </a:lnTo>
                  <a:close/>
                  <a:moveTo>
                    <a:pt x="801" y="0"/>
                  </a:moveTo>
                  <a:lnTo>
                    <a:pt x="761" y="4"/>
                  </a:lnTo>
                  <a:lnTo>
                    <a:pt x="721" y="7"/>
                  </a:lnTo>
                  <a:lnTo>
                    <a:pt x="682" y="18"/>
                  </a:lnTo>
                  <a:lnTo>
                    <a:pt x="645" y="29"/>
                  </a:lnTo>
                  <a:lnTo>
                    <a:pt x="627" y="36"/>
                  </a:lnTo>
                  <a:lnTo>
                    <a:pt x="609" y="44"/>
                  </a:lnTo>
                  <a:lnTo>
                    <a:pt x="591" y="54"/>
                  </a:lnTo>
                  <a:lnTo>
                    <a:pt x="573" y="61"/>
                  </a:lnTo>
                  <a:lnTo>
                    <a:pt x="555" y="73"/>
                  </a:lnTo>
                  <a:lnTo>
                    <a:pt x="540" y="83"/>
                  </a:lnTo>
                  <a:lnTo>
                    <a:pt x="512" y="91"/>
                  </a:lnTo>
                  <a:lnTo>
                    <a:pt x="478" y="98"/>
                  </a:lnTo>
                  <a:lnTo>
                    <a:pt x="450" y="109"/>
                  </a:lnTo>
                  <a:lnTo>
                    <a:pt x="421" y="123"/>
                  </a:lnTo>
                  <a:lnTo>
                    <a:pt x="388" y="138"/>
                  </a:lnTo>
                  <a:lnTo>
                    <a:pt x="359" y="153"/>
                  </a:lnTo>
                  <a:lnTo>
                    <a:pt x="334" y="170"/>
                  </a:lnTo>
                  <a:lnTo>
                    <a:pt x="305" y="188"/>
                  </a:lnTo>
                  <a:lnTo>
                    <a:pt x="279" y="207"/>
                  </a:lnTo>
                  <a:lnTo>
                    <a:pt x="254" y="228"/>
                  </a:lnTo>
                  <a:lnTo>
                    <a:pt x="229" y="250"/>
                  </a:lnTo>
                  <a:lnTo>
                    <a:pt x="207" y="272"/>
                  </a:lnTo>
                  <a:lnTo>
                    <a:pt x="185" y="294"/>
                  </a:lnTo>
                  <a:lnTo>
                    <a:pt x="164" y="315"/>
                  </a:lnTo>
                  <a:lnTo>
                    <a:pt x="145" y="341"/>
                  </a:lnTo>
                  <a:lnTo>
                    <a:pt x="127" y="362"/>
                  </a:lnTo>
                  <a:lnTo>
                    <a:pt x="102" y="406"/>
                  </a:lnTo>
                  <a:lnTo>
                    <a:pt x="77" y="449"/>
                  </a:lnTo>
                  <a:lnTo>
                    <a:pt x="55" y="493"/>
                  </a:lnTo>
                  <a:lnTo>
                    <a:pt x="37" y="536"/>
                  </a:lnTo>
                  <a:lnTo>
                    <a:pt x="22" y="583"/>
                  </a:lnTo>
                  <a:lnTo>
                    <a:pt x="11" y="631"/>
                  </a:lnTo>
                  <a:lnTo>
                    <a:pt x="4" y="678"/>
                  </a:lnTo>
                  <a:lnTo>
                    <a:pt x="0" y="725"/>
                  </a:lnTo>
                  <a:lnTo>
                    <a:pt x="0" y="772"/>
                  </a:lnTo>
                  <a:lnTo>
                    <a:pt x="0" y="822"/>
                  </a:lnTo>
                  <a:lnTo>
                    <a:pt x="8" y="870"/>
                  </a:lnTo>
                  <a:lnTo>
                    <a:pt x="15" y="917"/>
                  </a:lnTo>
                  <a:lnTo>
                    <a:pt x="25" y="964"/>
                  </a:lnTo>
                  <a:lnTo>
                    <a:pt x="40" y="1011"/>
                  </a:lnTo>
                  <a:lnTo>
                    <a:pt x="58" y="1058"/>
                  </a:lnTo>
                  <a:lnTo>
                    <a:pt x="80" y="1102"/>
                  </a:lnTo>
                  <a:lnTo>
                    <a:pt x="105" y="1148"/>
                  </a:lnTo>
                  <a:lnTo>
                    <a:pt x="134" y="1192"/>
                  </a:lnTo>
                  <a:lnTo>
                    <a:pt x="164" y="1232"/>
                  </a:lnTo>
                  <a:lnTo>
                    <a:pt x="196" y="1272"/>
                  </a:lnTo>
                  <a:lnTo>
                    <a:pt x="232" y="1309"/>
                  </a:lnTo>
                  <a:lnTo>
                    <a:pt x="269" y="1344"/>
                  </a:lnTo>
                  <a:lnTo>
                    <a:pt x="308" y="1377"/>
                  </a:lnTo>
                  <a:lnTo>
                    <a:pt x="348" y="1409"/>
                  </a:lnTo>
                  <a:lnTo>
                    <a:pt x="391" y="1435"/>
                  </a:lnTo>
                  <a:lnTo>
                    <a:pt x="435" y="1461"/>
                  </a:lnTo>
                  <a:lnTo>
                    <a:pt x="482" y="1486"/>
                  </a:lnTo>
                  <a:lnTo>
                    <a:pt x="530" y="1504"/>
                  </a:lnTo>
                  <a:lnTo>
                    <a:pt x="577" y="1522"/>
                  </a:lnTo>
                  <a:lnTo>
                    <a:pt x="624" y="1540"/>
                  </a:lnTo>
                  <a:lnTo>
                    <a:pt x="674" y="1551"/>
                  </a:lnTo>
                  <a:lnTo>
                    <a:pt x="721" y="1562"/>
                  </a:lnTo>
                  <a:lnTo>
                    <a:pt x="772" y="1569"/>
                  </a:lnTo>
                  <a:lnTo>
                    <a:pt x="823" y="1573"/>
                  </a:lnTo>
                  <a:lnTo>
                    <a:pt x="873" y="1576"/>
                  </a:lnTo>
                  <a:lnTo>
                    <a:pt x="925" y="1576"/>
                  </a:lnTo>
                  <a:lnTo>
                    <a:pt x="972" y="1573"/>
                  </a:lnTo>
                  <a:lnTo>
                    <a:pt x="1022" y="1566"/>
                  </a:lnTo>
                  <a:lnTo>
                    <a:pt x="1073" y="1555"/>
                  </a:lnTo>
                  <a:lnTo>
                    <a:pt x="1120" y="1544"/>
                  </a:lnTo>
                  <a:lnTo>
                    <a:pt x="1167" y="1526"/>
                  </a:lnTo>
                  <a:lnTo>
                    <a:pt x="1214" y="1508"/>
                  </a:lnTo>
                  <a:lnTo>
                    <a:pt x="1261" y="1486"/>
                  </a:lnTo>
                  <a:lnTo>
                    <a:pt x="1305" y="1461"/>
                  </a:lnTo>
                  <a:lnTo>
                    <a:pt x="1348" y="1431"/>
                  </a:lnTo>
                  <a:lnTo>
                    <a:pt x="1388" y="1399"/>
                  </a:lnTo>
                  <a:lnTo>
                    <a:pt x="1428" y="1362"/>
                  </a:lnTo>
                  <a:lnTo>
                    <a:pt x="1465" y="1327"/>
                  </a:lnTo>
                  <a:lnTo>
                    <a:pt x="1497" y="1287"/>
                  </a:lnTo>
                  <a:lnTo>
                    <a:pt x="1526" y="1247"/>
                  </a:lnTo>
                  <a:lnTo>
                    <a:pt x="1552" y="1207"/>
                  </a:lnTo>
                  <a:lnTo>
                    <a:pt x="1577" y="1167"/>
                  </a:lnTo>
                  <a:lnTo>
                    <a:pt x="1599" y="1123"/>
                  </a:lnTo>
                  <a:lnTo>
                    <a:pt x="1617" y="1080"/>
                  </a:lnTo>
                  <a:lnTo>
                    <a:pt x="1631" y="1036"/>
                  </a:lnTo>
                  <a:lnTo>
                    <a:pt x="1642" y="993"/>
                  </a:lnTo>
                  <a:lnTo>
                    <a:pt x="1653" y="946"/>
                  </a:lnTo>
                  <a:lnTo>
                    <a:pt x="1660" y="902"/>
                  </a:lnTo>
                  <a:lnTo>
                    <a:pt x="1664" y="855"/>
                  </a:lnTo>
                  <a:lnTo>
                    <a:pt x="1667" y="808"/>
                  </a:lnTo>
                  <a:lnTo>
                    <a:pt x="1667" y="765"/>
                  </a:lnTo>
                  <a:lnTo>
                    <a:pt x="1664" y="718"/>
                  </a:lnTo>
                  <a:lnTo>
                    <a:pt x="1656" y="674"/>
                  </a:lnTo>
                  <a:lnTo>
                    <a:pt x="1649" y="627"/>
                  </a:lnTo>
                  <a:lnTo>
                    <a:pt x="1639" y="583"/>
                  </a:lnTo>
                  <a:lnTo>
                    <a:pt x="1624" y="540"/>
                  </a:lnTo>
                  <a:lnTo>
                    <a:pt x="1609" y="496"/>
                  </a:lnTo>
                  <a:lnTo>
                    <a:pt x="1591" y="457"/>
                  </a:lnTo>
                  <a:lnTo>
                    <a:pt x="1569" y="417"/>
                  </a:lnTo>
                  <a:lnTo>
                    <a:pt x="1547" y="377"/>
                  </a:lnTo>
                  <a:lnTo>
                    <a:pt x="1522" y="337"/>
                  </a:lnTo>
                  <a:lnTo>
                    <a:pt x="1493" y="301"/>
                  </a:lnTo>
                  <a:lnTo>
                    <a:pt x="1465" y="268"/>
                  </a:lnTo>
                  <a:lnTo>
                    <a:pt x="1432" y="235"/>
                  </a:lnTo>
                  <a:lnTo>
                    <a:pt x="1395" y="203"/>
                  </a:lnTo>
                  <a:lnTo>
                    <a:pt x="1356" y="174"/>
                  </a:lnTo>
                  <a:lnTo>
                    <a:pt x="1316" y="148"/>
                  </a:lnTo>
                  <a:lnTo>
                    <a:pt x="1276" y="123"/>
                  </a:lnTo>
                  <a:lnTo>
                    <a:pt x="1229" y="105"/>
                  </a:lnTo>
                  <a:lnTo>
                    <a:pt x="1186" y="83"/>
                  </a:lnTo>
                  <a:lnTo>
                    <a:pt x="1174" y="83"/>
                  </a:lnTo>
                  <a:lnTo>
                    <a:pt x="1156" y="73"/>
                  </a:lnTo>
                  <a:lnTo>
                    <a:pt x="1124" y="58"/>
                  </a:lnTo>
                  <a:lnTo>
                    <a:pt x="1084" y="44"/>
                  </a:lnTo>
                  <a:lnTo>
                    <a:pt x="1047" y="33"/>
                  </a:lnTo>
                  <a:lnTo>
                    <a:pt x="1008" y="22"/>
                  </a:lnTo>
                  <a:lnTo>
                    <a:pt x="968" y="11"/>
                  </a:lnTo>
                  <a:lnTo>
                    <a:pt x="925" y="4"/>
                  </a:lnTo>
                  <a:lnTo>
                    <a:pt x="885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34"/>
            <p:cNvSpPr/>
            <p:nvPr/>
          </p:nvSpPr>
          <p:spPr>
            <a:xfrm>
              <a:off x="412338" y="763925"/>
              <a:ext cx="91625" cy="45675"/>
            </a:xfrm>
            <a:custGeom>
              <a:avLst/>
              <a:gdLst/>
              <a:ahLst/>
              <a:cxnLst/>
              <a:rect l="l" t="t" r="r" b="b"/>
              <a:pathLst>
                <a:path w="3665" h="1827" extrusionOk="0">
                  <a:moveTo>
                    <a:pt x="3592" y="0"/>
                  </a:moveTo>
                  <a:lnTo>
                    <a:pt x="3585" y="4"/>
                  </a:lnTo>
                  <a:lnTo>
                    <a:pt x="3581" y="4"/>
                  </a:lnTo>
                  <a:lnTo>
                    <a:pt x="3574" y="8"/>
                  </a:lnTo>
                  <a:lnTo>
                    <a:pt x="3566" y="8"/>
                  </a:lnTo>
                  <a:lnTo>
                    <a:pt x="3563" y="12"/>
                  </a:lnTo>
                  <a:lnTo>
                    <a:pt x="3556" y="15"/>
                  </a:lnTo>
                  <a:lnTo>
                    <a:pt x="3553" y="22"/>
                  </a:lnTo>
                  <a:lnTo>
                    <a:pt x="3548" y="26"/>
                  </a:lnTo>
                  <a:lnTo>
                    <a:pt x="3541" y="33"/>
                  </a:lnTo>
                  <a:lnTo>
                    <a:pt x="3466" y="142"/>
                  </a:lnTo>
                  <a:lnTo>
                    <a:pt x="3382" y="247"/>
                  </a:lnTo>
                  <a:lnTo>
                    <a:pt x="3292" y="352"/>
                  </a:lnTo>
                  <a:lnTo>
                    <a:pt x="3197" y="450"/>
                  </a:lnTo>
                  <a:lnTo>
                    <a:pt x="3103" y="544"/>
                  </a:lnTo>
                  <a:lnTo>
                    <a:pt x="2998" y="639"/>
                  </a:lnTo>
                  <a:lnTo>
                    <a:pt x="2892" y="726"/>
                  </a:lnTo>
                  <a:lnTo>
                    <a:pt x="2784" y="805"/>
                  </a:lnTo>
                  <a:lnTo>
                    <a:pt x="2672" y="885"/>
                  </a:lnTo>
                  <a:lnTo>
                    <a:pt x="2556" y="957"/>
                  </a:lnTo>
                  <a:lnTo>
                    <a:pt x="2436" y="1022"/>
                  </a:lnTo>
                  <a:lnTo>
                    <a:pt x="2317" y="1084"/>
                  </a:lnTo>
                  <a:lnTo>
                    <a:pt x="2255" y="1113"/>
                  </a:lnTo>
                  <a:lnTo>
                    <a:pt x="2190" y="1139"/>
                  </a:lnTo>
                  <a:lnTo>
                    <a:pt x="2128" y="1164"/>
                  </a:lnTo>
                  <a:lnTo>
                    <a:pt x="2066" y="1189"/>
                  </a:lnTo>
                  <a:lnTo>
                    <a:pt x="2001" y="1211"/>
                  </a:lnTo>
                  <a:lnTo>
                    <a:pt x="1936" y="1233"/>
                  </a:lnTo>
                  <a:lnTo>
                    <a:pt x="1874" y="1251"/>
                  </a:lnTo>
                  <a:lnTo>
                    <a:pt x="1809" y="1265"/>
                  </a:lnTo>
                  <a:lnTo>
                    <a:pt x="1755" y="1280"/>
                  </a:lnTo>
                  <a:lnTo>
                    <a:pt x="1700" y="1291"/>
                  </a:lnTo>
                  <a:lnTo>
                    <a:pt x="1650" y="1298"/>
                  </a:lnTo>
                  <a:lnTo>
                    <a:pt x="1599" y="1305"/>
                  </a:lnTo>
                  <a:cubicBezTo>
                    <a:pt x="1563" y="1308"/>
                    <a:pt x="1531" y="1313"/>
                    <a:pt x="1494" y="1316"/>
                  </a:cubicBezTo>
                  <a:lnTo>
                    <a:pt x="1392" y="1320"/>
                  </a:lnTo>
                  <a:lnTo>
                    <a:pt x="1295" y="1320"/>
                  </a:lnTo>
                  <a:lnTo>
                    <a:pt x="1193" y="1316"/>
                  </a:lnTo>
                  <a:lnTo>
                    <a:pt x="1096" y="1313"/>
                  </a:lnTo>
                  <a:lnTo>
                    <a:pt x="994" y="1301"/>
                  </a:lnTo>
                  <a:cubicBezTo>
                    <a:pt x="863" y="1287"/>
                    <a:pt x="733" y="1273"/>
                    <a:pt x="599" y="1261"/>
                  </a:cubicBezTo>
                  <a:lnTo>
                    <a:pt x="497" y="1251"/>
                  </a:lnTo>
                  <a:lnTo>
                    <a:pt x="396" y="1243"/>
                  </a:lnTo>
                  <a:lnTo>
                    <a:pt x="295" y="1240"/>
                  </a:lnTo>
                  <a:lnTo>
                    <a:pt x="189" y="1236"/>
                  </a:lnTo>
                  <a:lnTo>
                    <a:pt x="171" y="1236"/>
                  </a:lnTo>
                  <a:lnTo>
                    <a:pt x="153" y="1240"/>
                  </a:lnTo>
                  <a:lnTo>
                    <a:pt x="135" y="1243"/>
                  </a:lnTo>
                  <a:lnTo>
                    <a:pt x="121" y="1251"/>
                  </a:lnTo>
                  <a:lnTo>
                    <a:pt x="106" y="1255"/>
                  </a:lnTo>
                  <a:lnTo>
                    <a:pt x="91" y="1261"/>
                  </a:lnTo>
                  <a:lnTo>
                    <a:pt x="77" y="1273"/>
                  </a:lnTo>
                  <a:lnTo>
                    <a:pt x="66" y="1280"/>
                  </a:lnTo>
                  <a:lnTo>
                    <a:pt x="55" y="1291"/>
                  </a:lnTo>
                  <a:lnTo>
                    <a:pt x="44" y="1301"/>
                  </a:lnTo>
                  <a:lnTo>
                    <a:pt x="37" y="1313"/>
                  </a:lnTo>
                  <a:lnTo>
                    <a:pt x="26" y="1327"/>
                  </a:lnTo>
                  <a:lnTo>
                    <a:pt x="19" y="1338"/>
                  </a:lnTo>
                  <a:lnTo>
                    <a:pt x="15" y="1352"/>
                  </a:lnTo>
                  <a:lnTo>
                    <a:pt x="9" y="1367"/>
                  </a:lnTo>
                  <a:lnTo>
                    <a:pt x="4" y="1381"/>
                  </a:lnTo>
                  <a:lnTo>
                    <a:pt x="1" y="1395"/>
                  </a:lnTo>
                  <a:lnTo>
                    <a:pt x="1" y="1410"/>
                  </a:lnTo>
                  <a:lnTo>
                    <a:pt x="1" y="1428"/>
                  </a:lnTo>
                  <a:lnTo>
                    <a:pt x="1" y="1443"/>
                  </a:lnTo>
                  <a:lnTo>
                    <a:pt x="1" y="1457"/>
                  </a:lnTo>
                  <a:lnTo>
                    <a:pt x="4" y="1472"/>
                  </a:lnTo>
                  <a:lnTo>
                    <a:pt x="9" y="1487"/>
                  </a:lnTo>
                  <a:lnTo>
                    <a:pt x="12" y="1501"/>
                  </a:lnTo>
                  <a:lnTo>
                    <a:pt x="19" y="1515"/>
                  </a:lnTo>
                  <a:lnTo>
                    <a:pt x="26" y="1530"/>
                  </a:lnTo>
                  <a:lnTo>
                    <a:pt x="34" y="1544"/>
                  </a:lnTo>
                  <a:lnTo>
                    <a:pt x="41" y="1559"/>
                  </a:lnTo>
                  <a:lnTo>
                    <a:pt x="52" y="1569"/>
                  </a:lnTo>
                  <a:lnTo>
                    <a:pt x="66" y="1581"/>
                  </a:lnTo>
                  <a:lnTo>
                    <a:pt x="77" y="1591"/>
                  </a:lnTo>
                  <a:lnTo>
                    <a:pt x="91" y="1602"/>
                  </a:lnTo>
                  <a:lnTo>
                    <a:pt x="146" y="1635"/>
                  </a:lnTo>
                  <a:lnTo>
                    <a:pt x="200" y="1664"/>
                  </a:lnTo>
                  <a:lnTo>
                    <a:pt x="258" y="1693"/>
                  </a:lnTo>
                  <a:lnTo>
                    <a:pt x="316" y="1715"/>
                  </a:lnTo>
                  <a:lnTo>
                    <a:pt x="374" y="1736"/>
                  </a:lnTo>
                  <a:lnTo>
                    <a:pt x="436" y="1758"/>
                  </a:lnTo>
                  <a:lnTo>
                    <a:pt x="497" y="1773"/>
                  </a:lnTo>
                  <a:lnTo>
                    <a:pt x="559" y="1787"/>
                  </a:lnTo>
                  <a:lnTo>
                    <a:pt x="624" y="1798"/>
                  </a:lnTo>
                  <a:lnTo>
                    <a:pt x="690" y="1809"/>
                  </a:lnTo>
                  <a:lnTo>
                    <a:pt x="755" y="1816"/>
                  </a:lnTo>
                  <a:lnTo>
                    <a:pt x="820" y="1823"/>
                  </a:lnTo>
                  <a:lnTo>
                    <a:pt x="885" y="1827"/>
                  </a:lnTo>
                  <a:lnTo>
                    <a:pt x="1019" y="1827"/>
                  </a:lnTo>
                  <a:lnTo>
                    <a:pt x="1088" y="1823"/>
                  </a:lnTo>
                  <a:lnTo>
                    <a:pt x="1153" y="1820"/>
                  </a:lnTo>
                  <a:lnTo>
                    <a:pt x="1222" y="1816"/>
                  </a:lnTo>
                  <a:lnTo>
                    <a:pt x="1352" y="1798"/>
                  </a:lnTo>
                  <a:lnTo>
                    <a:pt x="1487" y="1776"/>
                  </a:lnTo>
                  <a:lnTo>
                    <a:pt x="1617" y="1751"/>
                  </a:lnTo>
                  <a:cubicBezTo>
                    <a:pt x="1661" y="1740"/>
                    <a:pt x="1704" y="1729"/>
                    <a:pt x="1744" y="1718"/>
                  </a:cubicBezTo>
                  <a:cubicBezTo>
                    <a:pt x="1787" y="1704"/>
                    <a:pt x="1827" y="1693"/>
                    <a:pt x="1867" y="1682"/>
                  </a:cubicBezTo>
                  <a:cubicBezTo>
                    <a:pt x="1907" y="1668"/>
                    <a:pt x="1947" y="1656"/>
                    <a:pt x="1987" y="1642"/>
                  </a:cubicBezTo>
                  <a:cubicBezTo>
                    <a:pt x="2026" y="1628"/>
                    <a:pt x="2063" y="1613"/>
                    <a:pt x="2103" y="1599"/>
                  </a:cubicBezTo>
                  <a:lnTo>
                    <a:pt x="2171" y="1574"/>
                  </a:lnTo>
                  <a:lnTo>
                    <a:pt x="2237" y="1544"/>
                  </a:lnTo>
                  <a:lnTo>
                    <a:pt x="2302" y="1512"/>
                  </a:lnTo>
                  <a:lnTo>
                    <a:pt x="2367" y="1482"/>
                  </a:lnTo>
                  <a:lnTo>
                    <a:pt x="2429" y="1447"/>
                  </a:lnTo>
                  <a:lnTo>
                    <a:pt x="2491" y="1414"/>
                  </a:lnTo>
                  <a:lnTo>
                    <a:pt x="2552" y="1378"/>
                  </a:lnTo>
                  <a:lnTo>
                    <a:pt x="2610" y="1341"/>
                  </a:lnTo>
                  <a:lnTo>
                    <a:pt x="2668" y="1305"/>
                  </a:lnTo>
                  <a:lnTo>
                    <a:pt x="2722" y="1265"/>
                  </a:lnTo>
                  <a:lnTo>
                    <a:pt x="2777" y="1226"/>
                  </a:lnTo>
                  <a:lnTo>
                    <a:pt x="2831" y="1182"/>
                  </a:lnTo>
                  <a:lnTo>
                    <a:pt x="2882" y="1142"/>
                  </a:lnTo>
                  <a:lnTo>
                    <a:pt x="2932" y="1095"/>
                  </a:lnTo>
                  <a:lnTo>
                    <a:pt x="2979" y="1052"/>
                  </a:lnTo>
                  <a:lnTo>
                    <a:pt x="3031" y="1004"/>
                  </a:lnTo>
                  <a:lnTo>
                    <a:pt x="3078" y="957"/>
                  </a:lnTo>
                  <a:lnTo>
                    <a:pt x="3121" y="907"/>
                  </a:lnTo>
                  <a:lnTo>
                    <a:pt x="3165" y="860"/>
                  </a:lnTo>
                  <a:lnTo>
                    <a:pt x="3208" y="808"/>
                  </a:lnTo>
                  <a:lnTo>
                    <a:pt x="3295" y="700"/>
                  </a:lnTo>
                  <a:lnTo>
                    <a:pt x="3374" y="591"/>
                  </a:lnTo>
                  <a:lnTo>
                    <a:pt x="3451" y="475"/>
                  </a:lnTo>
                  <a:cubicBezTo>
                    <a:pt x="3473" y="435"/>
                    <a:pt x="3498" y="395"/>
                    <a:pt x="3523" y="356"/>
                  </a:cubicBezTo>
                  <a:cubicBezTo>
                    <a:pt x="3545" y="313"/>
                    <a:pt x="3566" y="273"/>
                    <a:pt x="3592" y="229"/>
                  </a:cubicBezTo>
                  <a:lnTo>
                    <a:pt x="3657" y="99"/>
                  </a:lnTo>
                  <a:lnTo>
                    <a:pt x="3661" y="91"/>
                  </a:lnTo>
                  <a:lnTo>
                    <a:pt x="3665" y="84"/>
                  </a:lnTo>
                  <a:lnTo>
                    <a:pt x="3665" y="77"/>
                  </a:lnTo>
                  <a:lnTo>
                    <a:pt x="3665" y="69"/>
                  </a:lnTo>
                  <a:lnTo>
                    <a:pt x="3665" y="66"/>
                  </a:lnTo>
                  <a:lnTo>
                    <a:pt x="3665" y="59"/>
                  </a:lnTo>
                  <a:lnTo>
                    <a:pt x="3665" y="52"/>
                  </a:lnTo>
                  <a:lnTo>
                    <a:pt x="3665" y="47"/>
                  </a:lnTo>
                  <a:lnTo>
                    <a:pt x="3661" y="40"/>
                  </a:lnTo>
                  <a:lnTo>
                    <a:pt x="3657" y="37"/>
                  </a:lnTo>
                  <a:lnTo>
                    <a:pt x="3653" y="30"/>
                  </a:lnTo>
                  <a:lnTo>
                    <a:pt x="3650" y="26"/>
                  </a:lnTo>
                  <a:lnTo>
                    <a:pt x="3647" y="22"/>
                  </a:lnTo>
                  <a:lnTo>
                    <a:pt x="3643" y="19"/>
                  </a:lnTo>
                  <a:lnTo>
                    <a:pt x="3640" y="15"/>
                  </a:lnTo>
                  <a:lnTo>
                    <a:pt x="3632" y="12"/>
                  </a:lnTo>
                  <a:lnTo>
                    <a:pt x="3628" y="8"/>
                  </a:lnTo>
                  <a:lnTo>
                    <a:pt x="3621" y="4"/>
                  </a:lnTo>
                  <a:lnTo>
                    <a:pt x="3610" y="4"/>
                  </a:lnTo>
                  <a:lnTo>
                    <a:pt x="3603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34"/>
            <p:cNvSpPr/>
            <p:nvPr/>
          </p:nvSpPr>
          <p:spPr>
            <a:xfrm>
              <a:off x="537013" y="849900"/>
              <a:ext cx="131025" cy="141250"/>
            </a:xfrm>
            <a:custGeom>
              <a:avLst/>
              <a:gdLst/>
              <a:ahLst/>
              <a:cxnLst/>
              <a:rect l="l" t="t" r="r" b="b"/>
              <a:pathLst>
                <a:path w="5241" h="5650" extrusionOk="0">
                  <a:moveTo>
                    <a:pt x="1508" y="207"/>
                  </a:moveTo>
                  <a:lnTo>
                    <a:pt x="1635" y="211"/>
                  </a:lnTo>
                  <a:lnTo>
                    <a:pt x="1762" y="218"/>
                  </a:lnTo>
                  <a:lnTo>
                    <a:pt x="1884" y="229"/>
                  </a:lnTo>
                  <a:lnTo>
                    <a:pt x="2011" y="244"/>
                  </a:lnTo>
                  <a:lnTo>
                    <a:pt x="2135" y="261"/>
                  </a:lnTo>
                  <a:lnTo>
                    <a:pt x="2257" y="287"/>
                  </a:lnTo>
                  <a:lnTo>
                    <a:pt x="2381" y="316"/>
                  </a:lnTo>
                  <a:lnTo>
                    <a:pt x="2504" y="348"/>
                  </a:lnTo>
                  <a:lnTo>
                    <a:pt x="2624" y="381"/>
                  </a:lnTo>
                  <a:lnTo>
                    <a:pt x="2744" y="425"/>
                  </a:lnTo>
                  <a:lnTo>
                    <a:pt x="2859" y="468"/>
                  </a:lnTo>
                  <a:lnTo>
                    <a:pt x="2975" y="515"/>
                  </a:lnTo>
                  <a:lnTo>
                    <a:pt x="3088" y="570"/>
                  </a:lnTo>
                  <a:lnTo>
                    <a:pt x="3200" y="624"/>
                  </a:lnTo>
                  <a:lnTo>
                    <a:pt x="3312" y="686"/>
                  </a:lnTo>
                  <a:lnTo>
                    <a:pt x="3421" y="751"/>
                  </a:lnTo>
                  <a:lnTo>
                    <a:pt x="3526" y="820"/>
                  </a:lnTo>
                  <a:lnTo>
                    <a:pt x="3627" y="896"/>
                  </a:lnTo>
                  <a:lnTo>
                    <a:pt x="3729" y="972"/>
                  </a:lnTo>
                  <a:lnTo>
                    <a:pt x="3827" y="1055"/>
                  </a:lnTo>
                  <a:lnTo>
                    <a:pt x="3921" y="1139"/>
                  </a:lnTo>
                  <a:lnTo>
                    <a:pt x="4015" y="1229"/>
                  </a:lnTo>
                  <a:lnTo>
                    <a:pt x="4106" y="1323"/>
                  </a:lnTo>
                  <a:lnTo>
                    <a:pt x="4189" y="1421"/>
                  </a:lnTo>
                  <a:lnTo>
                    <a:pt x="4262" y="1512"/>
                  </a:lnTo>
                  <a:lnTo>
                    <a:pt x="4327" y="1599"/>
                  </a:lnTo>
                  <a:lnTo>
                    <a:pt x="4393" y="1686"/>
                  </a:lnTo>
                  <a:lnTo>
                    <a:pt x="4450" y="1776"/>
                  </a:lnTo>
                  <a:lnTo>
                    <a:pt x="4508" y="1867"/>
                  </a:lnTo>
                  <a:lnTo>
                    <a:pt x="4559" y="1957"/>
                  </a:lnTo>
                  <a:lnTo>
                    <a:pt x="4606" y="2048"/>
                  </a:lnTo>
                  <a:lnTo>
                    <a:pt x="4654" y="2142"/>
                  </a:lnTo>
                  <a:lnTo>
                    <a:pt x="4693" y="2236"/>
                  </a:lnTo>
                  <a:lnTo>
                    <a:pt x="4733" y="2331"/>
                  </a:lnTo>
                  <a:lnTo>
                    <a:pt x="4766" y="2425"/>
                  </a:lnTo>
                  <a:lnTo>
                    <a:pt x="4798" y="2519"/>
                  </a:lnTo>
                  <a:lnTo>
                    <a:pt x="4827" y="2614"/>
                  </a:lnTo>
                  <a:lnTo>
                    <a:pt x="4849" y="2708"/>
                  </a:lnTo>
                  <a:lnTo>
                    <a:pt x="4871" y="2805"/>
                  </a:lnTo>
                  <a:lnTo>
                    <a:pt x="4893" y="2903"/>
                  </a:lnTo>
                  <a:lnTo>
                    <a:pt x="4907" y="2997"/>
                  </a:lnTo>
                  <a:lnTo>
                    <a:pt x="4921" y="3096"/>
                  </a:lnTo>
                  <a:lnTo>
                    <a:pt x="4928" y="3193"/>
                  </a:lnTo>
                  <a:lnTo>
                    <a:pt x="4936" y="3291"/>
                  </a:lnTo>
                  <a:lnTo>
                    <a:pt x="4943" y="3389"/>
                  </a:lnTo>
                  <a:lnTo>
                    <a:pt x="4943" y="3490"/>
                  </a:lnTo>
                  <a:lnTo>
                    <a:pt x="4943" y="3588"/>
                  </a:lnTo>
                  <a:lnTo>
                    <a:pt x="4940" y="3686"/>
                  </a:lnTo>
                  <a:lnTo>
                    <a:pt x="4932" y="3788"/>
                  </a:lnTo>
                  <a:lnTo>
                    <a:pt x="4925" y="3885"/>
                  </a:lnTo>
                  <a:lnTo>
                    <a:pt x="4914" y="3984"/>
                  </a:lnTo>
                  <a:lnTo>
                    <a:pt x="4903" y="4084"/>
                  </a:lnTo>
                  <a:lnTo>
                    <a:pt x="4888" y="4183"/>
                  </a:lnTo>
                  <a:lnTo>
                    <a:pt x="4871" y="4284"/>
                  </a:lnTo>
                  <a:lnTo>
                    <a:pt x="4853" y="4382"/>
                  </a:lnTo>
                  <a:lnTo>
                    <a:pt x="4831" y="4479"/>
                  </a:lnTo>
                  <a:lnTo>
                    <a:pt x="4838" y="4371"/>
                  </a:lnTo>
                  <a:lnTo>
                    <a:pt x="4845" y="4266"/>
                  </a:lnTo>
                  <a:lnTo>
                    <a:pt x="4849" y="4157"/>
                  </a:lnTo>
                  <a:lnTo>
                    <a:pt x="4849" y="4049"/>
                  </a:lnTo>
                  <a:lnTo>
                    <a:pt x="4845" y="3944"/>
                  </a:lnTo>
                  <a:lnTo>
                    <a:pt x="4838" y="3838"/>
                  </a:lnTo>
                  <a:lnTo>
                    <a:pt x="4827" y="3733"/>
                  </a:lnTo>
                  <a:lnTo>
                    <a:pt x="4813" y="3631"/>
                  </a:lnTo>
                  <a:lnTo>
                    <a:pt x="4794" y="3530"/>
                  </a:lnTo>
                  <a:lnTo>
                    <a:pt x="4773" y="3429"/>
                  </a:lnTo>
                  <a:lnTo>
                    <a:pt x="4751" y="3327"/>
                  </a:lnTo>
                  <a:lnTo>
                    <a:pt x="4726" y="3229"/>
                  </a:lnTo>
                  <a:lnTo>
                    <a:pt x="4697" y="3128"/>
                  </a:lnTo>
                  <a:lnTo>
                    <a:pt x="4664" y="3034"/>
                  </a:lnTo>
                  <a:lnTo>
                    <a:pt x="4627" y="2936"/>
                  </a:lnTo>
                  <a:lnTo>
                    <a:pt x="4592" y="2842"/>
                  </a:lnTo>
                  <a:lnTo>
                    <a:pt x="4548" y="2748"/>
                  </a:lnTo>
                  <a:lnTo>
                    <a:pt x="4505" y="2653"/>
                  </a:lnTo>
                  <a:lnTo>
                    <a:pt x="4461" y="2562"/>
                  </a:lnTo>
                  <a:lnTo>
                    <a:pt x="4410" y="2472"/>
                  </a:lnTo>
                  <a:lnTo>
                    <a:pt x="4360" y="2385"/>
                  </a:lnTo>
                  <a:lnTo>
                    <a:pt x="4306" y="2298"/>
                  </a:lnTo>
                  <a:lnTo>
                    <a:pt x="4251" y="2211"/>
                  </a:lnTo>
                  <a:lnTo>
                    <a:pt x="4189" y="2128"/>
                  </a:lnTo>
                  <a:lnTo>
                    <a:pt x="4132" y="2044"/>
                  </a:lnTo>
                  <a:lnTo>
                    <a:pt x="4066" y="1965"/>
                  </a:lnTo>
                  <a:lnTo>
                    <a:pt x="4001" y="1881"/>
                  </a:lnTo>
                  <a:lnTo>
                    <a:pt x="3932" y="1805"/>
                  </a:lnTo>
                  <a:lnTo>
                    <a:pt x="3863" y="1729"/>
                  </a:lnTo>
                  <a:lnTo>
                    <a:pt x="3791" y="1653"/>
                  </a:lnTo>
                  <a:lnTo>
                    <a:pt x="3719" y="1581"/>
                  </a:lnTo>
                  <a:lnTo>
                    <a:pt x="3642" y="1508"/>
                  </a:lnTo>
                  <a:lnTo>
                    <a:pt x="3566" y="1440"/>
                  </a:lnTo>
                  <a:lnTo>
                    <a:pt x="3486" y="1370"/>
                  </a:lnTo>
                  <a:lnTo>
                    <a:pt x="3403" y="1305"/>
                  </a:lnTo>
                  <a:lnTo>
                    <a:pt x="3319" y="1240"/>
                  </a:lnTo>
                  <a:lnTo>
                    <a:pt x="3236" y="1179"/>
                  </a:lnTo>
                  <a:lnTo>
                    <a:pt x="3149" y="1117"/>
                  </a:lnTo>
                  <a:lnTo>
                    <a:pt x="3062" y="1059"/>
                  </a:lnTo>
                  <a:lnTo>
                    <a:pt x="2972" y="1000"/>
                  </a:lnTo>
                  <a:lnTo>
                    <a:pt x="2881" y="946"/>
                  </a:lnTo>
                  <a:lnTo>
                    <a:pt x="2787" y="896"/>
                  </a:lnTo>
                  <a:lnTo>
                    <a:pt x="2697" y="845"/>
                  </a:lnTo>
                  <a:lnTo>
                    <a:pt x="2598" y="794"/>
                  </a:lnTo>
                  <a:lnTo>
                    <a:pt x="2504" y="751"/>
                  </a:lnTo>
                  <a:lnTo>
                    <a:pt x="2406" y="704"/>
                  </a:lnTo>
                  <a:lnTo>
                    <a:pt x="2309" y="664"/>
                  </a:lnTo>
                  <a:lnTo>
                    <a:pt x="2207" y="624"/>
                  </a:lnTo>
                  <a:lnTo>
                    <a:pt x="2105" y="587"/>
                  </a:lnTo>
                  <a:lnTo>
                    <a:pt x="2004" y="552"/>
                  </a:lnTo>
                  <a:lnTo>
                    <a:pt x="1903" y="519"/>
                  </a:lnTo>
                  <a:lnTo>
                    <a:pt x="1797" y="490"/>
                  </a:lnTo>
                  <a:lnTo>
                    <a:pt x="1692" y="461"/>
                  </a:lnTo>
                  <a:lnTo>
                    <a:pt x="1588" y="435"/>
                  </a:lnTo>
                  <a:lnTo>
                    <a:pt x="1483" y="413"/>
                  </a:lnTo>
                  <a:lnTo>
                    <a:pt x="1377" y="396"/>
                  </a:lnTo>
                  <a:lnTo>
                    <a:pt x="1269" y="378"/>
                  </a:lnTo>
                  <a:lnTo>
                    <a:pt x="1160" y="363"/>
                  </a:lnTo>
                  <a:lnTo>
                    <a:pt x="1051" y="348"/>
                  </a:lnTo>
                  <a:lnTo>
                    <a:pt x="942" y="341"/>
                  </a:lnTo>
                  <a:lnTo>
                    <a:pt x="834" y="334"/>
                  </a:lnTo>
                  <a:lnTo>
                    <a:pt x="725" y="331"/>
                  </a:lnTo>
                  <a:lnTo>
                    <a:pt x="616" y="326"/>
                  </a:lnTo>
                  <a:lnTo>
                    <a:pt x="504" y="331"/>
                  </a:lnTo>
                  <a:lnTo>
                    <a:pt x="504" y="331"/>
                  </a:lnTo>
                  <a:lnTo>
                    <a:pt x="627" y="301"/>
                  </a:lnTo>
                  <a:lnTo>
                    <a:pt x="754" y="272"/>
                  </a:lnTo>
                  <a:lnTo>
                    <a:pt x="877" y="254"/>
                  </a:lnTo>
                  <a:lnTo>
                    <a:pt x="1004" y="236"/>
                  </a:lnTo>
                  <a:lnTo>
                    <a:pt x="1131" y="222"/>
                  </a:lnTo>
                  <a:lnTo>
                    <a:pt x="1257" y="214"/>
                  </a:lnTo>
                  <a:lnTo>
                    <a:pt x="1381" y="207"/>
                  </a:lnTo>
                  <a:close/>
                  <a:moveTo>
                    <a:pt x="1591" y="0"/>
                  </a:moveTo>
                  <a:lnTo>
                    <a:pt x="1436" y="8"/>
                  </a:lnTo>
                  <a:lnTo>
                    <a:pt x="1283" y="18"/>
                  </a:lnTo>
                  <a:lnTo>
                    <a:pt x="1127" y="37"/>
                  </a:lnTo>
                  <a:lnTo>
                    <a:pt x="975" y="62"/>
                  </a:lnTo>
                  <a:lnTo>
                    <a:pt x="819" y="95"/>
                  </a:lnTo>
                  <a:lnTo>
                    <a:pt x="667" y="131"/>
                  </a:lnTo>
                  <a:lnTo>
                    <a:pt x="518" y="174"/>
                  </a:lnTo>
                  <a:lnTo>
                    <a:pt x="370" y="225"/>
                  </a:lnTo>
                  <a:lnTo>
                    <a:pt x="221" y="279"/>
                  </a:lnTo>
                  <a:lnTo>
                    <a:pt x="76" y="341"/>
                  </a:lnTo>
                  <a:lnTo>
                    <a:pt x="73" y="345"/>
                  </a:lnTo>
                  <a:lnTo>
                    <a:pt x="69" y="345"/>
                  </a:lnTo>
                  <a:lnTo>
                    <a:pt x="66" y="348"/>
                  </a:lnTo>
                  <a:lnTo>
                    <a:pt x="61" y="352"/>
                  </a:lnTo>
                  <a:lnTo>
                    <a:pt x="58" y="359"/>
                  </a:lnTo>
                  <a:lnTo>
                    <a:pt x="55" y="366"/>
                  </a:lnTo>
                  <a:lnTo>
                    <a:pt x="26" y="366"/>
                  </a:lnTo>
                  <a:lnTo>
                    <a:pt x="22" y="370"/>
                  </a:lnTo>
                  <a:lnTo>
                    <a:pt x="18" y="370"/>
                  </a:lnTo>
                  <a:lnTo>
                    <a:pt x="15" y="374"/>
                  </a:lnTo>
                  <a:lnTo>
                    <a:pt x="11" y="374"/>
                  </a:lnTo>
                  <a:lnTo>
                    <a:pt x="11" y="378"/>
                  </a:lnTo>
                  <a:lnTo>
                    <a:pt x="8" y="381"/>
                  </a:lnTo>
                  <a:lnTo>
                    <a:pt x="4" y="385"/>
                  </a:lnTo>
                  <a:lnTo>
                    <a:pt x="1" y="392"/>
                  </a:lnTo>
                  <a:lnTo>
                    <a:pt x="1" y="399"/>
                  </a:lnTo>
                  <a:lnTo>
                    <a:pt x="1" y="406"/>
                  </a:lnTo>
                  <a:lnTo>
                    <a:pt x="1" y="413"/>
                  </a:lnTo>
                  <a:lnTo>
                    <a:pt x="1" y="425"/>
                  </a:lnTo>
                  <a:lnTo>
                    <a:pt x="4" y="432"/>
                  </a:lnTo>
                  <a:lnTo>
                    <a:pt x="8" y="439"/>
                  </a:lnTo>
                  <a:lnTo>
                    <a:pt x="11" y="443"/>
                  </a:lnTo>
                  <a:lnTo>
                    <a:pt x="15" y="446"/>
                  </a:lnTo>
                  <a:lnTo>
                    <a:pt x="18" y="450"/>
                  </a:lnTo>
                  <a:lnTo>
                    <a:pt x="22" y="450"/>
                  </a:lnTo>
                  <a:lnTo>
                    <a:pt x="26" y="453"/>
                  </a:lnTo>
                  <a:lnTo>
                    <a:pt x="44" y="453"/>
                  </a:lnTo>
                  <a:lnTo>
                    <a:pt x="175" y="446"/>
                  </a:lnTo>
                  <a:lnTo>
                    <a:pt x="305" y="439"/>
                  </a:lnTo>
                  <a:lnTo>
                    <a:pt x="435" y="435"/>
                  </a:lnTo>
                  <a:lnTo>
                    <a:pt x="566" y="439"/>
                  </a:lnTo>
                  <a:lnTo>
                    <a:pt x="696" y="446"/>
                  </a:lnTo>
                  <a:lnTo>
                    <a:pt x="827" y="457"/>
                  </a:lnTo>
                  <a:lnTo>
                    <a:pt x="957" y="472"/>
                  </a:lnTo>
                  <a:lnTo>
                    <a:pt x="1088" y="493"/>
                  </a:lnTo>
                  <a:lnTo>
                    <a:pt x="1214" y="515"/>
                  </a:lnTo>
                  <a:lnTo>
                    <a:pt x="1341" y="540"/>
                  </a:lnTo>
                  <a:lnTo>
                    <a:pt x="1468" y="573"/>
                  </a:lnTo>
                  <a:lnTo>
                    <a:pt x="1595" y="609"/>
                  </a:lnTo>
                  <a:lnTo>
                    <a:pt x="1718" y="646"/>
                  </a:lnTo>
                  <a:lnTo>
                    <a:pt x="1841" y="689"/>
                  </a:lnTo>
                  <a:lnTo>
                    <a:pt x="1964" y="736"/>
                  </a:lnTo>
                  <a:lnTo>
                    <a:pt x="2084" y="787"/>
                  </a:lnTo>
                  <a:lnTo>
                    <a:pt x="2204" y="841"/>
                  </a:lnTo>
                  <a:lnTo>
                    <a:pt x="2319" y="900"/>
                  </a:lnTo>
                  <a:lnTo>
                    <a:pt x="2436" y="961"/>
                  </a:lnTo>
                  <a:lnTo>
                    <a:pt x="2548" y="1026"/>
                  </a:lnTo>
                  <a:lnTo>
                    <a:pt x="2657" y="1095"/>
                  </a:lnTo>
                  <a:lnTo>
                    <a:pt x="2765" y="1167"/>
                  </a:lnTo>
                  <a:lnTo>
                    <a:pt x="2871" y="1244"/>
                  </a:lnTo>
                  <a:lnTo>
                    <a:pt x="2975" y="1323"/>
                  </a:lnTo>
                  <a:lnTo>
                    <a:pt x="3073" y="1407"/>
                  </a:lnTo>
                  <a:lnTo>
                    <a:pt x="3171" y="1494"/>
                  </a:lnTo>
                  <a:lnTo>
                    <a:pt x="3269" y="1584"/>
                  </a:lnTo>
                  <a:lnTo>
                    <a:pt x="3359" y="1679"/>
                  </a:lnTo>
                  <a:lnTo>
                    <a:pt x="3450" y="1773"/>
                  </a:lnTo>
                  <a:lnTo>
                    <a:pt x="3533" y="1874"/>
                  </a:lnTo>
                  <a:lnTo>
                    <a:pt x="3617" y="1979"/>
                  </a:lnTo>
                  <a:lnTo>
                    <a:pt x="3697" y="2084"/>
                  </a:lnTo>
                  <a:lnTo>
                    <a:pt x="3766" y="2186"/>
                  </a:lnTo>
                  <a:lnTo>
                    <a:pt x="3831" y="2288"/>
                  </a:lnTo>
                  <a:lnTo>
                    <a:pt x="3893" y="2388"/>
                  </a:lnTo>
                  <a:lnTo>
                    <a:pt x="3950" y="2490"/>
                  </a:lnTo>
                  <a:lnTo>
                    <a:pt x="4005" y="2592"/>
                  </a:lnTo>
                  <a:lnTo>
                    <a:pt x="4055" y="2696"/>
                  </a:lnTo>
                  <a:lnTo>
                    <a:pt x="4106" y="2802"/>
                  </a:lnTo>
                  <a:lnTo>
                    <a:pt x="4149" y="2907"/>
                  </a:lnTo>
                  <a:lnTo>
                    <a:pt x="4193" y="3012"/>
                  </a:lnTo>
                  <a:lnTo>
                    <a:pt x="4229" y="3121"/>
                  </a:lnTo>
                  <a:lnTo>
                    <a:pt x="4266" y="3226"/>
                  </a:lnTo>
                  <a:lnTo>
                    <a:pt x="4298" y="3335"/>
                  </a:lnTo>
                  <a:lnTo>
                    <a:pt x="4331" y="3443"/>
                  </a:lnTo>
                  <a:lnTo>
                    <a:pt x="4356" y="3552"/>
                  </a:lnTo>
                  <a:lnTo>
                    <a:pt x="4381" y="3661"/>
                  </a:lnTo>
                  <a:lnTo>
                    <a:pt x="4403" y="3773"/>
                  </a:lnTo>
                  <a:lnTo>
                    <a:pt x="4421" y="3882"/>
                  </a:lnTo>
                  <a:lnTo>
                    <a:pt x="4440" y="3994"/>
                  </a:lnTo>
                  <a:lnTo>
                    <a:pt x="4453" y="4106"/>
                  </a:lnTo>
                  <a:lnTo>
                    <a:pt x="4465" y="4218"/>
                  </a:lnTo>
                  <a:lnTo>
                    <a:pt x="4472" y="4331"/>
                  </a:lnTo>
                  <a:lnTo>
                    <a:pt x="4480" y="4447"/>
                  </a:lnTo>
                  <a:lnTo>
                    <a:pt x="4483" y="4559"/>
                  </a:lnTo>
                  <a:lnTo>
                    <a:pt x="4487" y="4675"/>
                  </a:lnTo>
                  <a:lnTo>
                    <a:pt x="4487" y="4788"/>
                  </a:lnTo>
                  <a:lnTo>
                    <a:pt x="4483" y="4904"/>
                  </a:lnTo>
                  <a:lnTo>
                    <a:pt x="4475" y="5136"/>
                  </a:lnTo>
                  <a:cubicBezTo>
                    <a:pt x="4468" y="5212"/>
                    <a:pt x="4461" y="5292"/>
                    <a:pt x="4458" y="5367"/>
                  </a:cubicBezTo>
                  <a:cubicBezTo>
                    <a:pt x="4447" y="5447"/>
                    <a:pt x="4440" y="5523"/>
                    <a:pt x="4428" y="5603"/>
                  </a:cubicBezTo>
                  <a:lnTo>
                    <a:pt x="4428" y="5606"/>
                  </a:lnTo>
                  <a:lnTo>
                    <a:pt x="4428" y="5614"/>
                  </a:lnTo>
                  <a:lnTo>
                    <a:pt x="4432" y="5618"/>
                  </a:lnTo>
                  <a:lnTo>
                    <a:pt x="4432" y="5621"/>
                  </a:lnTo>
                  <a:lnTo>
                    <a:pt x="4436" y="5628"/>
                  </a:lnTo>
                  <a:lnTo>
                    <a:pt x="4440" y="5632"/>
                  </a:lnTo>
                  <a:lnTo>
                    <a:pt x="4443" y="5636"/>
                  </a:lnTo>
                  <a:lnTo>
                    <a:pt x="4447" y="5636"/>
                  </a:lnTo>
                  <a:lnTo>
                    <a:pt x="4450" y="5639"/>
                  </a:lnTo>
                  <a:lnTo>
                    <a:pt x="4458" y="5643"/>
                  </a:lnTo>
                  <a:lnTo>
                    <a:pt x="4468" y="5643"/>
                  </a:lnTo>
                  <a:lnTo>
                    <a:pt x="4472" y="5646"/>
                  </a:lnTo>
                  <a:lnTo>
                    <a:pt x="4480" y="5646"/>
                  </a:lnTo>
                  <a:lnTo>
                    <a:pt x="4483" y="5643"/>
                  </a:lnTo>
                  <a:lnTo>
                    <a:pt x="4487" y="5643"/>
                  </a:lnTo>
                  <a:lnTo>
                    <a:pt x="4493" y="5646"/>
                  </a:lnTo>
                  <a:lnTo>
                    <a:pt x="4501" y="5650"/>
                  </a:lnTo>
                  <a:lnTo>
                    <a:pt x="4523" y="5650"/>
                  </a:lnTo>
                  <a:lnTo>
                    <a:pt x="4527" y="5646"/>
                  </a:lnTo>
                  <a:lnTo>
                    <a:pt x="4534" y="5643"/>
                  </a:lnTo>
                  <a:lnTo>
                    <a:pt x="4537" y="5636"/>
                  </a:lnTo>
                  <a:lnTo>
                    <a:pt x="4584" y="5585"/>
                  </a:lnTo>
                  <a:lnTo>
                    <a:pt x="4627" y="5531"/>
                  </a:lnTo>
                  <a:lnTo>
                    <a:pt x="4671" y="5472"/>
                  </a:lnTo>
                  <a:lnTo>
                    <a:pt x="4711" y="5414"/>
                  </a:lnTo>
                  <a:lnTo>
                    <a:pt x="4751" y="5357"/>
                  </a:lnTo>
                  <a:lnTo>
                    <a:pt x="4791" y="5299"/>
                  </a:lnTo>
                  <a:lnTo>
                    <a:pt x="4827" y="5240"/>
                  </a:lnTo>
                  <a:lnTo>
                    <a:pt x="4860" y="5179"/>
                  </a:lnTo>
                  <a:lnTo>
                    <a:pt x="4893" y="5118"/>
                  </a:lnTo>
                  <a:lnTo>
                    <a:pt x="4925" y="5056"/>
                  </a:lnTo>
                  <a:lnTo>
                    <a:pt x="4954" y="4991"/>
                  </a:lnTo>
                  <a:lnTo>
                    <a:pt x="4983" y="4929"/>
                  </a:lnTo>
                  <a:lnTo>
                    <a:pt x="5012" y="4864"/>
                  </a:lnTo>
                  <a:lnTo>
                    <a:pt x="5037" y="4798"/>
                  </a:lnTo>
                  <a:lnTo>
                    <a:pt x="5059" y="4733"/>
                  </a:lnTo>
                  <a:lnTo>
                    <a:pt x="5081" y="4665"/>
                  </a:lnTo>
                  <a:lnTo>
                    <a:pt x="5121" y="4531"/>
                  </a:lnTo>
                  <a:lnTo>
                    <a:pt x="5157" y="4392"/>
                  </a:lnTo>
                  <a:lnTo>
                    <a:pt x="5182" y="4255"/>
                  </a:lnTo>
                  <a:lnTo>
                    <a:pt x="5208" y="4114"/>
                  </a:lnTo>
                  <a:lnTo>
                    <a:pt x="5222" y="3972"/>
                  </a:lnTo>
                  <a:lnTo>
                    <a:pt x="5233" y="3831"/>
                  </a:lnTo>
                  <a:lnTo>
                    <a:pt x="5241" y="3686"/>
                  </a:lnTo>
                  <a:lnTo>
                    <a:pt x="5241" y="3544"/>
                  </a:lnTo>
                  <a:lnTo>
                    <a:pt x="5233" y="3400"/>
                  </a:lnTo>
                  <a:lnTo>
                    <a:pt x="5222" y="3255"/>
                  </a:lnTo>
                  <a:lnTo>
                    <a:pt x="5208" y="3114"/>
                  </a:lnTo>
                  <a:lnTo>
                    <a:pt x="5186" y="2972"/>
                  </a:lnTo>
                  <a:lnTo>
                    <a:pt x="5157" y="2831"/>
                  </a:lnTo>
                  <a:lnTo>
                    <a:pt x="5128" y="2689"/>
                  </a:lnTo>
                  <a:lnTo>
                    <a:pt x="5092" y="2552"/>
                  </a:lnTo>
                  <a:lnTo>
                    <a:pt x="5048" y="2414"/>
                  </a:lnTo>
                  <a:lnTo>
                    <a:pt x="5005" y="2280"/>
                  </a:lnTo>
                  <a:lnTo>
                    <a:pt x="4954" y="2146"/>
                  </a:lnTo>
                  <a:lnTo>
                    <a:pt x="4896" y="2019"/>
                  </a:lnTo>
                  <a:lnTo>
                    <a:pt x="4838" y="1892"/>
                  </a:lnTo>
                  <a:lnTo>
                    <a:pt x="4773" y="1769"/>
                  </a:lnTo>
                  <a:lnTo>
                    <a:pt x="4704" y="1649"/>
                  </a:lnTo>
                  <a:lnTo>
                    <a:pt x="4632" y="1534"/>
                  </a:lnTo>
                  <a:lnTo>
                    <a:pt x="4552" y="1421"/>
                  </a:lnTo>
                  <a:lnTo>
                    <a:pt x="4505" y="1356"/>
                  </a:lnTo>
                  <a:lnTo>
                    <a:pt x="4453" y="1291"/>
                  </a:lnTo>
                  <a:lnTo>
                    <a:pt x="4403" y="1229"/>
                  </a:lnTo>
                  <a:lnTo>
                    <a:pt x="4353" y="1167"/>
                  </a:lnTo>
                  <a:lnTo>
                    <a:pt x="4298" y="1109"/>
                  </a:lnTo>
                  <a:lnTo>
                    <a:pt x="4244" y="1052"/>
                  </a:lnTo>
                  <a:lnTo>
                    <a:pt x="4186" y="997"/>
                  </a:lnTo>
                  <a:lnTo>
                    <a:pt x="4132" y="943"/>
                  </a:lnTo>
                  <a:lnTo>
                    <a:pt x="4073" y="888"/>
                  </a:lnTo>
                  <a:lnTo>
                    <a:pt x="4012" y="838"/>
                  </a:lnTo>
                  <a:lnTo>
                    <a:pt x="3953" y="787"/>
                  </a:lnTo>
                  <a:lnTo>
                    <a:pt x="3893" y="739"/>
                  </a:lnTo>
                  <a:lnTo>
                    <a:pt x="3831" y="693"/>
                  </a:lnTo>
                  <a:lnTo>
                    <a:pt x="3769" y="646"/>
                  </a:lnTo>
                  <a:lnTo>
                    <a:pt x="3704" y="602"/>
                  </a:lnTo>
                  <a:lnTo>
                    <a:pt x="3639" y="559"/>
                  </a:lnTo>
                  <a:lnTo>
                    <a:pt x="3573" y="519"/>
                  </a:lnTo>
                  <a:lnTo>
                    <a:pt x="3508" y="479"/>
                  </a:lnTo>
                  <a:lnTo>
                    <a:pt x="3439" y="443"/>
                  </a:lnTo>
                  <a:lnTo>
                    <a:pt x="3371" y="406"/>
                  </a:lnTo>
                  <a:lnTo>
                    <a:pt x="3232" y="338"/>
                  </a:lnTo>
                  <a:lnTo>
                    <a:pt x="3095" y="276"/>
                  </a:lnTo>
                  <a:lnTo>
                    <a:pt x="2950" y="222"/>
                  </a:lnTo>
                  <a:lnTo>
                    <a:pt x="2805" y="171"/>
                  </a:lnTo>
                  <a:lnTo>
                    <a:pt x="2657" y="127"/>
                  </a:lnTo>
                  <a:lnTo>
                    <a:pt x="2508" y="92"/>
                  </a:lnTo>
                  <a:lnTo>
                    <a:pt x="2359" y="62"/>
                  </a:lnTo>
                  <a:lnTo>
                    <a:pt x="2207" y="37"/>
                  </a:lnTo>
                  <a:lnTo>
                    <a:pt x="2055" y="18"/>
                  </a:lnTo>
                  <a:lnTo>
                    <a:pt x="1899" y="8"/>
                  </a:lnTo>
                  <a:lnTo>
                    <a:pt x="1747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34"/>
            <p:cNvSpPr/>
            <p:nvPr/>
          </p:nvSpPr>
          <p:spPr>
            <a:xfrm>
              <a:off x="386438" y="421475"/>
              <a:ext cx="108300" cy="108275"/>
            </a:xfrm>
            <a:custGeom>
              <a:avLst/>
              <a:gdLst/>
              <a:ahLst/>
              <a:cxnLst/>
              <a:rect l="l" t="t" r="r" b="b"/>
              <a:pathLst>
                <a:path w="4332" h="4331" extrusionOk="0">
                  <a:moveTo>
                    <a:pt x="2965" y="1142"/>
                  </a:moveTo>
                  <a:lnTo>
                    <a:pt x="2990" y="1193"/>
                  </a:lnTo>
                  <a:lnTo>
                    <a:pt x="2958" y="1146"/>
                  </a:lnTo>
                  <a:lnTo>
                    <a:pt x="2965" y="1142"/>
                  </a:lnTo>
                  <a:close/>
                  <a:moveTo>
                    <a:pt x="1508" y="668"/>
                  </a:moveTo>
                  <a:lnTo>
                    <a:pt x="1540" y="671"/>
                  </a:lnTo>
                  <a:cubicBezTo>
                    <a:pt x="1573" y="674"/>
                    <a:pt x="1602" y="682"/>
                    <a:pt x="1632" y="686"/>
                  </a:cubicBezTo>
                  <a:lnTo>
                    <a:pt x="1719" y="708"/>
                  </a:lnTo>
                  <a:lnTo>
                    <a:pt x="1801" y="729"/>
                  </a:lnTo>
                  <a:lnTo>
                    <a:pt x="1881" y="758"/>
                  </a:lnTo>
                  <a:lnTo>
                    <a:pt x="1958" y="787"/>
                  </a:lnTo>
                  <a:lnTo>
                    <a:pt x="2033" y="820"/>
                  </a:lnTo>
                  <a:lnTo>
                    <a:pt x="2110" y="860"/>
                  </a:lnTo>
                  <a:lnTo>
                    <a:pt x="2179" y="900"/>
                  </a:lnTo>
                  <a:lnTo>
                    <a:pt x="2247" y="943"/>
                  </a:lnTo>
                  <a:lnTo>
                    <a:pt x="2316" y="987"/>
                  </a:lnTo>
                  <a:lnTo>
                    <a:pt x="2381" y="1037"/>
                  </a:lnTo>
                  <a:lnTo>
                    <a:pt x="2443" y="1088"/>
                  </a:lnTo>
                  <a:lnTo>
                    <a:pt x="2505" y="1142"/>
                  </a:lnTo>
                  <a:lnTo>
                    <a:pt x="2567" y="1196"/>
                  </a:lnTo>
                  <a:lnTo>
                    <a:pt x="2624" y="1258"/>
                  </a:lnTo>
                  <a:lnTo>
                    <a:pt x="2679" y="1316"/>
                  </a:lnTo>
                  <a:lnTo>
                    <a:pt x="2733" y="1382"/>
                  </a:lnTo>
                  <a:lnTo>
                    <a:pt x="2784" y="1447"/>
                  </a:lnTo>
                  <a:lnTo>
                    <a:pt x="2834" y="1512"/>
                  </a:lnTo>
                  <a:lnTo>
                    <a:pt x="2885" y="1584"/>
                  </a:lnTo>
                  <a:lnTo>
                    <a:pt x="2932" y="1653"/>
                  </a:lnTo>
                  <a:lnTo>
                    <a:pt x="2980" y="1726"/>
                  </a:lnTo>
                  <a:cubicBezTo>
                    <a:pt x="3012" y="1776"/>
                    <a:pt x="3041" y="1823"/>
                    <a:pt x="3070" y="1874"/>
                  </a:cubicBezTo>
                  <a:lnTo>
                    <a:pt x="3157" y="2030"/>
                  </a:lnTo>
                  <a:lnTo>
                    <a:pt x="3236" y="2190"/>
                  </a:lnTo>
                  <a:lnTo>
                    <a:pt x="3313" y="2352"/>
                  </a:lnTo>
                  <a:lnTo>
                    <a:pt x="3388" y="2516"/>
                  </a:lnTo>
                  <a:lnTo>
                    <a:pt x="3291" y="2389"/>
                  </a:lnTo>
                  <a:lnTo>
                    <a:pt x="3189" y="2262"/>
                  </a:lnTo>
                  <a:lnTo>
                    <a:pt x="3084" y="2139"/>
                  </a:lnTo>
                  <a:lnTo>
                    <a:pt x="2980" y="2019"/>
                  </a:lnTo>
                  <a:cubicBezTo>
                    <a:pt x="2907" y="1943"/>
                    <a:pt x="2838" y="1867"/>
                    <a:pt x="2769" y="1791"/>
                  </a:cubicBezTo>
                  <a:cubicBezTo>
                    <a:pt x="2700" y="1718"/>
                    <a:pt x="2632" y="1646"/>
                    <a:pt x="2567" y="1577"/>
                  </a:cubicBezTo>
                  <a:lnTo>
                    <a:pt x="2567" y="1574"/>
                  </a:lnTo>
                  <a:lnTo>
                    <a:pt x="2562" y="1574"/>
                  </a:lnTo>
                  <a:lnTo>
                    <a:pt x="2562" y="1577"/>
                  </a:lnTo>
                  <a:lnTo>
                    <a:pt x="2559" y="1577"/>
                  </a:lnTo>
                  <a:lnTo>
                    <a:pt x="2559" y="1581"/>
                  </a:lnTo>
                  <a:cubicBezTo>
                    <a:pt x="2660" y="1813"/>
                    <a:pt x="2758" y="2041"/>
                    <a:pt x="2856" y="2265"/>
                  </a:cubicBezTo>
                  <a:lnTo>
                    <a:pt x="2932" y="2436"/>
                  </a:lnTo>
                  <a:lnTo>
                    <a:pt x="3012" y="2603"/>
                  </a:lnTo>
                  <a:lnTo>
                    <a:pt x="3095" y="2770"/>
                  </a:lnTo>
                  <a:cubicBezTo>
                    <a:pt x="3124" y="2824"/>
                    <a:pt x="3154" y="2878"/>
                    <a:pt x="3182" y="2936"/>
                  </a:cubicBezTo>
                  <a:cubicBezTo>
                    <a:pt x="3207" y="2979"/>
                    <a:pt x="3233" y="3026"/>
                    <a:pt x="3258" y="3070"/>
                  </a:cubicBezTo>
                  <a:cubicBezTo>
                    <a:pt x="3280" y="3117"/>
                    <a:pt x="3306" y="3164"/>
                    <a:pt x="3328" y="3211"/>
                  </a:cubicBezTo>
                  <a:cubicBezTo>
                    <a:pt x="3378" y="3302"/>
                    <a:pt x="3425" y="3396"/>
                    <a:pt x="3472" y="3491"/>
                  </a:cubicBezTo>
                  <a:lnTo>
                    <a:pt x="3349" y="3429"/>
                  </a:lnTo>
                  <a:lnTo>
                    <a:pt x="3219" y="3367"/>
                  </a:lnTo>
                  <a:lnTo>
                    <a:pt x="2958" y="3255"/>
                  </a:lnTo>
                  <a:cubicBezTo>
                    <a:pt x="2871" y="3215"/>
                    <a:pt x="2784" y="3175"/>
                    <a:pt x="2697" y="3139"/>
                  </a:cubicBezTo>
                  <a:lnTo>
                    <a:pt x="2570" y="3074"/>
                  </a:lnTo>
                  <a:lnTo>
                    <a:pt x="2446" y="3009"/>
                  </a:lnTo>
                  <a:lnTo>
                    <a:pt x="2356" y="2954"/>
                  </a:lnTo>
                  <a:lnTo>
                    <a:pt x="2266" y="2900"/>
                  </a:lnTo>
                  <a:lnTo>
                    <a:pt x="2179" y="2845"/>
                  </a:lnTo>
                  <a:lnTo>
                    <a:pt x="2092" y="2787"/>
                  </a:lnTo>
                  <a:lnTo>
                    <a:pt x="2005" y="2726"/>
                  </a:lnTo>
                  <a:lnTo>
                    <a:pt x="1921" y="2664"/>
                  </a:lnTo>
                  <a:lnTo>
                    <a:pt x="1838" y="2603"/>
                  </a:lnTo>
                  <a:lnTo>
                    <a:pt x="1754" y="2537"/>
                  </a:lnTo>
                  <a:lnTo>
                    <a:pt x="1675" y="2469"/>
                  </a:lnTo>
                  <a:lnTo>
                    <a:pt x="1599" y="2400"/>
                  </a:lnTo>
                  <a:lnTo>
                    <a:pt x="1523" y="2330"/>
                  </a:lnTo>
                  <a:lnTo>
                    <a:pt x="1446" y="2258"/>
                  </a:lnTo>
                  <a:lnTo>
                    <a:pt x="1374" y="2183"/>
                  </a:lnTo>
                  <a:lnTo>
                    <a:pt x="1301" y="2106"/>
                  </a:lnTo>
                  <a:lnTo>
                    <a:pt x="1232" y="2030"/>
                  </a:lnTo>
                  <a:lnTo>
                    <a:pt x="1164" y="1947"/>
                  </a:lnTo>
                  <a:lnTo>
                    <a:pt x="1153" y="1947"/>
                  </a:lnTo>
                  <a:lnTo>
                    <a:pt x="1149" y="1950"/>
                  </a:lnTo>
                  <a:lnTo>
                    <a:pt x="1145" y="1954"/>
                  </a:lnTo>
                  <a:lnTo>
                    <a:pt x="1145" y="1957"/>
                  </a:lnTo>
                  <a:lnTo>
                    <a:pt x="1149" y="1957"/>
                  </a:lnTo>
                  <a:lnTo>
                    <a:pt x="1149" y="1961"/>
                  </a:lnTo>
                  <a:cubicBezTo>
                    <a:pt x="1182" y="2009"/>
                    <a:pt x="1214" y="2056"/>
                    <a:pt x="1247" y="2106"/>
                  </a:cubicBezTo>
                  <a:cubicBezTo>
                    <a:pt x="1284" y="2153"/>
                    <a:pt x="1316" y="2204"/>
                    <a:pt x="1352" y="2255"/>
                  </a:cubicBezTo>
                  <a:cubicBezTo>
                    <a:pt x="1388" y="2305"/>
                    <a:pt x="1428" y="2356"/>
                    <a:pt x="1465" y="2410"/>
                  </a:cubicBezTo>
                  <a:cubicBezTo>
                    <a:pt x="1505" y="2461"/>
                    <a:pt x="1545" y="2512"/>
                    <a:pt x="1584" y="2563"/>
                  </a:cubicBezTo>
                  <a:cubicBezTo>
                    <a:pt x="1624" y="2613"/>
                    <a:pt x="1664" y="2668"/>
                    <a:pt x="1707" y="2718"/>
                  </a:cubicBezTo>
                  <a:lnTo>
                    <a:pt x="1838" y="2870"/>
                  </a:lnTo>
                  <a:lnTo>
                    <a:pt x="1972" y="3019"/>
                  </a:lnTo>
                  <a:lnTo>
                    <a:pt x="2045" y="3091"/>
                  </a:lnTo>
                  <a:lnTo>
                    <a:pt x="2113" y="3164"/>
                  </a:lnTo>
                  <a:lnTo>
                    <a:pt x="2113" y="3164"/>
                  </a:lnTo>
                  <a:lnTo>
                    <a:pt x="1990" y="3103"/>
                  </a:lnTo>
                  <a:lnTo>
                    <a:pt x="1871" y="3041"/>
                  </a:lnTo>
                  <a:lnTo>
                    <a:pt x="1754" y="2976"/>
                  </a:lnTo>
                  <a:lnTo>
                    <a:pt x="1642" y="2907"/>
                  </a:lnTo>
                  <a:lnTo>
                    <a:pt x="1533" y="2830"/>
                  </a:lnTo>
                  <a:lnTo>
                    <a:pt x="1479" y="2795"/>
                  </a:lnTo>
                  <a:lnTo>
                    <a:pt x="1428" y="2755"/>
                  </a:lnTo>
                  <a:lnTo>
                    <a:pt x="1378" y="2715"/>
                  </a:lnTo>
                  <a:lnTo>
                    <a:pt x="1331" y="2671"/>
                  </a:lnTo>
                  <a:lnTo>
                    <a:pt x="1279" y="2628"/>
                  </a:lnTo>
                  <a:lnTo>
                    <a:pt x="1236" y="2584"/>
                  </a:lnTo>
                  <a:lnTo>
                    <a:pt x="1189" y="2541"/>
                  </a:lnTo>
                  <a:lnTo>
                    <a:pt x="1145" y="2494"/>
                  </a:lnTo>
                  <a:lnTo>
                    <a:pt x="1105" y="2443"/>
                  </a:lnTo>
                  <a:lnTo>
                    <a:pt x="1066" y="2392"/>
                  </a:lnTo>
                  <a:lnTo>
                    <a:pt x="1026" y="2342"/>
                  </a:lnTo>
                  <a:lnTo>
                    <a:pt x="990" y="2287"/>
                  </a:lnTo>
                  <a:lnTo>
                    <a:pt x="958" y="2233"/>
                  </a:lnTo>
                  <a:lnTo>
                    <a:pt x="925" y="2175"/>
                  </a:lnTo>
                  <a:lnTo>
                    <a:pt x="892" y="2117"/>
                  </a:lnTo>
                  <a:lnTo>
                    <a:pt x="863" y="2056"/>
                  </a:lnTo>
                  <a:lnTo>
                    <a:pt x="834" y="1994"/>
                  </a:lnTo>
                  <a:lnTo>
                    <a:pt x="809" y="1929"/>
                  </a:lnTo>
                  <a:lnTo>
                    <a:pt x="787" y="1863"/>
                  </a:lnTo>
                  <a:lnTo>
                    <a:pt x="765" y="1795"/>
                  </a:lnTo>
                  <a:lnTo>
                    <a:pt x="747" y="1726"/>
                  </a:lnTo>
                  <a:lnTo>
                    <a:pt x="729" y="1653"/>
                  </a:lnTo>
                  <a:lnTo>
                    <a:pt x="729" y="1577"/>
                  </a:lnTo>
                  <a:lnTo>
                    <a:pt x="732" y="1501"/>
                  </a:lnTo>
                  <a:lnTo>
                    <a:pt x="740" y="1429"/>
                  </a:lnTo>
                  <a:lnTo>
                    <a:pt x="751" y="1352"/>
                  </a:lnTo>
                  <a:lnTo>
                    <a:pt x="765" y="1280"/>
                  </a:lnTo>
                  <a:lnTo>
                    <a:pt x="772" y="1248"/>
                  </a:lnTo>
                  <a:lnTo>
                    <a:pt x="784" y="1211"/>
                  </a:lnTo>
                  <a:lnTo>
                    <a:pt x="794" y="1178"/>
                  </a:lnTo>
                  <a:lnTo>
                    <a:pt x="805" y="1142"/>
                  </a:lnTo>
                  <a:lnTo>
                    <a:pt x="819" y="1109"/>
                  </a:lnTo>
                  <a:lnTo>
                    <a:pt x="834" y="1077"/>
                  </a:lnTo>
                  <a:lnTo>
                    <a:pt x="849" y="1048"/>
                  </a:lnTo>
                  <a:lnTo>
                    <a:pt x="863" y="1015"/>
                  </a:lnTo>
                  <a:lnTo>
                    <a:pt x="884" y="987"/>
                  </a:lnTo>
                  <a:lnTo>
                    <a:pt x="903" y="957"/>
                  </a:lnTo>
                  <a:lnTo>
                    <a:pt x="925" y="928"/>
                  </a:lnTo>
                  <a:lnTo>
                    <a:pt x="946" y="903"/>
                  </a:lnTo>
                  <a:lnTo>
                    <a:pt x="971" y="878"/>
                  </a:lnTo>
                  <a:lnTo>
                    <a:pt x="997" y="852"/>
                  </a:lnTo>
                  <a:lnTo>
                    <a:pt x="1023" y="830"/>
                  </a:lnTo>
                  <a:lnTo>
                    <a:pt x="1051" y="805"/>
                  </a:lnTo>
                  <a:lnTo>
                    <a:pt x="1080" y="787"/>
                  </a:lnTo>
                  <a:lnTo>
                    <a:pt x="1113" y="765"/>
                  </a:lnTo>
                  <a:lnTo>
                    <a:pt x="1145" y="748"/>
                  </a:lnTo>
                  <a:lnTo>
                    <a:pt x="1182" y="733"/>
                  </a:lnTo>
                  <a:lnTo>
                    <a:pt x="1218" y="714"/>
                  </a:lnTo>
                  <a:lnTo>
                    <a:pt x="1258" y="704"/>
                  </a:lnTo>
                  <a:lnTo>
                    <a:pt x="1294" y="693"/>
                  </a:lnTo>
                  <a:lnTo>
                    <a:pt x="1331" y="682"/>
                  </a:lnTo>
                  <a:lnTo>
                    <a:pt x="1366" y="678"/>
                  </a:lnTo>
                  <a:lnTo>
                    <a:pt x="1403" y="671"/>
                  </a:lnTo>
                  <a:lnTo>
                    <a:pt x="1439" y="671"/>
                  </a:lnTo>
                  <a:lnTo>
                    <a:pt x="1472" y="668"/>
                  </a:lnTo>
                  <a:close/>
                  <a:moveTo>
                    <a:pt x="1537" y="0"/>
                  </a:moveTo>
                  <a:lnTo>
                    <a:pt x="1461" y="8"/>
                  </a:lnTo>
                  <a:lnTo>
                    <a:pt x="1381" y="15"/>
                  </a:lnTo>
                  <a:lnTo>
                    <a:pt x="1305" y="30"/>
                  </a:lnTo>
                  <a:lnTo>
                    <a:pt x="1229" y="47"/>
                  </a:lnTo>
                  <a:lnTo>
                    <a:pt x="1153" y="66"/>
                  </a:lnTo>
                  <a:lnTo>
                    <a:pt x="1080" y="91"/>
                  </a:lnTo>
                  <a:lnTo>
                    <a:pt x="1008" y="117"/>
                  </a:lnTo>
                  <a:lnTo>
                    <a:pt x="936" y="149"/>
                  </a:lnTo>
                  <a:lnTo>
                    <a:pt x="863" y="186"/>
                  </a:lnTo>
                  <a:lnTo>
                    <a:pt x="794" y="221"/>
                  </a:lnTo>
                  <a:lnTo>
                    <a:pt x="725" y="265"/>
                  </a:lnTo>
                  <a:lnTo>
                    <a:pt x="660" y="313"/>
                  </a:lnTo>
                  <a:lnTo>
                    <a:pt x="595" y="363"/>
                  </a:lnTo>
                  <a:lnTo>
                    <a:pt x="533" y="414"/>
                  </a:lnTo>
                  <a:lnTo>
                    <a:pt x="471" y="472"/>
                  </a:lnTo>
                  <a:lnTo>
                    <a:pt x="417" y="534"/>
                  </a:lnTo>
                  <a:lnTo>
                    <a:pt x="363" y="595"/>
                  </a:lnTo>
                  <a:lnTo>
                    <a:pt x="312" y="661"/>
                  </a:lnTo>
                  <a:lnTo>
                    <a:pt x="265" y="726"/>
                  </a:lnTo>
                  <a:lnTo>
                    <a:pt x="225" y="794"/>
                  </a:lnTo>
                  <a:lnTo>
                    <a:pt x="185" y="863"/>
                  </a:lnTo>
                  <a:lnTo>
                    <a:pt x="149" y="932"/>
                  </a:lnTo>
                  <a:lnTo>
                    <a:pt x="120" y="1004"/>
                  </a:lnTo>
                  <a:lnTo>
                    <a:pt x="91" y="1081"/>
                  </a:lnTo>
                  <a:lnTo>
                    <a:pt x="66" y="1153"/>
                  </a:lnTo>
                  <a:lnTo>
                    <a:pt x="48" y="1229"/>
                  </a:lnTo>
                  <a:lnTo>
                    <a:pt x="30" y="1305"/>
                  </a:lnTo>
                  <a:lnTo>
                    <a:pt x="18" y="1382"/>
                  </a:lnTo>
                  <a:lnTo>
                    <a:pt x="8" y="1457"/>
                  </a:lnTo>
                  <a:lnTo>
                    <a:pt x="4" y="1537"/>
                  </a:lnTo>
                  <a:lnTo>
                    <a:pt x="1" y="1613"/>
                  </a:lnTo>
                  <a:lnTo>
                    <a:pt x="4" y="1693"/>
                  </a:lnTo>
                  <a:lnTo>
                    <a:pt x="8" y="1769"/>
                  </a:lnTo>
                  <a:lnTo>
                    <a:pt x="18" y="1845"/>
                  </a:lnTo>
                  <a:lnTo>
                    <a:pt x="30" y="1922"/>
                  </a:lnTo>
                  <a:lnTo>
                    <a:pt x="48" y="1997"/>
                  </a:lnTo>
                  <a:lnTo>
                    <a:pt x="66" y="2074"/>
                  </a:lnTo>
                  <a:lnTo>
                    <a:pt x="91" y="2149"/>
                  </a:lnTo>
                  <a:lnTo>
                    <a:pt x="120" y="2222"/>
                  </a:lnTo>
                  <a:lnTo>
                    <a:pt x="149" y="2295"/>
                  </a:lnTo>
                  <a:lnTo>
                    <a:pt x="185" y="2363"/>
                  </a:lnTo>
                  <a:lnTo>
                    <a:pt x="225" y="2436"/>
                  </a:lnTo>
                  <a:lnTo>
                    <a:pt x="265" y="2501"/>
                  </a:lnTo>
                  <a:lnTo>
                    <a:pt x="312" y="2570"/>
                  </a:lnTo>
                  <a:lnTo>
                    <a:pt x="363" y="2631"/>
                  </a:lnTo>
                  <a:lnTo>
                    <a:pt x="417" y="2697"/>
                  </a:lnTo>
                  <a:lnTo>
                    <a:pt x="471" y="2755"/>
                  </a:lnTo>
                  <a:cubicBezTo>
                    <a:pt x="483" y="2765"/>
                    <a:pt x="493" y="2773"/>
                    <a:pt x="504" y="2784"/>
                  </a:cubicBezTo>
                  <a:cubicBezTo>
                    <a:pt x="515" y="2795"/>
                    <a:pt x="526" y="2802"/>
                    <a:pt x="537" y="2813"/>
                  </a:cubicBezTo>
                  <a:cubicBezTo>
                    <a:pt x="548" y="2824"/>
                    <a:pt x="558" y="2830"/>
                    <a:pt x="573" y="2842"/>
                  </a:cubicBezTo>
                  <a:cubicBezTo>
                    <a:pt x="584" y="2852"/>
                    <a:pt x="598" y="2860"/>
                    <a:pt x="613" y="2870"/>
                  </a:cubicBezTo>
                  <a:cubicBezTo>
                    <a:pt x="642" y="2889"/>
                    <a:pt x="671" y="2910"/>
                    <a:pt x="700" y="2932"/>
                  </a:cubicBezTo>
                  <a:cubicBezTo>
                    <a:pt x="732" y="2951"/>
                    <a:pt x="765" y="2972"/>
                    <a:pt x="801" y="2994"/>
                  </a:cubicBezTo>
                  <a:cubicBezTo>
                    <a:pt x="834" y="3012"/>
                    <a:pt x="871" y="3034"/>
                    <a:pt x="910" y="3056"/>
                  </a:cubicBezTo>
                  <a:cubicBezTo>
                    <a:pt x="946" y="3074"/>
                    <a:pt x="986" y="3096"/>
                    <a:pt x="1026" y="3117"/>
                  </a:cubicBezTo>
                  <a:cubicBezTo>
                    <a:pt x="1070" y="3139"/>
                    <a:pt x="1110" y="3157"/>
                    <a:pt x="1153" y="3178"/>
                  </a:cubicBezTo>
                  <a:cubicBezTo>
                    <a:pt x="1197" y="3200"/>
                    <a:pt x="1240" y="3222"/>
                    <a:pt x="1287" y="3244"/>
                  </a:cubicBezTo>
                  <a:cubicBezTo>
                    <a:pt x="1378" y="3284"/>
                    <a:pt x="1472" y="3327"/>
                    <a:pt x="1570" y="3367"/>
                  </a:cubicBezTo>
                  <a:cubicBezTo>
                    <a:pt x="1671" y="3411"/>
                    <a:pt x="1769" y="3451"/>
                    <a:pt x="1874" y="3494"/>
                  </a:cubicBezTo>
                  <a:cubicBezTo>
                    <a:pt x="1975" y="3534"/>
                    <a:pt x="2080" y="3574"/>
                    <a:pt x="2186" y="3613"/>
                  </a:cubicBezTo>
                  <a:cubicBezTo>
                    <a:pt x="2287" y="3653"/>
                    <a:pt x="2393" y="3693"/>
                    <a:pt x="2497" y="3730"/>
                  </a:cubicBezTo>
                  <a:cubicBezTo>
                    <a:pt x="2707" y="3802"/>
                    <a:pt x="2910" y="3874"/>
                    <a:pt x="3099" y="3939"/>
                  </a:cubicBezTo>
                  <a:cubicBezTo>
                    <a:pt x="3291" y="4005"/>
                    <a:pt x="3465" y="4063"/>
                    <a:pt x="3617" y="4110"/>
                  </a:cubicBezTo>
                  <a:cubicBezTo>
                    <a:pt x="3925" y="4208"/>
                    <a:pt x="4132" y="4270"/>
                    <a:pt x="4164" y="4280"/>
                  </a:cubicBezTo>
                  <a:lnTo>
                    <a:pt x="4331" y="4331"/>
                  </a:lnTo>
                  <a:lnTo>
                    <a:pt x="4280" y="4161"/>
                  </a:lnTo>
                  <a:cubicBezTo>
                    <a:pt x="4273" y="4132"/>
                    <a:pt x="4208" y="3922"/>
                    <a:pt x="4114" y="3618"/>
                  </a:cubicBezTo>
                  <a:cubicBezTo>
                    <a:pt x="4062" y="3465"/>
                    <a:pt x="4005" y="3291"/>
                    <a:pt x="3940" y="3099"/>
                  </a:cubicBezTo>
                  <a:cubicBezTo>
                    <a:pt x="3875" y="2910"/>
                    <a:pt x="3801" y="2704"/>
                    <a:pt x="3729" y="2497"/>
                  </a:cubicBezTo>
                  <a:cubicBezTo>
                    <a:pt x="3693" y="2392"/>
                    <a:pt x="3654" y="2287"/>
                    <a:pt x="3614" y="2183"/>
                  </a:cubicBezTo>
                  <a:cubicBezTo>
                    <a:pt x="3574" y="2081"/>
                    <a:pt x="3534" y="1976"/>
                    <a:pt x="3494" y="1870"/>
                  </a:cubicBezTo>
                  <a:cubicBezTo>
                    <a:pt x="3450" y="1769"/>
                    <a:pt x="3410" y="1668"/>
                    <a:pt x="3371" y="1569"/>
                  </a:cubicBezTo>
                  <a:cubicBezTo>
                    <a:pt x="3328" y="1472"/>
                    <a:pt x="3284" y="1378"/>
                    <a:pt x="3244" y="1287"/>
                  </a:cubicBezTo>
                  <a:cubicBezTo>
                    <a:pt x="3222" y="1240"/>
                    <a:pt x="3201" y="1196"/>
                    <a:pt x="3182" y="1153"/>
                  </a:cubicBezTo>
                  <a:cubicBezTo>
                    <a:pt x="3161" y="1109"/>
                    <a:pt x="3139" y="1066"/>
                    <a:pt x="3117" y="1026"/>
                  </a:cubicBezTo>
                  <a:cubicBezTo>
                    <a:pt x="3095" y="987"/>
                    <a:pt x="3074" y="947"/>
                    <a:pt x="3055" y="907"/>
                  </a:cubicBezTo>
                  <a:cubicBezTo>
                    <a:pt x="3034" y="870"/>
                    <a:pt x="3012" y="834"/>
                    <a:pt x="2994" y="798"/>
                  </a:cubicBezTo>
                  <a:cubicBezTo>
                    <a:pt x="2972" y="765"/>
                    <a:pt x="2950" y="733"/>
                    <a:pt x="2932" y="700"/>
                  </a:cubicBezTo>
                  <a:cubicBezTo>
                    <a:pt x="2910" y="668"/>
                    <a:pt x="2893" y="639"/>
                    <a:pt x="2871" y="613"/>
                  </a:cubicBezTo>
                  <a:cubicBezTo>
                    <a:pt x="2863" y="599"/>
                    <a:pt x="2853" y="584"/>
                    <a:pt x="2841" y="574"/>
                  </a:cubicBezTo>
                  <a:cubicBezTo>
                    <a:pt x="2831" y="559"/>
                    <a:pt x="2823" y="547"/>
                    <a:pt x="2813" y="537"/>
                  </a:cubicBezTo>
                  <a:cubicBezTo>
                    <a:pt x="2801" y="522"/>
                    <a:pt x="2794" y="512"/>
                    <a:pt x="2784" y="501"/>
                  </a:cubicBezTo>
                  <a:cubicBezTo>
                    <a:pt x="2776" y="494"/>
                    <a:pt x="2766" y="482"/>
                    <a:pt x="2754" y="472"/>
                  </a:cubicBezTo>
                  <a:lnTo>
                    <a:pt x="2697" y="414"/>
                  </a:lnTo>
                  <a:lnTo>
                    <a:pt x="2635" y="363"/>
                  </a:lnTo>
                  <a:lnTo>
                    <a:pt x="2570" y="313"/>
                  </a:lnTo>
                  <a:lnTo>
                    <a:pt x="2505" y="265"/>
                  </a:lnTo>
                  <a:lnTo>
                    <a:pt x="2436" y="221"/>
                  </a:lnTo>
                  <a:lnTo>
                    <a:pt x="2366" y="186"/>
                  </a:lnTo>
                  <a:lnTo>
                    <a:pt x="2294" y="149"/>
                  </a:lnTo>
                  <a:lnTo>
                    <a:pt x="2222" y="117"/>
                  </a:lnTo>
                  <a:lnTo>
                    <a:pt x="2149" y="91"/>
                  </a:lnTo>
                  <a:lnTo>
                    <a:pt x="2073" y="66"/>
                  </a:lnTo>
                  <a:lnTo>
                    <a:pt x="1997" y="47"/>
                  </a:lnTo>
                  <a:lnTo>
                    <a:pt x="1921" y="30"/>
                  </a:lnTo>
                  <a:lnTo>
                    <a:pt x="1845" y="15"/>
                  </a:lnTo>
                  <a:lnTo>
                    <a:pt x="1769" y="8"/>
                  </a:lnTo>
                  <a:lnTo>
                    <a:pt x="1692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34"/>
            <p:cNvSpPr/>
            <p:nvPr/>
          </p:nvSpPr>
          <p:spPr>
            <a:xfrm>
              <a:off x="445588" y="455550"/>
              <a:ext cx="225" cy="275"/>
            </a:xfrm>
            <a:custGeom>
              <a:avLst/>
              <a:gdLst/>
              <a:ahLst/>
              <a:cxnLst/>
              <a:rect l="l" t="t" r="r" b="b"/>
              <a:pathLst>
                <a:path w="9" h="11" extrusionOk="0">
                  <a:moveTo>
                    <a:pt x="5" y="0"/>
                  </a:moveTo>
                  <a:lnTo>
                    <a:pt x="0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8" y="11"/>
                  </a:lnTo>
                  <a:lnTo>
                    <a:pt x="8" y="7"/>
                  </a:lnTo>
                  <a:lnTo>
                    <a:pt x="8" y="4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34"/>
            <p:cNvSpPr/>
            <p:nvPr/>
          </p:nvSpPr>
          <p:spPr>
            <a:xfrm>
              <a:off x="566363" y="432025"/>
              <a:ext cx="487600" cy="229050"/>
            </a:xfrm>
            <a:custGeom>
              <a:avLst/>
              <a:gdLst/>
              <a:ahLst/>
              <a:cxnLst/>
              <a:rect l="l" t="t" r="r" b="b"/>
              <a:pathLst>
                <a:path w="19504" h="9162" extrusionOk="0">
                  <a:moveTo>
                    <a:pt x="15851" y="234"/>
                  </a:moveTo>
                  <a:lnTo>
                    <a:pt x="16086" y="336"/>
                  </a:lnTo>
                  <a:cubicBezTo>
                    <a:pt x="16014" y="304"/>
                    <a:pt x="15930" y="267"/>
                    <a:pt x="15851" y="234"/>
                  </a:cubicBezTo>
                  <a:close/>
                  <a:moveTo>
                    <a:pt x="16086" y="336"/>
                  </a:moveTo>
                  <a:lnTo>
                    <a:pt x="16166" y="372"/>
                  </a:lnTo>
                  <a:cubicBezTo>
                    <a:pt x="16144" y="361"/>
                    <a:pt x="16115" y="347"/>
                    <a:pt x="16086" y="336"/>
                  </a:cubicBezTo>
                  <a:close/>
                  <a:moveTo>
                    <a:pt x="16166" y="372"/>
                  </a:moveTo>
                  <a:lnTo>
                    <a:pt x="16248" y="415"/>
                  </a:lnTo>
                  <a:lnTo>
                    <a:pt x="16248" y="415"/>
                  </a:lnTo>
                  <a:cubicBezTo>
                    <a:pt x="16227" y="404"/>
                    <a:pt x="16202" y="390"/>
                    <a:pt x="16166" y="372"/>
                  </a:cubicBezTo>
                  <a:close/>
                  <a:moveTo>
                    <a:pt x="16248" y="415"/>
                  </a:moveTo>
                  <a:cubicBezTo>
                    <a:pt x="16248" y="415"/>
                    <a:pt x="16249" y="416"/>
                    <a:pt x="16249" y="416"/>
                  </a:cubicBezTo>
                  <a:lnTo>
                    <a:pt x="16248" y="415"/>
                  </a:lnTo>
                  <a:close/>
                  <a:moveTo>
                    <a:pt x="5664" y="1239"/>
                  </a:moveTo>
                  <a:lnTo>
                    <a:pt x="5711" y="1293"/>
                  </a:lnTo>
                  <a:lnTo>
                    <a:pt x="5758" y="1351"/>
                  </a:lnTo>
                  <a:lnTo>
                    <a:pt x="5802" y="1413"/>
                  </a:lnTo>
                  <a:lnTo>
                    <a:pt x="5842" y="1474"/>
                  </a:lnTo>
                  <a:lnTo>
                    <a:pt x="5882" y="1535"/>
                  </a:lnTo>
                  <a:lnTo>
                    <a:pt x="5915" y="1604"/>
                  </a:lnTo>
                  <a:lnTo>
                    <a:pt x="5947" y="1674"/>
                  </a:lnTo>
                  <a:lnTo>
                    <a:pt x="5976" y="1742"/>
                  </a:lnTo>
                  <a:lnTo>
                    <a:pt x="6002" y="1818"/>
                  </a:lnTo>
                  <a:lnTo>
                    <a:pt x="6023" y="1894"/>
                  </a:lnTo>
                  <a:lnTo>
                    <a:pt x="6041" y="1970"/>
                  </a:lnTo>
                  <a:cubicBezTo>
                    <a:pt x="6045" y="2000"/>
                    <a:pt x="6049" y="2025"/>
                    <a:pt x="6056" y="2054"/>
                  </a:cubicBezTo>
                  <a:cubicBezTo>
                    <a:pt x="6059" y="2079"/>
                    <a:pt x="6063" y="2108"/>
                    <a:pt x="6067" y="2137"/>
                  </a:cubicBezTo>
                  <a:cubicBezTo>
                    <a:pt x="6067" y="2166"/>
                    <a:pt x="6070" y="2195"/>
                    <a:pt x="6074" y="2224"/>
                  </a:cubicBezTo>
                  <a:lnTo>
                    <a:pt x="6074" y="2315"/>
                  </a:lnTo>
                  <a:lnTo>
                    <a:pt x="6074" y="2405"/>
                  </a:lnTo>
                  <a:cubicBezTo>
                    <a:pt x="6070" y="2435"/>
                    <a:pt x="6070" y="2463"/>
                    <a:pt x="6070" y="2492"/>
                  </a:cubicBezTo>
                  <a:cubicBezTo>
                    <a:pt x="6067" y="2522"/>
                    <a:pt x="6063" y="2547"/>
                    <a:pt x="6059" y="2575"/>
                  </a:cubicBezTo>
                  <a:cubicBezTo>
                    <a:pt x="6056" y="2601"/>
                    <a:pt x="6052" y="2626"/>
                    <a:pt x="6049" y="2655"/>
                  </a:cubicBezTo>
                  <a:cubicBezTo>
                    <a:pt x="6045" y="2681"/>
                    <a:pt x="6041" y="2706"/>
                    <a:pt x="6037" y="2731"/>
                  </a:cubicBezTo>
                  <a:cubicBezTo>
                    <a:pt x="6030" y="2756"/>
                    <a:pt x="6023" y="2778"/>
                    <a:pt x="6019" y="2804"/>
                  </a:cubicBezTo>
                  <a:cubicBezTo>
                    <a:pt x="6012" y="2829"/>
                    <a:pt x="6005" y="2851"/>
                    <a:pt x="6002" y="2873"/>
                  </a:cubicBezTo>
                  <a:cubicBezTo>
                    <a:pt x="5994" y="2898"/>
                    <a:pt x="5987" y="2920"/>
                    <a:pt x="5980" y="2942"/>
                  </a:cubicBezTo>
                  <a:lnTo>
                    <a:pt x="5954" y="3007"/>
                  </a:lnTo>
                  <a:lnTo>
                    <a:pt x="5925" y="3069"/>
                  </a:lnTo>
                  <a:lnTo>
                    <a:pt x="5896" y="3126"/>
                  </a:lnTo>
                  <a:lnTo>
                    <a:pt x="5867" y="3181"/>
                  </a:lnTo>
                  <a:lnTo>
                    <a:pt x="5831" y="3235"/>
                  </a:lnTo>
                  <a:lnTo>
                    <a:pt x="5795" y="3286"/>
                  </a:lnTo>
                  <a:lnTo>
                    <a:pt x="5758" y="3333"/>
                  </a:lnTo>
                  <a:lnTo>
                    <a:pt x="5719" y="3380"/>
                  </a:lnTo>
                  <a:lnTo>
                    <a:pt x="5676" y="3423"/>
                  </a:lnTo>
                  <a:lnTo>
                    <a:pt x="5632" y="3463"/>
                  </a:lnTo>
                  <a:lnTo>
                    <a:pt x="5584" y="3500"/>
                  </a:lnTo>
                  <a:lnTo>
                    <a:pt x="5537" y="3536"/>
                  </a:lnTo>
                  <a:lnTo>
                    <a:pt x="5490" y="3569"/>
                  </a:lnTo>
                  <a:lnTo>
                    <a:pt x="5440" y="3597"/>
                  </a:lnTo>
                  <a:lnTo>
                    <a:pt x="5385" y="3626"/>
                  </a:lnTo>
                  <a:lnTo>
                    <a:pt x="5331" y="3652"/>
                  </a:lnTo>
                  <a:lnTo>
                    <a:pt x="5276" y="3674"/>
                  </a:lnTo>
                  <a:lnTo>
                    <a:pt x="5219" y="3696"/>
                  </a:lnTo>
                  <a:lnTo>
                    <a:pt x="5164" y="3717"/>
                  </a:lnTo>
                  <a:lnTo>
                    <a:pt x="5102" y="3731"/>
                  </a:lnTo>
                  <a:lnTo>
                    <a:pt x="5045" y="3746"/>
                  </a:lnTo>
                  <a:lnTo>
                    <a:pt x="4983" y="3761"/>
                  </a:lnTo>
                  <a:lnTo>
                    <a:pt x="4921" y="3771"/>
                  </a:lnTo>
                  <a:lnTo>
                    <a:pt x="4860" y="3783"/>
                  </a:lnTo>
                  <a:lnTo>
                    <a:pt x="4795" y="3790"/>
                  </a:lnTo>
                  <a:lnTo>
                    <a:pt x="4795" y="3790"/>
                  </a:lnTo>
                  <a:lnTo>
                    <a:pt x="4875" y="3750"/>
                  </a:lnTo>
                  <a:lnTo>
                    <a:pt x="4954" y="3710"/>
                  </a:lnTo>
                  <a:lnTo>
                    <a:pt x="5030" y="3663"/>
                  </a:lnTo>
                  <a:lnTo>
                    <a:pt x="5102" y="3616"/>
                  </a:lnTo>
                  <a:lnTo>
                    <a:pt x="5171" y="3561"/>
                  </a:lnTo>
                  <a:lnTo>
                    <a:pt x="5241" y="3507"/>
                  </a:lnTo>
                  <a:lnTo>
                    <a:pt x="5306" y="3449"/>
                  </a:lnTo>
                  <a:lnTo>
                    <a:pt x="5367" y="3387"/>
                  </a:lnTo>
                  <a:lnTo>
                    <a:pt x="5429" y="3326"/>
                  </a:lnTo>
                  <a:lnTo>
                    <a:pt x="5483" y="3261"/>
                  </a:lnTo>
                  <a:lnTo>
                    <a:pt x="5537" y="3191"/>
                  </a:lnTo>
                  <a:lnTo>
                    <a:pt x="5584" y="3119"/>
                  </a:lnTo>
                  <a:lnTo>
                    <a:pt x="5632" y="3047"/>
                  </a:lnTo>
                  <a:lnTo>
                    <a:pt x="5676" y="2970"/>
                  </a:lnTo>
                  <a:lnTo>
                    <a:pt x="5715" y="2895"/>
                  </a:lnTo>
                  <a:lnTo>
                    <a:pt x="5751" y="2815"/>
                  </a:lnTo>
                  <a:lnTo>
                    <a:pt x="5784" y="2735"/>
                  </a:lnTo>
                  <a:lnTo>
                    <a:pt x="5809" y="2652"/>
                  </a:lnTo>
                  <a:lnTo>
                    <a:pt x="5835" y="2569"/>
                  </a:lnTo>
                  <a:lnTo>
                    <a:pt x="5856" y="2485"/>
                  </a:lnTo>
                  <a:lnTo>
                    <a:pt x="5871" y="2398"/>
                  </a:lnTo>
                  <a:lnTo>
                    <a:pt x="5882" y="2311"/>
                  </a:lnTo>
                  <a:lnTo>
                    <a:pt x="5889" y="2224"/>
                  </a:lnTo>
                  <a:lnTo>
                    <a:pt x="5893" y="2134"/>
                  </a:lnTo>
                  <a:lnTo>
                    <a:pt x="5893" y="2047"/>
                  </a:lnTo>
                  <a:lnTo>
                    <a:pt x="5885" y="1956"/>
                  </a:lnTo>
                  <a:lnTo>
                    <a:pt x="5878" y="1865"/>
                  </a:lnTo>
                  <a:lnTo>
                    <a:pt x="5860" y="1774"/>
                  </a:lnTo>
                  <a:lnTo>
                    <a:pt x="5842" y="1687"/>
                  </a:lnTo>
                  <a:lnTo>
                    <a:pt x="5816" y="1597"/>
                  </a:lnTo>
                  <a:lnTo>
                    <a:pt x="5788" y="1507"/>
                  </a:lnTo>
                  <a:lnTo>
                    <a:pt x="5751" y="1416"/>
                  </a:lnTo>
                  <a:lnTo>
                    <a:pt x="5729" y="1373"/>
                  </a:lnTo>
                  <a:lnTo>
                    <a:pt x="5708" y="1326"/>
                  </a:lnTo>
                  <a:lnTo>
                    <a:pt x="5664" y="1239"/>
                  </a:lnTo>
                  <a:close/>
                  <a:moveTo>
                    <a:pt x="11183" y="1851"/>
                  </a:moveTo>
                  <a:lnTo>
                    <a:pt x="11078" y="1956"/>
                  </a:lnTo>
                  <a:lnTo>
                    <a:pt x="10976" y="2061"/>
                  </a:lnTo>
                  <a:lnTo>
                    <a:pt x="10872" y="2169"/>
                  </a:lnTo>
                  <a:lnTo>
                    <a:pt x="10774" y="2282"/>
                  </a:lnTo>
                  <a:lnTo>
                    <a:pt x="10676" y="2398"/>
                  </a:lnTo>
                  <a:lnTo>
                    <a:pt x="10582" y="2517"/>
                  </a:lnTo>
                  <a:lnTo>
                    <a:pt x="10488" y="2637"/>
                  </a:lnTo>
                  <a:lnTo>
                    <a:pt x="10397" y="2761"/>
                  </a:lnTo>
                  <a:lnTo>
                    <a:pt x="10288" y="2916"/>
                  </a:lnTo>
                  <a:lnTo>
                    <a:pt x="10183" y="3076"/>
                  </a:lnTo>
                  <a:lnTo>
                    <a:pt x="10078" y="3235"/>
                  </a:lnTo>
                  <a:lnTo>
                    <a:pt x="9981" y="3398"/>
                  </a:lnTo>
                  <a:lnTo>
                    <a:pt x="9785" y="3728"/>
                  </a:lnTo>
                  <a:lnTo>
                    <a:pt x="9596" y="4061"/>
                  </a:lnTo>
                  <a:cubicBezTo>
                    <a:pt x="9473" y="4286"/>
                    <a:pt x="9350" y="4514"/>
                    <a:pt x="9227" y="4739"/>
                  </a:cubicBezTo>
                  <a:lnTo>
                    <a:pt x="9041" y="5076"/>
                  </a:lnTo>
                  <a:lnTo>
                    <a:pt x="8853" y="5413"/>
                  </a:lnTo>
                  <a:lnTo>
                    <a:pt x="8658" y="5743"/>
                  </a:lnTo>
                  <a:lnTo>
                    <a:pt x="8559" y="5906"/>
                  </a:lnTo>
                  <a:lnTo>
                    <a:pt x="8454" y="6066"/>
                  </a:lnTo>
                  <a:lnTo>
                    <a:pt x="8350" y="6225"/>
                  </a:lnTo>
                  <a:lnTo>
                    <a:pt x="8241" y="6380"/>
                  </a:lnTo>
                  <a:lnTo>
                    <a:pt x="8128" y="6533"/>
                  </a:lnTo>
                  <a:lnTo>
                    <a:pt x="8012" y="6681"/>
                  </a:lnTo>
                  <a:lnTo>
                    <a:pt x="7893" y="6830"/>
                  </a:lnTo>
                  <a:lnTo>
                    <a:pt x="7766" y="6971"/>
                  </a:lnTo>
                  <a:lnTo>
                    <a:pt x="7639" y="7113"/>
                  </a:lnTo>
                  <a:lnTo>
                    <a:pt x="7505" y="7247"/>
                  </a:lnTo>
                  <a:lnTo>
                    <a:pt x="7364" y="7377"/>
                  </a:lnTo>
                  <a:lnTo>
                    <a:pt x="7219" y="7504"/>
                  </a:lnTo>
                  <a:lnTo>
                    <a:pt x="7067" y="7627"/>
                  </a:lnTo>
                  <a:lnTo>
                    <a:pt x="6991" y="7685"/>
                  </a:lnTo>
                  <a:lnTo>
                    <a:pt x="6911" y="7743"/>
                  </a:lnTo>
                  <a:cubicBezTo>
                    <a:pt x="6875" y="7769"/>
                    <a:pt x="6842" y="7794"/>
                    <a:pt x="6806" y="7815"/>
                  </a:cubicBezTo>
                  <a:cubicBezTo>
                    <a:pt x="6770" y="7841"/>
                    <a:pt x="6737" y="7862"/>
                    <a:pt x="6701" y="7884"/>
                  </a:cubicBezTo>
                  <a:lnTo>
                    <a:pt x="6589" y="7939"/>
                  </a:lnTo>
                  <a:lnTo>
                    <a:pt x="6476" y="7989"/>
                  </a:lnTo>
                  <a:lnTo>
                    <a:pt x="6363" y="8040"/>
                  </a:lnTo>
                  <a:lnTo>
                    <a:pt x="6248" y="8083"/>
                  </a:lnTo>
                  <a:lnTo>
                    <a:pt x="6132" y="8127"/>
                  </a:lnTo>
                  <a:lnTo>
                    <a:pt x="6016" y="8167"/>
                  </a:lnTo>
                  <a:lnTo>
                    <a:pt x="5900" y="8203"/>
                  </a:lnTo>
                  <a:lnTo>
                    <a:pt x="5780" y="8236"/>
                  </a:lnTo>
                  <a:lnTo>
                    <a:pt x="5661" y="8265"/>
                  </a:lnTo>
                  <a:lnTo>
                    <a:pt x="5545" y="8290"/>
                  </a:lnTo>
                  <a:lnTo>
                    <a:pt x="5425" y="8312"/>
                  </a:lnTo>
                  <a:lnTo>
                    <a:pt x="5302" y="8334"/>
                  </a:lnTo>
                  <a:lnTo>
                    <a:pt x="5182" y="8349"/>
                  </a:lnTo>
                  <a:lnTo>
                    <a:pt x="5062" y="8359"/>
                  </a:lnTo>
                  <a:lnTo>
                    <a:pt x="4940" y="8370"/>
                  </a:lnTo>
                  <a:lnTo>
                    <a:pt x="4820" y="8374"/>
                  </a:lnTo>
                  <a:lnTo>
                    <a:pt x="4744" y="8370"/>
                  </a:lnTo>
                  <a:lnTo>
                    <a:pt x="4668" y="8363"/>
                  </a:lnTo>
                  <a:lnTo>
                    <a:pt x="4592" y="8352"/>
                  </a:lnTo>
                  <a:lnTo>
                    <a:pt x="4515" y="8341"/>
                  </a:lnTo>
                  <a:lnTo>
                    <a:pt x="4367" y="8312"/>
                  </a:lnTo>
                  <a:lnTo>
                    <a:pt x="4219" y="8279"/>
                  </a:lnTo>
                  <a:lnTo>
                    <a:pt x="4070" y="8240"/>
                  </a:lnTo>
                  <a:lnTo>
                    <a:pt x="3925" y="8192"/>
                  </a:lnTo>
                  <a:lnTo>
                    <a:pt x="3776" y="8142"/>
                  </a:lnTo>
                  <a:lnTo>
                    <a:pt x="3632" y="8083"/>
                  </a:lnTo>
                  <a:lnTo>
                    <a:pt x="3794" y="8098"/>
                  </a:lnTo>
                  <a:lnTo>
                    <a:pt x="3961" y="8109"/>
                  </a:lnTo>
                  <a:lnTo>
                    <a:pt x="4124" y="8109"/>
                  </a:lnTo>
                  <a:lnTo>
                    <a:pt x="4287" y="8105"/>
                  </a:lnTo>
                  <a:lnTo>
                    <a:pt x="4450" y="8095"/>
                  </a:lnTo>
                  <a:lnTo>
                    <a:pt x="4614" y="8073"/>
                  </a:lnTo>
                  <a:lnTo>
                    <a:pt x="4776" y="8048"/>
                  </a:lnTo>
                  <a:lnTo>
                    <a:pt x="4936" y="8015"/>
                  </a:lnTo>
                  <a:lnTo>
                    <a:pt x="5099" y="7975"/>
                  </a:lnTo>
                  <a:lnTo>
                    <a:pt x="5258" y="7931"/>
                  </a:lnTo>
                  <a:lnTo>
                    <a:pt x="5415" y="7877"/>
                  </a:lnTo>
                  <a:lnTo>
                    <a:pt x="5570" y="7815"/>
                  </a:lnTo>
                  <a:lnTo>
                    <a:pt x="5726" y="7750"/>
                  </a:lnTo>
                  <a:lnTo>
                    <a:pt x="5882" y="7678"/>
                  </a:lnTo>
                  <a:lnTo>
                    <a:pt x="6030" y="7598"/>
                  </a:lnTo>
                  <a:lnTo>
                    <a:pt x="6179" y="7511"/>
                  </a:lnTo>
                  <a:lnTo>
                    <a:pt x="6335" y="7414"/>
                  </a:lnTo>
                  <a:lnTo>
                    <a:pt x="6483" y="7312"/>
                  </a:lnTo>
                  <a:lnTo>
                    <a:pt x="6628" y="7207"/>
                  </a:lnTo>
                  <a:lnTo>
                    <a:pt x="6770" y="7098"/>
                  </a:lnTo>
                  <a:lnTo>
                    <a:pt x="6907" y="6986"/>
                  </a:lnTo>
                  <a:lnTo>
                    <a:pt x="7041" y="6866"/>
                  </a:lnTo>
                  <a:lnTo>
                    <a:pt x="7171" y="6747"/>
                  </a:lnTo>
                  <a:lnTo>
                    <a:pt x="7298" y="6623"/>
                  </a:lnTo>
                  <a:lnTo>
                    <a:pt x="7425" y="6496"/>
                  </a:lnTo>
                  <a:lnTo>
                    <a:pt x="7545" y="6370"/>
                  </a:lnTo>
                  <a:lnTo>
                    <a:pt x="7665" y="6240"/>
                  </a:lnTo>
                  <a:lnTo>
                    <a:pt x="7780" y="6105"/>
                  </a:lnTo>
                  <a:lnTo>
                    <a:pt x="7897" y="5967"/>
                  </a:lnTo>
                  <a:lnTo>
                    <a:pt x="8009" y="5830"/>
                  </a:lnTo>
                  <a:lnTo>
                    <a:pt x="8226" y="5547"/>
                  </a:lnTo>
                  <a:lnTo>
                    <a:pt x="8440" y="5261"/>
                  </a:lnTo>
                  <a:lnTo>
                    <a:pt x="8646" y="4967"/>
                  </a:lnTo>
                  <a:lnTo>
                    <a:pt x="9053" y="4380"/>
                  </a:lnTo>
                  <a:cubicBezTo>
                    <a:pt x="9190" y="4181"/>
                    <a:pt x="9324" y="3985"/>
                    <a:pt x="9459" y="3790"/>
                  </a:cubicBezTo>
                  <a:lnTo>
                    <a:pt x="9665" y="3496"/>
                  </a:lnTo>
                  <a:lnTo>
                    <a:pt x="9872" y="3209"/>
                  </a:lnTo>
                  <a:lnTo>
                    <a:pt x="10020" y="3017"/>
                  </a:lnTo>
                  <a:lnTo>
                    <a:pt x="10176" y="2833"/>
                  </a:lnTo>
                  <a:lnTo>
                    <a:pt x="10332" y="2652"/>
                  </a:lnTo>
                  <a:lnTo>
                    <a:pt x="10495" y="2478"/>
                  </a:lnTo>
                  <a:lnTo>
                    <a:pt x="10662" y="2311"/>
                  </a:lnTo>
                  <a:lnTo>
                    <a:pt x="10832" y="2148"/>
                  </a:lnTo>
                  <a:lnTo>
                    <a:pt x="11006" y="1995"/>
                  </a:lnTo>
                  <a:lnTo>
                    <a:pt x="11183" y="1851"/>
                  </a:lnTo>
                  <a:close/>
                  <a:moveTo>
                    <a:pt x="14520" y="3235"/>
                  </a:moveTo>
                  <a:lnTo>
                    <a:pt x="14579" y="3239"/>
                  </a:lnTo>
                  <a:lnTo>
                    <a:pt x="14634" y="3243"/>
                  </a:lnTo>
                  <a:lnTo>
                    <a:pt x="14691" y="3249"/>
                  </a:lnTo>
                  <a:lnTo>
                    <a:pt x="14749" y="3256"/>
                  </a:lnTo>
                  <a:lnTo>
                    <a:pt x="14803" y="3268"/>
                  </a:lnTo>
                  <a:lnTo>
                    <a:pt x="14858" y="3278"/>
                  </a:lnTo>
                  <a:lnTo>
                    <a:pt x="14912" y="3293"/>
                  </a:lnTo>
                  <a:lnTo>
                    <a:pt x="14967" y="3308"/>
                  </a:lnTo>
                  <a:lnTo>
                    <a:pt x="15021" y="3322"/>
                  </a:lnTo>
                  <a:lnTo>
                    <a:pt x="15072" y="3340"/>
                  </a:lnTo>
                  <a:lnTo>
                    <a:pt x="15126" y="3358"/>
                  </a:lnTo>
                  <a:lnTo>
                    <a:pt x="15177" y="3380"/>
                  </a:lnTo>
                  <a:lnTo>
                    <a:pt x="15224" y="3402"/>
                  </a:lnTo>
                  <a:lnTo>
                    <a:pt x="15274" y="3427"/>
                  </a:lnTo>
                  <a:lnTo>
                    <a:pt x="15321" y="3452"/>
                  </a:lnTo>
                  <a:lnTo>
                    <a:pt x="15368" y="3482"/>
                  </a:lnTo>
                  <a:lnTo>
                    <a:pt x="15416" y="3510"/>
                  </a:lnTo>
                  <a:lnTo>
                    <a:pt x="15460" y="3539"/>
                  </a:lnTo>
                  <a:lnTo>
                    <a:pt x="15503" y="3569"/>
                  </a:lnTo>
                  <a:lnTo>
                    <a:pt x="15547" y="3604"/>
                  </a:lnTo>
                  <a:lnTo>
                    <a:pt x="15590" y="3637"/>
                  </a:lnTo>
                  <a:lnTo>
                    <a:pt x="15629" y="3674"/>
                  </a:lnTo>
                  <a:lnTo>
                    <a:pt x="15666" y="3710"/>
                  </a:lnTo>
                  <a:lnTo>
                    <a:pt x="15706" y="3750"/>
                  </a:lnTo>
                  <a:lnTo>
                    <a:pt x="15742" y="3790"/>
                  </a:lnTo>
                  <a:lnTo>
                    <a:pt x="15775" y="3830"/>
                  </a:lnTo>
                  <a:lnTo>
                    <a:pt x="15808" y="3873"/>
                  </a:lnTo>
                  <a:lnTo>
                    <a:pt x="15840" y="3917"/>
                  </a:lnTo>
                  <a:lnTo>
                    <a:pt x="15868" y="3960"/>
                  </a:lnTo>
                  <a:lnTo>
                    <a:pt x="15898" y="4007"/>
                  </a:lnTo>
                  <a:lnTo>
                    <a:pt x="15923" y="4054"/>
                  </a:lnTo>
                  <a:lnTo>
                    <a:pt x="15949" y="4101"/>
                  </a:lnTo>
                  <a:lnTo>
                    <a:pt x="15974" y="4152"/>
                  </a:lnTo>
                  <a:lnTo>
                    <a:pt x="15992" y="4203"/>
                  </a:lnTo>
                  <a:lnTo>
                    <a:pt x="16014" y="4253"/>
                  </a:lnTo>
                  <a:lnTo>
                    <a:pt x="16032" y="4308"/>
                  </a:lnTo>
                  <a:lnTo>
                    <a:pt x="16047" y="4362"/>
                  </a:lnTo>
                  <a:lnTo>
                    <a:pt x="16061" y="4417"/>
                  </a:lnTo>
                  <a:lnTo>
                    <a:pt x="16072" y="4474"/>
                  </a:lnTo>
                  <a:lnTo>
                    <a:pt x="16082" y="4532"/>
                  </a:lnTo>
                  <a:lnTo>
                    <a:pt x="16090" y="4591"/>
                  </a:lnTo>
                  <a:lnTo>
                    <a:pt x="16094" y="4652"/>
                  </a:lnTo>
                  <a:lnTo>
                    <a:pt x="16097" y="4710"/>
                  </a:lnTo>
                  <a:lnTo>
                    <a:pt x="16097" y="4771"/>
                  </a:lnTo>
                  <a:lnTo>
                    <a:pt x="16097" y="4837"/>
                  </a:lnTo>
                  <a:lnTo>
                    <a:pt x="16094" y="4898"/>
                  </a:lnTo>
                  <a:lnTo>
                    <a:pt x="16079" y="4840"/>
                  </a:lnTo>
                  <a:lnTo>
                    <a:pt x="16061" y="4783"/>
                  </a:lnTo>
                  <a:lnTo>
                    <a:pt x="16042" y="4725"/>
                  </a:lnTo>
                  <a:lnTo>
                    <a:pt x="16021" y="4670"/>
                  </a:lnTo>
                  <a:lnTo>
                    <a:pt x="15995" y="4612"/>
                  </a:lnTo>
                  <a:lnTo>
                    <a:pt x="15970" y="4558"/>
                  </a:lnTo>
                  <a:lnTo>
                    <a:pt x="15942" y="4504"/>
                  </a:lnTo>
                  <a:lnTo>
                    <a:pt x="15912" y="4452"/>
                  </a:lnTo>
                  <a:lnTo>
                    <a:pt x="15880" y="4402"/>
                  </a:lnTo>
                  <a:lnTo>
                    <a:pt x="15847" y="4351"/>
                  </a:lnTo>
                  <a:lnTo>
                    <a:pt x="15811" y="4300"/>
                  </a:lnTo>
                  <a:lnTo>
                    <a:pt x="15771" y="4253"/>
                  </a:lnTo>
                  <a:lnTo>
                    <a:pt x="15735" y="4210"/>
                  </a:lnTo>
                  <a:lnTo>
                    <a:pt x="15691" y="4166"/>
                  </a:lnTo>
                  <a:lnTo>
                    <a:pt x="15648" y="4123"/>
                  </a:lnTo>
                  <a:lnTo>
                    <a:pt x="15604" y="4079"/>
                  </a:lnTo>
                  <a:lnTo>
                    <a:pt x="15561" y="4044"/>
                  </a:lnTo>
                  <a:lnTo>
                    <a:pt x="15510" y="4004"/>
                  </a:lnTo>
                  <a:lnTo>
                    <a:pt x="15463" y="3970"/>
                  </a:lnTo>
                  <a:lnTo>
                    <a:pt x="15412" y="3938"/>
                  </a:lnTo>
                  <a:lnTo>
                    <a:pt x="15361" y="3905"/>
                  </a:lnTo>
                  <a:lnTo>
                    <a:pt x="15308" y="3877"/>
                  </a:lnTo>
                  <a:lnTo>
                    <a:pt x="15256" y="3851"/>
                  </a:lnTo>
                  <a:lnTo>
                    <a:pt x="15199" y="3826"/>
                  </a:lnTo>
                  <a:lnTo>
                    <a:pt x="15144" y="3804"/>
                  </a:lnTo>
                  <a:lnTo>
                    <a:pt x="15086" y="3786"/>
                  </a:lnTo>
                  <a:lnTo>
                    <a:pt x="15028" y="3768"/>
                  </a:lnTo>
                  <a:lnTo>
                    <a:pt x="14970" y="3753"/>
                  </a:lnTo>
                  <a:lnTo>
                    <a:pt x="14912" y="3743"/>
                  </a:lnTo>
                  <a:lnTo>
                    <a:pt x="14851" y="3735"/>
                  </a:lnTo>
                  <a:lnTo>
                    <a:pt x="14789" y="3728"/>
                  </a:lnTo>
                  <a:lnTo>
                    <a:pt x="14727" y="3724"/>
                  </a:lnTo>
                  <a:cubicBezTo>
                    <a:pt x="14694" y="3724"/>
                    <a:pt x="14662" y="3728"/>
                    <a:pt x="14629" y="3728"/>
                  </a:cubicBezTo>
                  <a:cubicBezTo>
                    <a:pt x="14597" y="3728"/>
                    <a:pt x="14568" y="3728"/>
                    <a:pt x="14535" y="3731"/>
                  </a:cubicBezTo>
                  <a:cubicBezTo>
                    <a:pt x="14503" y="3735"/>
                    <a:pt x="14473" y="3739"/>
                    <a:pt x="14445" y="3739"/>
                  </a:cubicBezTo>
                  <a:cubicBezTo>
                    <a:pt x="14416" y="3746"/>
                    <a:pt x="14387" y="3750"/>
                    <a:pt x="14358" y="3753"/>
                  </a:cubicBezTo>
                  <a:cubicBezTo>
                    <a:pt x="14329" y="3761"/>
                    <a:pt x="14300" y="3764"/>
                    <a:pt x="14271" y="3771"/>
                  </a:cubicBezTo>
                  <a:cubicBezTo>
                    <a:pt x="14246" y="3778"/>
                    <a:pt x="14216" y="3786"/>
                    <a:pt x="14191" y="3793"/>
                  </a:cubicBezTo>
                  <a:cubicBezTo>
                    <a:pt x="14166" y="3800"/>
                    <a:pt x="14140" y="3808"/>
                    <a:pt x="14115" y="3818"/>
                  </a:cubicBezTo>
                  <a:lnTo>
                    <a:pt x="14039" y="3844"/>
                  </a:lnTo>
                  <a:lnTo>
                    <a:pt x="13966" y="3877"/>
                  </a:lnTo>
                  <a:lnTo>
                    <a:pt x="13901" y="3913"/>
                  </a:lnTo>
                  <a:lnTo>
                    <a:pt x="13836" y="3952"/>
                  </a:lnTo>
                  <a:lnTo>
                    <a:pt x="13774" y="3992"/>
                  </a:lnTo>
                  <a:lnTo>
                    <a:pt x="13716" y="4039"/>
                  </a:lnTo>
                  <a:lnTo>
                    <a:pt x="13659" y="4087"/>
                  </a:lnTo>
                  <a:lnTo>
                    <a:pt x="13607" y="4137"/>
                  </a:lnTo>
                  <a:lnTo>
                    <a:pt x="13557" y="4191"/>
                  </a:lnTo>
                  <a:lnTo>
                    <a:pt x="13513" y="4246"/>
                  </a:lnTo>
                  <a:lnTo>
                    <a:pt x="13470" y="4304"/>
                  </a:lnTo>
                  <a:lnTo>
                    <a:pt x="13426" y="4365"/>
                  </a:lnTo>
                  <a:lnTo>
                    <a:pt x="13390" y="4431"/>
                  </a:lnTo>
                  <a:lnTo>
                    <a:pt x="13354" y="4496"/>
                  </a:lnTo>
                  <a:lnTo>
                    <a:pt x="13321" y="4561"/>
                  </a:lnTo>
                  <a:lnTo>
                    <a:pt x="13292" y="4631"/>
                  </a:lnTo>
                  <a:lnTo>
                    <a:pt x="13267" y="4703"/>
                  </a:lnTo>
                  <a:lnTo>
                    <a:pt x="13242" y="4775"/>
                  </a:lnTo>
                  <a:lnTo>
                    <a:pt x="13224" y="4852"/>
                  </a:lnTo>
                  <a:lnTo>
                    <a:pt x="13205" y="4924"/>
                  </a:lnTo>
                  <a:lnTo>
                    <a:pt x="13187" y="5004"/>
                  </a:lnTo>
                  <a:lnTo>
                    <a:pt x="13172" y="5079"/>
                  </a:lnTo>
                  <a:lnTo>
                    <a:pt x="13162" y="5159"/>
                  </a:lnTo>
                  <a:lnTo>
                    <a:pt x="13155" y="5239"/>
                  </a:lnTo>
                  <a:lnTo>
                    <a:pt x="13147" y="5322"/>
                  </a:lnTo>
                  <a:lnTo>
                    <a:pt x="13147" y="5402"/>
                  </a:lnTo>
                  <a:lnTo>
                    <a:pt x="13144" y="5486"/>
                  </a:lnTo>
                  <a:lnTo>
                    <a:pt x="13147" y="5569"/>
                  </a:lnTo>
                  <a:lnTo>
                    <a:pt x="13151" y="5653"/>
                  </a:lnTo>
                  <a:lnTo>
                    <a:pt x="13155" y="5735"/>
                  </a:lnTo>
                  <a:lnTo>
                    <a:pt x="13162" y="5819"/>
                  </a:lnTo>
                  <a:lnTo>
                    <a:pt x="13172" y="5902"/>
                  </a:lnTo>
                  <a:lnTo>
                    <a:pt x="13187" y="5986"/>
                  </a:lnTo>
                  <a:lnTo>
                    <a:pt x="13202" y="6069"/>
                  </a:lnTo>
                  <a:lnTo>
                    <a:pt x="13216" y="6153"/>
                  </a:lnTo>
                  <a:lnTo>
                    <a:pt x="13238" y="6235"/>
                  </a:lnTo>
                  <a:lnTo>
                    <a:pt x="13256" y="6319"/>
                  </a:lnTo>
                  <a:lnTo>
                    <a:pt x="13281" y="6399"/>
                  </a:lnTo>
                  <a:lnTo>
                    <a:pt x="13307" y="6482"/>
                  </a:lnTo>
                  <a:lnTo>
                    <a:pt x="13332" y="6561"/>
                  </a:lnTo>
                  <a:lnTo>
                    <a:pt x="13361" y="6641"/>
                  </a:lnTo>
                  <a:lnTo>
                    <a:pt x="13390" y="6718"/>
                  </a:lnTo>
                  <a:lnTo>
                    <a:pt x="13423" y="6794"/>
                  </a:lnTo>
                  <a:lnTo>
                    <a:pt x="13459" y="6870"/>
                  </a:lnTo>
                  <a:lnTo>
                    <a:pt x="13495" y="6942"/>
                  </a:lnTo>
                  <a:lnTo>
                    <a:pt x="13532" y="7014"/>
                  </a:lnTo>
                  <a:lnTo>
                    <a:pt x="13572" y="7088"/>
                  </a:lnTo>
                  <a:lnTo>
                    <a:pt x="13612" y="7153"/>
                  </a:lnTo>
                  <a:lnTo>
                    <a:pt x="13655" y="7221"/>
                  </a:lnTo>
                  <a:lnTo>
                    <a:pt x="13699" y="7287"/>
                  </a:lnTo>
                  <a:lnTo>
                    <a:pt x="13746" y="7348"/>
                  </a:lnTo>
                  <a:lnTo>
                    <a:pt x="13793" y="7406"/>
                  </a:lnTo>
                  <a:lnTo>
                    <a:pt x="13843" y="7464"/>
                  </a:lnTo>
                  <a:lnTo>
                    <a:pt x="13894" y="7522"/>
                  </a:lnTo>
                  <a:lnTo>
                    <a:pt x="13945" y="7573"/>
                  </a:lnTo>
                  <a:lnTo>
                    <a:pt x="13999" y="7623"/>
                  </a:lnTo>
                  <a:lnTo>
                    <a:pt x="14053" y="7670"/>
                  </a:lnTo>
                  <a:lnTo>
                    <a:pt x="14151" y="7747"/>
                  </a:lnTo>
                  <a:lnTo>
                    <a:pt x="14253" y="7815"/>
                  </a:lnTo>
                  <a:lnTo>
                    <a:pt x="14354" y="7881"/>
                  </a:lnTo>
                  <a:lnTo>
                    <a:pt x="14455" y="7942"/>
                  </a:lnTo>
                  <a:lnTo>
                    <a:pt x="14560" y="7996"/>
                  </a:lnTo>
                  <a:lnTo>
                    <a:pt x="14666" y="8044"/>
                  </a:lnTo>
                  <a:lnTo>
                    <a:pt x="14771" y="8083"/>
                  </a:lnTo>
                  <a:lnTo>
                    <a:pt x="14880" y="8123"/>
                  </a:lnTo>
                  <a:lnTo>
                    <a:pt x="14988" y="8153"/>
                  </a:lnTo>
                  <a:lnTo>
                    <a:pt x="15097" y="8182"/>
                  </a:lnTo>
                  <a:lnTo>
                    <a:pt x="15206" y="8203"/>
                  </a:lnTo>
                  <a:lnTo>
                    <a:pt x="15318" y="8218"/>
                  </a:lnTo>
                  <a:lnTo>
                    <a:pt x="15427" y="8229"/>
                  </a:lnTo>
                  <a:lnTo>
                    <a:pt x="15539" y="8236"/>
                  </a:lnTo>
                  <a:lnTo>
                    <a:pt x="15648" y="8236"/>
                  </a:lnTo>
                  <a:lnTo>
                    <a:pt x="15760" y="8232"/>
                  </a:lnTo>
                  <a:lnTo>
                    <a:pt x="15868" y="8225"/>
                  </a:lnTo>
                  <a:lnTo>
                    <a:pt x="15982" y="8214"/>
                  </a:lnTo>
                  <a:lnTo>
                    <a:pt x="16090" y="8196"/>
                  </a:lnTo>
                  <a:lnTo>
                    <a:pt x="16199" y="8175"/>
                  </a:lnTo>
                  <a:lnTo>
                    <a:pt x="16308" y="8149"/>
                  </a:lnTo>
                  <a:lnTo>
                    <a:pt x="16412" y="8120"/>
                  </a:lnTo>
                  <a:lnTo>
                    <a:pt x="16521" y="8083"/>
                  </a:lnTo>
                  <a:lnTo>
                    <a:pt x="16626" y="8048"/>
                  </a:lnTo>
                  <a:lnTo>
                    <a:pt x="16731" y="8004"/>
                  </a:lnTo>
                  <a:lnTo>
                    <a:pt x="16833" y="7957"/>
                  </a:lnTo>
                  <a:lnTo>
                    <a:pt x="16934" y="7909"/>
                  </a:lnTo>
                  <a:lnTo>
                    <a:pt x="17032" y="7855"/>
                  </a:lnTo>
                  <a:lnTo>
                    <a:pt x="17130" y="7797"/>
                  </a:lnTo>
                  <a:lnTo>
                    <a:pt x="17228" y="7735"/>
                  </a:lnTo>
                  <a:lnTo>
                    <a:pt x="17322" y="7675"/>
                  </a:lnTo>
                  <a:lnTo>
                    <a:pt x="17412" y="7605"/>
                  </a:lnTo>
                  <a:lnTo>
                    <a:pt x="17311" y="7703"/>
                  </a:lnTo>
                  <a:lnTo>
                    <a:pt x="17203" y="7797"/>
                  </a:lnTo>
                  <a:lnTo>
                    <a:pt x="17090" y="7884"/>
                  </a:lnTo>
                  <a:lnTo>
                    <a:pt x="16977" y="7968"/>
                  </a:lnTo>
                  <a:lnTo>
                    <a:pt x="16858" y="8048"/>
                  </a:lnTo>
                  <a:lnTo>
                    <a:pt x="16738" y="8120"/>
                  </a:lnTo>
                  <a:lnTo>
                    <a:pt x="16616" y="8189"/>
                  </a:lnTo>
                  <a:lnTo>
                    <a:pt x="16489" y="8254"/>
                  </a:lnTo>
                  <a:lnTo>
                    <a:pt x="16362" y="8309"/>
                  </a:lnTo>
                  <a:lnTo>
                    <a:pt x="16231" y="8359"/>
                  </a:lnTo>
                  <a:lnTo>
                    <a:pt x="16162" y="8384"/>
                  </a:lnTo>
                  <a:lnTo>
                    <a:pt x="16097" y="8406"/>
                  </a:lnTo>
                  <a:lnTo>
                    <a:pt x="16029" y="8424"/>
                  </a:lnTo>
                  <a:lnTo>
                    <a:pt x="15960" y="8443"/>
                  </a:lnTo>
                  <a:lnTo>
                    <a:pt x="15890" y="8461"/>
                  </a:lnTo>
                  <a:lnTo>
                    <a:pt x="15822" y="8475"/>
                  </a:lnTo>
                  <a:lnTo>
                    <a:pt x="15753" y="8490"/>
                  </a:lnTo>
                  <a:lnTo>
                    <a:pt x="15681" y="8501"/>
                  </a:lnTo>
                  <a:lnTo>
                    <a:pt x="15612" y="8511"/>
                  </a:lnTo>
                  <a:lnTo>
                    <a:pt x="15539" y="8518"/>
                  </a:lnTo>
                  <a:lnTo>
                    <a:pt x="15470" y="8526"/>
                  </a:lnTo>
                  <a:lnTo>
                    <a:pt x="15398" y="8530"/>
                  </a:lnTo>
                  <a:lnTo>
                    <a:pt x="15278" y="8533"/>
                  </a:lnTo>
                  <a:lnTo>
                    <a:pt x="15162" y="8533"/>
                  </a:lnTo>
                  <a:lnTo>
                    <a:pt x="15047" y="8530"/>
                  </a:lnTo>
                  <a:lnTo>
                    <a:pt x="14927" y="8518"/>
                  </a:lnTo>
                  <a:lnTo>
                    <a:pt x="14811" y="8504"/>
                  </a:lnTo>
                  <a:lnTo>
                    <a:pt x="14694" y="8486"/>
                  </a:lnTo>
                  <a:lnTo>
                    <a:pt x="14579" y="8461"/>
                  </a:lnTo>
                  <a:lnTo>
                    <a:pt x="14467" y="8436"/>
                  </a:lnTo>
                  <a:lnTo>
                    <a:pt x="14351" y="8403"/>
                  </a:lnTo>
                  <a:lnTo>
                    <a:pt x="14238" y="8370"/>
                  </a:lnTo>
                  <a:lnTo>
                    <a:pt x="14129" y="8330"/>
                  </a:lnTo>
                  <a:lnTo>
                    <a:pt x="14020" y="8287"/>
                  </a:lnTo>
                  <a:lnTo>
                    <a:pt x="13912" y="8240"/>
                  </a:lnTo>
                  <a:lnTo>
                    <a:pt x="13807" y="8189"/>
                  </a:lnTo>
                  <a:lnTo>
                    <a:pt x="13702" y="8131"/>
                  </a:lnTo>
                  <a:lnTo>
                    <a:pt x="13600" y="8073"/>
                  </a:lnTo>
                  <a:lnTo>
                    <a:pt x="13503" y="8011"/>
                  </a:lnTo>
                  <a:lnTo>
                    <a:pt x="13405" y="7946"/>
                  </a:lnTo>
                  <a:lnTo>
                    <a:pt x="13314" y="7874"/>
                  </a:lnTo>
                  <a:lnTo>
                    <a:pt x="13224" y="7801"/>
                  </a:lnTo>
                  <a:lnTo>
                    <a:pt x="13133" y="7725"/>
                  </a:lnTo>
                  <a:lnTo>
                    <a:pt x="13050" y="7645"/>
                  </a:lnTo>
                  <a:lnTo>
                    <a:pt x="12970" y="7562"/>
                  </a:lnTo>
                  <a:lnTo>
                    <a:pt x="12894" y="7475"/>
                  </a:lnTo>
                  <a:lnTo>
                    <a:pt x="12818" y="7384"/>
                  </a:lnTo>
                  <a:lnTo>
                    <a:pt x="12749" y="7290"/>
                  </a:lnTo>
                  <a:lnTo>
                    <a:pt x="12684" y="7192"/>
                  </a:lnTo>
                  <a:lnTo>
                    <a:pt x="12622" y="7091"/>
                  </a:lnTo>
                  <a:lnTo>
                    <a:pt x="12564" y="6989"/>
                  </a:lnTo>
                  <a:lnTo>
                    <a:pt x="12513" y="6884"/>
                  </a:lnTo>
                  <a:lnTo>
                    <a:pt x="12466" y="6772"/>
                  </a:lnTo>
                  <a:lnTo>
                    <a:pt x="12423" y="6660"/>
                  </a:lnTo>
                  <a:lnTo>
                    <a:pt x="12390" y="6554"/>
                  </a:lnTo>
                  <a:lnTo>
                    <a:pt x="12357" y="6446"/>
                  </a:lnTo>
                  <a:lnTo>
                    <a:pt x="12332" y="6337"/>
                  </a:lnTo>
                  <a:lnTo>
                    <a:pt x="12311" y="6225"/>
                  </a:lnTo>
                  <a:lnTo>
                    <a:pt x="12292" y="6116"/>
                  </a:lnTo>
                  <a:lnTo>
                    <a:pt x="12281" y="6004"/>
                  </a:lnTo>
                  <a:lnTo>
                    <a:pt x="12274" y="5892"/>
                  </a:lnTo>
                  <a:lnTo>
                    <a:pt x="12271" y="5775"/>
                  </a:lnTo>
                  <a:lnTo>
                    <a:pt x="12271" y="5663"/>
                  </a:lnTo>
                  <a:lnTo>
                    <a:pt x="12274" y="5551"/>
                  </a:lnTo>
                  <a:lnTo>
                    <a:pt x="12285" y="5439"/>
                  </a:lnTo>
                  <a:lnTo>
                    <a:pt x="12296" y="5326"/>
                  </a:lnTo>
                  <a:lnTo>
                    <a:pt x="12314" y="5213"/>
                  </a:lnTo>
                  <a:lnTo>
                    <a:pt x="12336" y="5105"/>
                  </a:lnTo>
                  <a:lnTo>
                    <a:pt x="12364" y="4996"/>
                  </a:lnTo>
                  <a:lnTo>
                    <a:pt x="12394" y="4887"/>
                  </a:lnTo>
                  <a:lnTo>
                    <a:pt x="12430" y="4778"/>
                  </a:lnTo>
                  <a:lnTo>
                    <a:pt x="12470" y="4678"/>
                  </a:lnTo>
                  <a:lnTo>
                    <a:pt x="12513" y="4572"/>
                  </a:lnTo>
                  <a:lnTo>
                    <a:pt x="12560" y="4471"/>
                  </a:lnTo>
                  <a:lnTo>
                    <a:pt x="12615" y="4373"/>
                  </a:lnTo>
                  <a:lnTo>
                    <a:pt x="12669" y="4278"/>
                  </a:lnTo>
                  <a:lnTo>
                    <a:pt x="12731" y="4184"/>
                  </a:lnTo>
                  <a:lnTo>
                    <a:pt x="12796" y="4094"/>
                  </a:lnTo>
                  <a:lnTo>
                    <a:pt x="12865" y="4007"/>
                  </a:lnTo>
                  <a:lnTo>
                    <a:pt x="12941" y="3924"/>
                  </a:lnTo>
                  <a:lnTo>
                    <a:pt x="13017" y="3844"/>
                  </a:lnTo>
                  <a:lnTo>
                    <a:pt x="13100" y="3764"/>
                  </a:lnTo>
                  <a:lnTo>
                    <a:pt x="13184" y="3691"/>
                  </a:lnTo>
                  <a:lnTo>
                    <a:pt x="13231" y="3659"/>
                  </a:lnTo>
                  <a:lnTo>
                    <a:pt x="13274" y="3623"/>
                  </a:lnTo>
                  <a:lnTo>
                    <a:pt x="13321" y="3590"/>
                  </a:lnTo>
                  <a:lnTo>
                    <a:pt x="13368" y="3561"/>
                  </a:lnTo>
                  <a:lnTo>
                    <a:pt x="13419" y="3529"/>
                  </a:lnTo>
                  <a:lnTo>
                    <a:pt x="13470" y="3500"/>
                  </a:lnTo>
                  <a:lnTo>
                    <a:pt x="13525" y="3467"/>
                  </a:lnTo>
                  <a:lnTo>
                    <a:pt x="13582" y="3438"/>
                  </a:lnTo>
                  <a:lnTo>
                    <a:pt x="13640" y="3413"/>
                  </a:lnTo>
                  <a:lnTo>
                    <a:pt x="13699" y="3387"/>
                  </a:lnTo>
                  <a:lnTo>
                    <a:pt x="13756" y="3362"/>
                  </a:lnTo>
                  <a:lnTo>
                    <a:pt x="13814" y="3343"/>
                  </a:lnTo>
                  <a:lnTo>
                    <a:pt x="13876" y="3322"/>
                  </a:lnTo>
                  <a:lnTo>
                    <a:pt x="13933" y="3304"/>
                  </a:lnTo>
                  <a:lnTo>
                    <a:pt x="13992" y="3290"/>
                  </a:lnTo>
                  <a:lnTo>
                    <a:pt x="14050" y="3275"/>
                  </a:lnTo>
                  <a:lnTo>
                    <a:pt x="14112" y="3264"/>
                  </a:lnTo>
                  <a:lnTo>
                    <a:pt x="14169" y="3256"/>
                  </a:lnTo>
                  <a:lnTo>
                    <a:pt x="14227" y="3246"/>
                  </a:lnTo>
                  <a:lnTo>
                    <a:pt x="14286" y="3243"/>
                  </a:lnTo>
                  <a:lnTo>
                    <a:pt x="14347" y="3239"/>
                  </a:lnTo>
                  <a:lnTo>
                    <a:pt x="14405" y="3235"/>
                  </a:lnTo>
                  <a:close/>
                  <a:moveTo>
                    <a:pt x="3860" y="0"/>
                  </a:moveTo>
                  <a:cubicBezTo>
                    <a:pt x="3802" y="0"/>
                    <a:pt x="3744" y="2"/>
                    <a:pt x="3686" y="6"/>
                  </a:cubicBezTo>
                  <a:cubicBezTo>
                    <a:pt x="2620" y="79"/>
                    <a:pt x="1649" y="739"/>
                    <a:pt x="1033" y="1612"/>
                  </a:cubicBezTo>
                  <a:cubicBezTo>
                    <a:pt x="243" y="2739"/>
                    <a:pt x="1" y="4235"/>
                    <a:pt x="399" y="5551"/>
                  </a:cubicBezTo>
                  <a:cubicBezTo>
                    <a:pt x="801" y="6866"/>
                    <a:pt x="1841" y="7975"/>
                    <a:pt x="3132" y="8449"/>
                  </a:cubicBezTo>
                  <a:cubicBezTo>
                    <a:pt x="3616" y="8627"/>
                    <a:pt x="4130" y="8715"/>
                    <a:pt x="4645" y="8715"/>
                  </a:cubicBezTo>
                  <a:cubicBezTo>
                    <a:pt x="5506" y="8715"/>
                    <a:pt x="6368" y="8470"/>
                    <a:pt x="7089" y="7996"/>
                  </a:cubicBezTo>
                  <a:cubicBezTo>
                    <a:pt x="8302" y="7200"/>
                    <a:pt x="9034" y="5862"/>
                    <a:pt x="9748" y="4598"/>
                  </a:cubicBezTo>
                  <a:cubicBezTo>
                    <a:pt x="10466" y="3333"/>
                    <a:pt x="11277" y="2021"/>
                    <a:pt x="12564" y="1343"/>
                  </a:cubicBezTo>
                  <a:cubicBezTo>
                    <a:pt x="13136" y="1041"/>
                    <a:pt x="13783" y="889"/>
                    <a:pt x="14430" y="889"/>
                  </a:cubicBezTo>
                  <a:cubicBezTo>
                    <a:pt x="15009" y="889"/>
                    <a:pt x="15587" y="1010"/>
                    <a:pt x="16112" y="1253"/>
                  </a:cubicBezTo>
                  <a:cubicBezTo>
                    <a:pt x="17224" y="1771"/>
                    <a:pt x="18069" y="2829"/>
                    <a:pt x="18330" y="4025"/>
                  </a:cubicBezTo>
                  <a:cubicBezTo>
                    <a:pt x="18551" y="5044"/>
                    <a:pt x="18337" y="6178"/>
                    <a:pt x="17648" y="6964"/>
                  </a:cubicBezTo>
                  <a:cubicBezTo>
                    <a:pt x="17154" y="7529"/>
                    <a:pt x="16402" y="7873"/>
                    <a:pt x="15658" y="7873"/>
                  </a:cubicBezTo>
                  <a:cubicBezTo>
                    <a:pt x="15372" y="7873"/>
                    <a:pt x="15087" y="7822"/>
                    <a:pt x="14818" y="7714"/>
                  </a:cubicBezTo>
                  <a:cubicBezTo>
                    <a:pt x="13851" y="7322"/>
                    <a:pt x="13245" y="6141"/>
                    <a:pt x="13600" y="5163"/>
                  </a:cubicBezTo>
                  <a:cubicBezTo>
                    <a:pt x="13727" y="4822"/>
                    <a:pt x="13959" y="4514"/>
                    <a:pt x="14281" y="4355"/>
                  </a:cubicBezTo>
                  <a:cubicBezTo>
                    <a:pt x="14431" y="4279"/>
                    <a:pt x="14600" y="4239"/>
                    <a:pt x="14767" y="4239"/>
                  </a:cubicBezTo>
                  <a:cubicBezTo>
                    <a:pt x="14961" y="4239"/>
                    <a:pt x="15153" y="4293"/>
                    <a:pt x="15311" y="4405"/>
                  </a:cubicBezTo>
                  <a:cubicBezTo>
                    <a:pt x="15684" y="4678"/>
                    <a:pt x="15775" y="5228"/>
                    <a:pt x="15619" y="5666"/>
                  </a:cubicBezTo>
                  <a:cubicBezTo>
                    <a:pt x="15460" y="6101"/>
                    <a:pt x="15101" y="6435"/>
                    <a:pt x="14716" y="6696"/>
                  </a:cubicBezTo>
                  <a:cubicBezTo>
                    <a:pt x="14782" y="6704"/>
                    <a:pt x="14849" y="6708"/>
                    <a:pt x="14915" y="6708"/>
                  </a:cubicBezTo>
                  <a:cubicBezTo>
                    <a:pt x="15688" y="6708"/>
                    <a:pt x="16434" y="6162"/>
                    <a:pt x="16688" y="5424"/>
                  </a:cubicBezTo>
                  <a:cubicBezTo>
                    <a:pt x="16967" y="4626"/>
                    <a:pt x="16673" y="3681"/>
                    <a:pt x="16032" y="3126"/>
                  </a:cubicBezTo>
                  <a:cubicBezTo>
                    <a:pt x="15597" y="2750"/>
                    <a:pt x="15020" y="2560"/>
                    <a:pt x="14441" y="2560"/>
                  </a:cubicBezTo>
                  <a:cubicBezTo>
                    <a:pt x="14172" y="2560"/>
                    <a:pt x="13903" y="2601"/>
                    <a:pt x="13647" y="2684"/>
                  </a:cubicBezTo>
                  <a:cubicBezTo>
                    <a:pt x="12843" y="2945"/>
                    <a:pt x="12187" y="3594"/>
                    <a:pt x="11857" y="4373"/>
                  </a:cubicBezTo>
                  <a:cubicBezTo>
                    <a:pt x="11242" y="5837"/>
                    <a:pt x="11857" y="7689"/>
                    <a:pt x="13180" y="8570"/>
                  </a:cubicBezTo>
                  <a:cubicBezTo>
                    <a:pt x="13784" y="8969"/>
                    <a:pt x="14503" y="9162"/>
                    <a:pt x="15226" y="9162"/>
                  </a:cubicBezTo>
                  <a:cubicBezTo>
                    <a:pt x="16090" y="9162"/>
                    <a:pt x="16960" y="8886"/>
                    <a:pt x="17644" y="8359"/>
                  </a:cubicBezTo>
                  <a:cubicBezTo>
                    <a:pt x="18906" y="7388"/>
                    <a:pt x="19504" y="5666"/>
                    <a:pt x="19213" y="4104"/>
                  </a:cubicBezTo>
                  <a:cubicBezTo>
                    <a:pt x="19101" y="3507"/>
                    <a:pt x="18866" y="2938"/>
                    <a:pt x="18539" y="2430"/>
                  </a:cubicBezTo>
                  <a:cubicBezTo>
                    <a:pt x="18257" y="1988"/>
                    <a:pt x="17905" y="1594"/>
                    <a:pt x="17504" y="1256"/>
                  </a:cubicBezTo>
                  <a:cubicBezTo>
                    <a:pt x="17304" y="1090"/>
                    <a:pt x="17090" y="938"/>
                    <a:pt x="16865" y="800"/>
                  </a:cubicBezTo>
                  <a:cubicBezTo>
                    <a:pt x="16753" y="731"/>
                    <a:pt x="16641" y="669"/>
                    <a:pt x="16525" y="612"/>
                  </a:cubicBezTo>
                  <a:cubicBezTo>
                    <a:pt x="16416" y="557"/>
                    <a:pt x="16347" y="478"/>
                    <a:pt x="16249" y="416"/>
                  </a:cubicBezTo>
                  <a:lnTo>
                    <a:pt x="15851" y="234"/>
                  </a:lnTo>
                  <a:cubicBezTo>
                    <a:pt x="15825" y="227"/>
                    <a:pt x="15803" y="220"/>
                    <a:pt x="15778" y="209"/>
                  </a:cubicBezTo>
                  <a:cubicBezTo>
                    <a:pt x="15503" y="119"/>
                    <a:pt x="15188" y="75"/>
                    <a:pt x="14898" y="43"/>
                  </a:cubicBezTo>
                  <a:cubicBezTo>
                    <a:pt x="14701" y="17"/>
                    <a:pt x="14503" y="5"/>
                    <a:pt x="14305" y="5"/>
                  </a:cubicBezTo>
                  <a:cubicBezTo>
                    <a:pt x="14193" y="5"/>
                    <a:pt x="14081" y="9"/>
                    <a:pt x="13970" y="17"/>
                  </a:cubicBezTo>
                  <a:cubicBezTo>
                    <a:pt x="13358" y="60"/>
                    <a:pt x="12752" y="217"/>
                    <a:pt x="12191" y="463"/>
                  </a:cubicBezTo>
                  <a:cubicBezTo>
                    <a:pt x="11158" y="920"/>
                    <a:pt x="10274" y="1669"/>
                    <a:pt x="9578" y="2554"/>
                  </a:cubicBezTo>
                  <a:cubicBezTo>
                    <a:pt x="8922" y="3391"/>
                    <a:pt x="8429" y="4340"/>
                    <a:pt x="7817" y="5210"/>
                  </a:cubicBezTo>
                  <a:cubicBezTo>
                    <a:pt x="7208" y="6080"/>
                    <a:pt x="6440" y="6892"/>
                    <a:pt x="5450" y="7272"/>
                  </a:cubicBezTo>
                  <a:cubicBezTo>
                    <a:pt x="5076" y="7416"/>
                    <a:pt x="4679" y="7485"/>
                    <a:pt x="4280" y="7485"/>
                  </a:cubicBezTo>
                  <a:cubicBezTo>
                    <a:pt x="2991" y="7485"/>
                    <a:pt x="1689" y="6770"/>
                    <a:pt x="1091" y="5616"/>
                  </a:cubicBezTo>
                  <a:cubicBezTo>
                    <a:pt x="312" y="4104"/>
                    <a:pt x="849" y="2043"/>
                    <a:pt x="2265" y="1104"/>
                  </a:cubicBezTo>
                  <a:cubicBezTo>
                    <a:pt x="2677" y="829"/>
                    <a:pt x="3194" y="664"/>
                    <a:pt x="3687" y="664"/>
                  </a:cubicBezTo>
                  <a:cubicBezTo>
                    <a:pt x="4163" y="664"/>
                    <a:pt x="4618" y="818"/>
                    <a:pt x="4936" y="1173"/>
                  </a:cubicBezTo>
                  <a:cubicBezTo>
                    <a:pt x="5440" y="1739"/>
                    <a:pt x="5378" y="2717"/>
                    <a:pt x="4806" y="3217"/>
                  </a:cubicBezTo>
                  <a:cubicBezTo>
                    <a:pt x="4549" y="3442"/>
                    <a:pt x="4211" y="3551"/>
                    <a:pt x="3871" y="3551"/>
                  </a:cubicBezTo>
                  <a:cubicBezTo>
                    <a:pt x="3454" y="3551"/>
                    <a:pt x="3035" y="3386"/>
                    <a:pt x="2762" y="3069"/>
                  </a:cubicBezTo>
                  <a:lnTo>
                    <a:pt x="2762" y="3069"/>
                  </a:lnTo>
                  <a:cubicBezTo>
                    <a:pt x="3126" y="3731"/>
                    <a:pt x="3866" y="4202"/>
                    <a:pt x="4609" y="4202"/>
                  </a:cubicBezTo>
                  <a:cubicBezTo>
                    <a:pt x="4768" y="4202"/>
                    <a:pt x="4928" y="4180"/>
                    <a:pt x="5084" y="4134"/>
                  </a:cubicBezTo>
                  <a:cubicBezTo>
                    <a:pt x="6110" y="3833"/>
                    <a:pt x="6646" y="2532"/>
                    <a:pt x="6263" y="1532"/>
                  </a:cubicBezTo>
                  <a:cubicBezTo>
                    <a:pt x="5899" y="589"/>
                    <a:pt x="4874" y="0"/>
                    <a:pt x="3860" y="0"/>
                  </a:cubicBez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6" name="Google Shape;1536;p34"/>
          <p:cNvGrpSpPr/>
          <p:nvPr/>
        </p:nvGrpSpPr>
        <p:grpSpPr>
          <a:xfrm rot="10800000">
            <a:off x="8108143" y="4112515"/>
            <a:ext cx="944184" cy="938191"/>
            <a:chOff x="372488" y="407700"/>
            <a:chExt cx="681475" cy="677150"/>
          </a:xfrm>
        </p:grpSpPr>
        <p:sp>
          <p:nvSpPr>
            <p:cNvPr id="1537" name="Google Shape;1537;p34"/>
            <p:cNvSpPr/>
            <p:nvPr/>
          </p:nvSpPr>
          <p:spPr>
            <a:xfrm>
              <a:off x="488638" y="407700"/>
              <a:ext cx="65425" cy="137025"/>
            </a:xfrm>
            <a:custGeom>
              <a:avLst/>
              <a:gdLst/>
              <a:ahLst/>
              <a:cxnLst/>
              <a:rect l="l" t="t" r="r" b="b"/>
              <a:pathLst>
                <a:path w="2617" h="5481" extrusionOk="0">
                  <a:moveTo>
                    <a:pt x="1297" y="838"/>
                  </a:moveTo>
                  <a:lnTo>
                    <a:pt x="1322" y="842"/>
                  </a:lnTo>
                  <a:lnTo>
                    <a:pt x="1344" y="849"/>
                  </a:lnTo>
                  <a:lnTo>
                    <a:pt x="1370" y="856"/>
                  </a:lnTo>
                  <a:lnTo>
                    <a:pt x="1396" y="867"/>
                  </a:lnTo>
                  <a:lnTo>
                    <a:pt x="1424" y="878"/>
                  </a:lnTo>
                  <a:lnTo>
                    <a:pt x="1449" y="889"/>
                  </a:lnTo>
                  <a:lnTo>
                    <a:pt x="1479" y="907"/>
                  </a:lnTo>
                  <a:lnTo>
                    <a:pt x="1504" y="925"/>
                  </a:lnTo>
                  <a:lnTo>
                    <a:pt x="1533" y="943"/>
                  </a:lnTo>
                  <a:lnTo>
                    <a:pt x="1566" y="965"/>
                  </a:lnTo>
                  <a:lnTo>
                    <a:pt x="1595" y="990"/>
                  </a:lnTo>
                  <a:lnTo>
                    <a:pt x="1623" y="1016"/>
                  </a:lnTo>
                  <a:lnTo>
                    <a:pt x="1670" y="1085"/>
                  </a:lnTo>
                  <a:lnTo>
                    <a:pt x="1718" y="1153"/>
                  </a:lnTo>
                  <a:lnTo>
                    <a:pt x="1757" y="1222"/>
                  </a:lnTo>
                  <a:lnTo>
                    <a:pt x="1794" y="1291"/>
                  </a:lnTo>
                  <a:lnTo>
                    <a:pt x="1827" y="1359"/>
                  </a:lnTo>
                  <a:lnTo>
                    <a:pt x="1859" y="1432"/>
                  </a:lnTo>
                  <a:lnTo>
                    <a:pt x="1888" y="1505"/>
                  </a:lnTo>
                  <a:lnTo>
                    <a:pt x="1910" y="1577"/>
                  </a:lnTo>
                  <a:lnTo>
                    <a:pt x="1936" y="1653"/>
                  </a:lnTo>
                  <a:lnTo>
                    <a:pt x="1953" y="1726"/>
                  </a:lnTo>
                  <a:lnTo>
                    <a:pt x="1971" y="1802"/>
                  </a:lnTo>
                  <a:lnTo>
                    <a:pt x="1990" y="1878"/>
                  </a:lnTo>
                  <a:lnTo>
                    <a:pt x="2001" y="1954"/>
                  </a:lnTo>
                  <a:lnTo>
                    <a:pt x="2015" y="2033"/>
                  </a:lnTo>
                  <a:lnTo>
                    <a:pt x="2033" y="2190"/>
                  </a:lnTo>
                  <a:lnTo>
                    <a:pt x="2044" y="2349"/>
                  </a:lnTo>
                  <a:lnTo>
                    <a:pt x="2051" y="2508"/>
                  </a:lnTo>
                  <a:lnTo>
                    <a:pt x="2055" y="2672"/>
                  </a:lnTo>
                  <a:lnTo>
                    <a:pt x="2055" y="2834"/>
                  </a:lnTo>
                  <a:cubicBezTo>
                    <a:pt x="2051" y="3052"/>
                    <a:pt x="2048" y="3273"/>
                    <a:pt x="2044" y="3495"/>
                  </a:cubicBezTo>
                  <a:lnTo>
                    <a:pt x="2033" y="3595"/>
                  </a:lnTo>
                  <a:lnTo>
                    <a:pt x="2023" y="3694"/>
                  </a:lnTo>
                  <a:cubicBezTo>
                    <a:pt x="2018" y="3712"/>
                    <a:pt x="2018" y="3729"/>
                    <a:pt x="2018" y="3748"/>
                  </a:cubicBezTo>
                  <a:lnTo>
                    <a:pt x="1983" y="3570"/>
                  </a:lnTo>
                  <a:cubicBezTo>
                    <a:pt x="1971" y="3512"/>
                    <a:pt x="1961" y="3455"/>
                    <a:pt x="1950" y="3393"/>
                  </a:cubicBezTo>
                  <a:cubicBezTo>
                    <a:pt x="1943" y="3331"/>
                    <a:pt x="1936" y="3273"/>
                    <a:pt x="1924" y="3212"/>
                  </a:cubicBezTo>
                  <a:cubicBezTo>
                    <a:pt x="1917" y="3147"/>
                    <a:pt x="1914" y="3085"/>
                    <a:pt x="1906" y="3020"/>
                  </a:cubicBezTo>
                  <a:lnTo>
                    <a:pt x="1888" y="2856"/>
                  </a:lnTo>
                  <a:lnTo>
                    <a:pt x="1866" y="2697"/>
                  </a:lnTo>
                  <a:lnTo>
                    <a:pt x="1841" y="2538"/>
                  </a:lnTo>
                  <a:lnTo>
                    <a:pt x="1809" y="2378"/>
                  </a:lnTo>
                  <a:lnTo>
                    <a:pt x="1769" y="2222"/>
                  </a:lnTo>
                  <a:lnTo>
                    <a:pt x="1729" y="2066"/>
                  </a:lnTo>
                  <a:lnTo>
                    <a:pt x="1682" y="1911"/>
                  </a:lnTo>
                  <a:lnTo>
                    <a:pt x="1631" y="1755"/>
                  </a:lnTo>
                  <a:lnTo>
                    <a:pt x="1627" y="1751"/>
                  </a:lnTo>
                  <a:lnTo>
                    <a:pt x="1613" y="1751"/>
                  </a:lnTo>
                  <a:lnTo>
                    <a:pt x="1613" y="1755"/>
                  </a:lnTo>
                  <a:lnTo>
                    <a:pt x="1613" y="1759"/>
                  </a:lnTo>
                  <a:lnTo>
                    <a:pt x="1613" y="1762"/>
                  </a:lnTo>
                  <a:lnTo>
                    <a:pt x="1623" y="1820"/>
                  </a:lnTo>
                  <a:lnTo>
                    <a:pt x="1631" y="1881"/>
                  </a:lnTo>
                  <a:lnTo>
                    <a:pt x="1638" y="1943"/>
                  </a:lnTo>
                  <a:lnTo>
                    <a:pt x="1645" y="2008"/>
                  </a:lnTo>
                  <a:lnTo>
                    <a:pt x="1649" y="2070"/>
                  </a:lnTo>
                  <a:lnTo>
                    <a:pt x="1649" y="2135"/>
                  </a:lnTo>
                  <a:lnTo>
                    <a:pt x="1649" y="2269"/>
                  </a:lnTo>
                  <a:cubicBezTo>
                    <a:pt x="1649" y="2313"/>
                    <a:pt x="1649" y="2356"/>
                    <a:pt x="1645" y="2403"/>
                  </a:cubicBezTo>
                  <a:cubicBezTo>
                    <a:pt x="1642" y="2447"/>
                    <a:pt x="1642" y="2494"/>
                    <a:pt x="1638" y="2541"/>
                  </a:cubicBezTo>
                  <a:cubicBezTo>
                    <a:pt x="1631" y="2632"/>
                    <a:pt x="1623" y="2726"/>
                    <a:pt x="1616" y="2816"/>
                  </a:cubicBezTo>
                  <a:lnTo>
                    <a:pt x="1595" y="3099"/>
                  </a:lnTo>
                  <a:lnTo>
                    <a:pt x="1588" y="3237"/>
                  </a:lnTo>
                  <a:lnTo>
                    <a:pt x="1583" y="3375"/>
                  </a:lnTo>
                  <a:lnTo>
                    <a:pt x="1583" y="3512"/>
                  </a:lnTo>
                  <a:lnTo>
                    <a:pt x="1588" y="3582"/>
                  </a:lnTo>
                  <a:lnTo>
                    <a:pt x="1591" y="3650"/>
                  </a:lnTo>
                  <a:lnTo>
                    <a:pt x="1598" y="3715"/>
                  </a:lnTo>
                  <a:lnTo>
                    <a:pt x="1605" y="3781"/>
                  </a:lnTo>
                  <a:lnTo>
                    <a:pt x="1613" y="3846"/>
                  </a:lnTo>
                  <a:lnTo>
                    <a:pt x="1627" y="3911"/>
                  </a:lnTo>
                  <a:cubicBezTo>
                    <a:pt x="1566" y="3802"/>
                    <a:pt x="1504" y="3690"/>
                    <a:pt x="1442" y="3577"/>
                  </a:cubicBezTo>
                  <a:lnTo>
                    <a:pt x="1356" y="3408"/>
                  </a:lnTo>
                  <a:lnTo>
                    <a:pt x="1265" y="3234"/>
                  </a:lnTo>
                  <a:lnTo>
                    <a:pt x="1182" y="3055"/>
                  </a:lnTo>
                  <a:lnTo>
                    <a:pt x="1102" y="2878"/>
                  </a:lnTo>
                  <a:cubicBezTo>
                    <a:pt x="1076" y="2821"/>
                    <a:pt x="1051" y="2762"/>
                    <a:pt x="1026" y="2704"/>
                  </a:cubicBezTo>
                  <a:cubicBezTo>
                    <a:pt x="1004" y="2647"/>
                    <a:pt x="979" y="2585"/>
                    <a:pt x="957" y="2530"/>
                  </a:cubicBezTo>
                  <a:lnTo>
                    <a:pt x="917" y="2367"/>
                  </a:lnTo>
                  <a:lnTo>
                    <a:pt x="877" y="2204"/>
                  </a:lnTo>
                  <a:lnTo>
                    <a:pt x="844" y="2038"/>
                  </a:lnTo>
                  <a:lnTo>
                    <a:pt x="819" y="1874"/>
                  </a:lnTo>
                  <a:cubicBezTo>
                    <a:pt x="819" y="1864"/>
                    <a:pt x="815" y="1849"/>
                    <a:pt x="815" y="1834"/>
                  </a:cubicBezTo>
                  <a:cubicBezTo>
                    <a:pt x="812" y="1820"/>
                    <a:pt x="812" y="1806"/>
                    <a:pt x="812" y="1791"/>
                  </a:cubicBezTo>
                  <a:cubicBezTo>
                    <a:pt x="812" y="1777"/>
                    <a:pt x="812" y="1762"/>
                    <a:pt x="808" y="1744"/>
                  </a:cubicBezTo>
                  <a:lnTo>
                    <a:pt x="808" y="1697"/>
                  </a:lnTo>
                  <a:cubicBezTo>
                    <a:pt x="812" y="1679"/>
                    <a:pt x="812" y="1660"/>
                    <a:pt x="812" y="1642"/>
                  </a:cubicBezTo>
                  <a:lnTo>
                    <a:pt x="815" y="1592"/>
                  </a:lnTo>
                  <a:lnTo>
                    <a:pt x="819" y="1538"/>
                  </a:lnTo>
                  <a:lnTo>
                    <a:pt x="827" y="1483"/>
                  </a:lnTo>
                  <a:lnTo>
                    <a:pt x="837" y="1429"/>
                  </a:lnTo>
                  <a:lnTo>
                    <a:pt x="844" y="1374"/>
                  </a:lnTo>
                  <a:lnTo>
                    <a:pt x="859" y="1320"/>
                  </a:lnTo>
                  <a:lnTo>
                    <a:pt x="874" y="1265"/>
                  </a:lnTo>
                  <a:lnTo>
                    <a:pt x="888" y="1212"/>
                  </a:lnTo>
                  <a:lnTo>
                    <a:pt x="906" y="1160"/>
                  </a:lnTo>
                  <a:lnTo>
                    <a:pt x="928" y="1113"/>
                  </a:lnTo>
                  <a:lnTo>
                    <a:pt x="949" y="1066"/>
                  </a:lnTo>
                  <a:lnTo>
                    <a:pt x="975" y="1023"/>
                  </a:lnTo>
                  <a:lnTo>
                    <a:pt x="989" y="1005"/>
                  </a:lnTo>
                  <a:lnTo>
                    <a:pt x="1001" y="983"/>
                  </a:lnTo>
                  <a:lnTo>
                    <a:pt x="1015" y="965"/>
                  </a:lnTo>
                  <a:lnTo>
                    <a:pt x="1029" y="951"/>
                  </a:lnTo>
                  <a:lnTo>
                    <a:pt x="1048" y="932"/>
                  </a:lnTo>
                  <a:lnTo>
                    <a:pt x="1062" y="918"/>
                  </a:lnTo>
                  <a:lnTo>
                    <a:pt x="1080" y="903"/>
                  </a:lnTo>
                  <a:lnTo>
                    <a:pt x="1095" y="889"/>
                  </a:lnTo>
                  <a:lnTo>
                    <a:pt x="1113" y="878"/>
                  </a:lnTo>
                  <a:lnTo>
                    <a:pt x="1131" y="867"/>
                  </a:lnTo>
                  <a:lnTo>
                    <a:pt x="1149" y="859"/>
                  </a:lnTo>
                  <a:lnTo>
                    <a:pt x="1170" y="852"/>
                  </a:lnTo>
                  <a:lnTo>
                    <a:pt x="1189" y="845"/>
                  </a:lnTo>
                  <a:lnTo>
                    <a:pt x="1210" y="842"/>
                  </a:lnTo>
                  <a:lnTo>
                    <a:pt x="1232" y="838"/>
                  </a:lnTo>
                  <a:close/>
                  <a:moveTo>
                    <a:pt x="2062" y="4636"/>
                  </a:moveTo>
                  <a:lnTo>
                    <a:pt x="2070" y="4639"/>
                  </a:lnTo>
                  <a:lnTo>
                    <a:pt x="2073" y="4639"/>
                  </a:lnTo>
                  <a:lnTo>
                    <a:pt x="2080" y="4669"/>
                  </a:lnTo>
                  <a:cubicBezTo>
                    <a:pt x="2073" y="4657"/>
                    <a:pt x="2066" y="4647"/>
                    <a:pt x="2062" y="4636"/>
                  </a:cubicBezTo>
                  <a:close/>
                  <a:moveTo>
                    <a:pt x="1091" y="1"/>
                  </a:moveTo>
                  <a:lnTo>
                    <a:pt x="1055" y="4"/>
                  </a:lnTo>
                  <a:lnTo>
                    <a:pt x="1015" y="8"/>
                  </a:lnTo>
                  <a:lnTo>
                    <a:pt x="979" y="11"/>
                  </a:lnTo>
                  <a:lnTo>
                    <a:pt x="939" y="19"/>
                  </a:lnTo>
                  <a:lnTo>
                    <a:pt x="902" y="26"/>
                  </a:lnTo>
                  <a:lnTo>
                    <a:pt x="866" y="33"/>
                  </a:lnTo>
                  <a:lnTo>
                    <a:pt x="830" y="44"/>
                  </a:lnTo>
                  <a:lnTo>
                    <a:pt x="790" y="55"/>
                  </a:lnTo>
                  <a:lnTo>
                    <a:pt x="757" y="70"/>
                  </a:lnTo>
                  <a:lnTo>
                    <a:pt x="721" y="84"/>
                  </a:lnTo>
                  <a:lnTo>
                    <a:pt x="685" y="98"/>
                  </a:lnTo>
                  <a:lnTo>
                    <a:pt x="648" y="113"/>
                  </a:lnTo>
                  <a:lnTo>
                    <a:pt x="616" y="131"/>
                  </a:lnTo>
                  <a:lnTo>
                    <a:pt x="583" y="150"/>
                  </a:lnTo>
                  <a:lnTo>
                    <a:pt x="551" y="171"/>
                  </a:lnTo>
                  <a:lnTo>
                    <a:pt x="518" y="193"/>
                  </a:lnTo>
                  <a:lnTo>
                    <a:pt x="486" y="215"/>
                  </a:lnTo>
                  <a:lnTo>
                    <a:pt x="457" y="237"/>
                  </a:lnTo>
                  <a:lnTo>
                    <a:pt x="428" y="262"/>
                  </a:lnTo>
                  <a:lnTo>
                    <a:pt x="399" y="287"/>
                  </a:lnTo>
                  <a:lnTo>
                    <a:pt x="370" y="316"/>
                  </a:lnTo>
                  <a:lnTo>
                    <a:pt x="341" y="345"/>
                  </a:lnTo>
                  <a:lnTo>
                    <a:pt x="312" y="381"/>
                  </a:lnTo>
                  <a:lnTo>
                    <a:pt x="279" y="418"/>
                  </a:lnTo>
                  <a:lnTo>
                    <a:pt x="250" y="458"/>
                  </a:lnTo>
                  <a:lnTo>
                    <a:pt x="225" y="498"/>
                  </a:lnTo>
                  <a:lnTo>
                    <a:pt x="200" y="538"/>
                  </a:lnTo>
                  <a:lnTo>
                    <a:pt x="174" y="581"/>
                  </a:lnTo>
                  <a:lnTo>
                    <a:pt x="153" y="620"/>
                  </a:lnTo>
                  <a:lnTo>
                    <a:pt x="134" y="664"/>
                  </a:lnTo>
                  <a:lnTo>
                    <a:pt x="116" y="711"/>
                  </a:lnTo>
                  <a:lnTo>
                    <a:pt x="98" y="755"/>
                  </a:lnTo>
                  <a:lnTo>
                    <a:pt x="80" y="802"/>
                  </a:lnTo>
                  <a:lnTo>
                    <a:pt x="66" y="849"/>
                  </a:lnTo>
                  <a:lnTo>
                    <a:pt x="54" y="896"/>
                  </a:lnTo>
                  <a:lnTo>
                    <a:pt x="44" y="946"/>
                  </a:lnTo>
                  <a:lnTo>
                    <a:pt x="33" y="994"/>
                  </a:lnTo>
                  <a:lnTo>
                    <a:pt x="26" y="1045"/>
                  </a:lnTo>
                  <a:lnTo>
                    <a:pt x="11" y="1146"/>
                  </a:lnTo>
                  <a:lnTo>
                    <a:pt x="4" y="1247"/>
                  </a:lnTo>
                  <a:lnTo>
                    <a:pt x="0" y="1352"/>
                  </a:lnTo>
                  <a:lnTo>
                    <a:pt x="4" y="1458"/>
                  </a:lnTo>
                  <a:lnTo>
                    <a:pt x="11" y="1563"/>
                  </a:lnTo>
                  <a:lnTo>
                    <a:pt x="22" y="1672"/>
                  </a:lnTo>
                  <a:lnTo>
                    <a:pt x="36" y="1777"/>
                  </a:lnTo>
                  <a:lnTo>
                    <a:pt x="54" y="1881"/>
                  </a:lnTo>
                  <a:lnTo>
                    <a:pt x="80" y="2012"/>
                  </a:lnTo>
                  <a:lnTo>
                    <a:pt x="109" y="2142"/>
                  </a:lnTo>
                  <a:lnTo>
                    <a:pt x="145" y="2273"/>
                  </a:lnTo>
                  <a:lnTo>
                    <a:pt x="185" y="2400"/>
                  </a:lnTo>
                  <a:lnTo>
                    <a:pt x="228" y="2527"/>
                  </a:lnTo>
                  <a:lnTo>
                    <a:pt x="279" y="2650"/>
                  </a:lnTo>
                  <a:lnTo>
                    <a:pt x="334" y="2777"/>
                  </a:lnTo>
                  <a:lnTo>
                    <a:pt x="388" y="2900"/>
                  </a:lnTo>
                  <a:lnTo>
                    <a:pt x="449" y="3023"/>
                  </a:lnTo>
                  <a:lnTo>
                    <a:pt x="514" y="3142"/>
                  </a:lnTo>
                  <a:lnTo>
                    <a:pt x="580" y="3262"/>
                  </a:lnTo>
                  <a:lnTo>
                    <a:pt x="653" y="3381"/>
                  </a:lnTo>
                  <a:lnTo>
                    <a:pt x="725" y="3498"/>
                  </a:lnTo>
                  <a:lnTo>
                    <a:pt x="801" y="3614"/>
                  </a:lnTo>
                  <a:lnTo>
                    <a:pt x="881" y="3726"/>
                  </a:lnTo>
                  <a:lnTo>
                    <a:pt x="964" y="3838"/>
                  </a:lnTo>
                  <a:lnTo>
                    <a:pt x="1048" y="3951"/>
                  </a:lnTo>
                  <a:lnTo>
                    <a:pt x="1135" y="4060"/>
                  </a:lnTo>
                  <a:lnTo>
                    <a:pt x="1222" y="4169"/>
                  </a:lnTo>
                  <a:lnTo>
                    <a:pt x="1312" y="4277"/>
                  </a:lnTo>
                  <a:lnTo>
                    <a:pt x="1493" y="4483"/>
                  </a:lnTo>
                  <a:cubicBezTo>
                    <a:pt x="1558" y="4552"/>
                    <a:pt x="1620" y="4617"/>
                    <a:pt x="1682" y="4686"/>
                  </a:cubicBezTo>
                  <a:cubicBezTo>
                    <a:pt x="1747" y="4751"/>
                    <a:pt x="1809" y="4817"/>
                    <a:pt x="1874" y="4882"/>
                  </a:cubicBezTo>
                  <a:cubicBezTo>
                    <a:pt x="1939" y="4943"/>
                    <a:pt x="2001" y="5005"/>
                    <a:pt x="2066" y="5067"/>
                  </a:cubicBezTo>
                  <a:cubicBezTo>
                    <a:pt x="2131" y="5129"/>
                    <a:pt x="2192" y="5190"/>
                    <a:pt x="2257" y="5248"/>
                  </a:cubicBezTo>
                  <a:cubicBezTo>
                    <a:pt x="2323" y="5306"/>
                    <a:pt x="2384" y="5364"/>
                    <a:pt x="2450" y="5422"/>
                  </a:cubicBezTo>
                  <a:lnTo>
                    <a:pt x="2453" y="5422"/>
                  </a:lnTo>
                  <a:lnTo>
                    <a:pt x="2457" y="5425"/>
                  </a:lnTo>
                  <a:lnTo>
                    <a:pt x="2468" y="5425"/>
                  </a:lnTo>
                  <a:cubicBezTo>
                    <a:pt x="2475" y="5437"/>
                    <a:pt x="2486" y="5447"/>
                    <a:pt x="2493" y="5458"/>
                  </a:cubicBezTo>
                  <a:lnTo>
                    <a:pt x="2501" y="5465"/>
                  </a:lnTo>
                  <a:lnTo>
                    <a:pt x="2504" y="5469"/>
                  </a:lnTo>
                  <a:lnTo>
                    <a:pt x="2508" y="5469"/>
                  </a:lnTo>
                  <a:lnTo>
                    <a:pt x="2515" y="5473"/>
                  </a:lnTo>
                  <a:lnTo>
                    <a:pt x="2518" y="5477"/>
                  </a:lnTo>
                  <a:lnTo>
                    <a:pt x="2526" y="5477"/>
                  </a:lnTo>
                  <a:lnTo>
                    <a:pt x="2537" y="5480"/>
                  </a:lnTo>
                  <a:lnTo>
                    <a:pt x="2548" y="5480"/>
                  </a:lnTo>
                  <a:lnTo>
                    <a:pt x="2558" y="5477"/>
                  </a:lnTo>
                  <a:lnTo>
                    <a:pt x="2570" y="5473"/>
                  </a:lnTo>
                  <a:lnTo>
                    <a:pt x="2580" y="5469"/>
                  </a:lnTo>
                  <a:lnTo>
                    <a:pt x="2591" y="5462"/>
                  </a:lnTo>
                  <a:lnTo>
                    <a:pt x="2598" y="5455"/>
                  </a:lnTo>
                  <a:lnTo>
                    <a:pt x="2605" y="5447"/>
                  </a:lnTo>
                  <a:lnTo>
                    <a:pt x="2610" y="5444"/>
                  </a:lnTo>
                  <a:lnTo>
                    <a:pt x="2613" y="5437"/>
                  </a:lnTo>
                  <a:lnTo>
                    <a:pt x="2617" y="5433"/>
                  </a:lnTo>
                  <a:lnTo>
                    <a:pt x="2617" y="5425"/>
                  </a:lnTo>
                  <a:lnTo>
                    <a:pt x="2617" y="5422"/>
                  </a:lnTo>
                  <a:lnTo>
                    <a:pt x="2617" y="5415"/>
                  </a:lnTo>
                  <a:lnTo>
                    <a:pt x="2617" y="5411"/>
                  </a:lnTo>
                  <a:lnTo>
                    <a:pt x="2617" y="5404"/>
                  </a:lnTo>
                  <a:lnTo>
                    <a:pt x="2617" y="5397"/>
                  </a:lnTo>
                  <a:lnTo>
                    <a:pt x="2613" y="5393"/>
                  </a:lnTo>
                  <a:lnTo>
                    <a:pt x="2584" y="5306"/>
                  </a:lnTo>
                  <a:lnTo>
                    <a:pt x="2555" y="5223"/>
                  </a:lnTo>
                  <a:lnTo>
                    <a:pt x="2530" y="5139"/>
                  </a:lnTo>
                  <a:lnTo>
                    <a:pt x="2508" y="5060"/>
                  </a:lnTo>
                  <a:lnTo>
                    <a:pt x="2486" y="4977"/>
                  </a:lnTo>
                  <a:lnTo>
                    <a:pt x="2464" y="4897"/>
                  </a:lnTo>
                  <a:lnTo>
                    <a:pt x="2450" y="4817"/>
                  </a:lnTo>
                  <a:lnTo>
                    <a:pt x="2436" y="4737"/>
                  </a:lnTo>
                  <a:lnTo>
                    <a:pt x="2421" y="4657"/>
                  </a:lnTo>
                  <a:lnTo>
                    <a:pt x="2410" y="4582"/>
                  </a:lnTo>
                  <a:lnTo>
                    <a:pt x="2392" y="4422"/>
                  </a:lnTo>
                  <a:lnTo>
                    <a:pt x="2381" y="4266"/>
                  </a:lnTo>
                  <a:lnTo>
                    <a:pt x="2377" y="4110"/>
                  </a:lnTo>
                  <a:lnTo>
                    <a:pt x="2381" y="3955"/>
                  </a:lnTo>
                  <a:lnTo>
                    <a:pt x="2384" y="3799"/>
                  </a:lnTo>
                  <a:cubicBezTo>
                    <a:pt x="2388" y="3748"/>
                    <a:pt x="2392" y="3694"/>
                    <a:pt x="2396" y="3639"/>
                  </a:cubicBezTo>
                  <a:cubicBezTo>
                    <a:pt x="2403" y="3588"/>
                    <a:pt x="2406" y="3534"/>
                    <a:pt x="2414" y="3480"/>
                  </a:cubicBezTo>
                  <a:cubicBezTo>
                    <a:pt x="2424" y="3371"/>
                    <a:pt x="2439" y="3262"/>
                    <a:pt x="2450" y="3150"/>
                  </a:cubicBezTo>
                  <a:cubicBezTo>
                    <a:pt x="2468" y="3038"/>
                    <a:pt x="2483" y="2925"/>
                    <a:pt x="2501" y="2809"/>
                  </a:cubicBezTo>
                  <a:cubicBezTo>
                    <a:pt x="2508" y="2737"/>
                    <a:pt x="2518" y="2664"/>
                    <a:pt x="2530" y="2592"/>
                  </a:cubicBezTo>
                  <a:lnTo>
                    <a:pt x="2555" y="2374"/>
                  </a:lnTo>
                  <a:lnTo>
                    <a:pt x="2566" y="2262"/>
                  </a:lnTo>
                  <a:lnTo>
                    <a:pt x="2573" y="2153"/>
                  </a:lnTo>
                  <a:lnTo>
                    <a:pt x="2577" y="2045"/>
                  </a:lnTo>
                  <a:lnTo>
                    <a:pt x="2580" y="1933"/>
                  </a:lnTo>
                  <a:lnTo>
                    <a:pt x="2580" y="1824"/>
                  </a:lnTo>
                  <a:lnTo>
                    <a:pt x="2577" y="1715"/>
                  </a:lnTo>
                  <a:lnTo>
                    <a:pt x="2570" y="1606"/>
                  </a:lnTo>
                  <a:lnTo>
                    <a:pt x="2555" y="1498"/>
                  </a:lnTo>
                  <a:lnTo>
                    <a:pt x="2540" y="1389"/>
                  </a:lnTo>
                  <a:lnTo>
                    <a:pt x="2518" y="1280"/>
                  </a:lnTo>
                  <a:lnTo>
                    <a:pt x="2490" y="1175"/>
                  </a:lnTo>
                  <a:lnTo>
                    <a:pt x="2475" y="1120"/>
                  </a:lnTo>
                  <a:lnTo>
                    <a:pt x="2457" y="1070"/>
                  </a:lnTo>
                  <a:lnTo>
                    <a:pt x="2436" y="1016"/>
                  </a:lnTo>
                  <a:lnTo>
                    <a:pt x="2414" y="958"/>
                  </a:lnTo>
                  <a:lnTo>
                    <a:pt x="2388" y="903"/>
                  </a:lnTo>
                  <a:lnTo>
                    <a:pt x="2363" y="852"/>
                  </a:lnTo>
                  <a:lnTo>
                    <a:pt x="2330" y="798"/>
                  </a:lnTo>
                  <a:lnTo>
                    <a:pt x="2301" y="747"/>
                  </a:lnTo>
                  <a:lnTo>
                    <a:pt x="2269" y="697"/>
                  </a:lnTo>
                  <a:lnTo>
                    <a:pt x="2232" y="646"/>
                  </a:lnTo>
                  <a:lnTo>
                    <a:pt x="2197" y="598"/>
                  </a:lnTo>
                  <a:lnTo>
                    <a:pt x="2156" y="551"/>
                  </a:lnTo>
                  <a:lnTo>
                    <a:pt x="2116" y="508"/>
                  </a:lnTo>
                  <a:lnTo>
                    <a:pt x="2076" y="464"/>
                  </a:lnTo>
                  <a:lnTo>
                    <a:pt x="2033" y="421"/>
                  </a:lnTo>
                  <a:lnTo>
                    <a:pt x="1990" y="381"/>
                  </a:lnTo>
                  <a:lnTo>
                    <a:pt x="1943" y="345"/>
                  </a:lnTo>
                  <a:lnTo>
                    <a:pt x="1899" y="309"/>
                  </a:lnTo>
                  <a:lnTo>
                    <a:pt x="1874" y="287"/>
                  </a:lnTo>
                  <a:lnTo>
                    <a:pt x="1852" y="265"/>
                  </a:lnTo>
                  <a:lnTo>
                    <a:pt x="1827" y="244"/>
                  </a:lnTo>
                  <a:lnTo>
                    <a:pt x="1801" y="225"/>
                  </a:lnTo>
                  <a:lnTo>
                    <a:pt x="1750" y="190"/>
                  </a:lnTo>
                  <a:lnTo>
                    <a:pt x="1696" y="153"/>
                  </a:lnTo>
                  <a:lnTo>
                    <a:pt x="1638" y="124"/>
                  </a:lnTo>
                  <a:lnTo>
                    <a:pt x="1583" y="98"/>
                  </a:lnTo>
                  <a:cubicBezTo>
                    <a:pt x="1562" y="88"/>
                    <a:pt x="1544" y="81"/>
                    <a:pt x="1526" y="73"/>
                  </a:cubicBezTo>
                  <a:cubicBezTo>
                    <a:pt x="1508" y="66"/>
                    <a:pt x="1489" y="59"/>
                    <a:pt x="1471" y="55"/>
                  </a:cubicBezTo>
                  <a:lnTo>
                    <a:pt x="1436" y="41"/>
                  </a:lnTo>
                  <a:lnTo>
                    <a:pt x="1396" y="30"/>
                  </a:lnTo>
                  <a:lnTo>
                    <a:pt x="1359" y="23"/>
                  </a:lnTo>
                  <a:lnTo>
                    <a:pt x="1319" y="16"/>
                  </a:lnTo>
                  <a:lnTo>
                    <a:pt x="1283" y="8"/>
                  </a:lnTo>
                  <a:lnTo>
                    <a:pt x="1243" y="4"/>
                  </a:lnTo>
                  <a:lnTo>
                    <a:pt x="1207" y="1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34"/>
            <p:cNvSpPr/>
            <p:nvPr/>
          </p:nvSpPr>
          <p:spPr>
            <a:xfrm>
              <a:off x="654513" y="545775"/>
              <a:ext cx="39425" cy="41800"/>
            </a:xfrm>
            <a:custGeom>
              <a:avLst/>
              <a:gdLst/>
              <a:ahLst/>
              <a:cxnLst/>
              <a:rect l="l" t="t" r="r" b="b"/>
              <a:pathLst>
                <a:path w="1577" h="1672" extrusionOk="0">
                  <a:moveTo>
                    <a:pt x="815" y="457"/>
                  </a:moveTo>
                  <a:lnTo>
                    <a:pt x="848" y="461"/>
                  </a:lnTo>
                  <a:lnTo>
                    <a:pt x="877" y="464"/>
                  </a:lnTo>
                  <a:lnTo>
                    <a:pt x="910" y="468"/>
                  </a:lnTo>
                  <a:lnTo>
                    <a:pt x="939" y="475"/>
                  </a:lnTo>
                  <a:lnTo>
                    <a:pt x="968" y="486"/>
                  </a:lnTo>
                  <a:lnTo>
                    <a:pt x="989" y="504"/>
                  </a:lnTo>
                  <a:lnTo>
                    <a:pt x="1008" y="519"/>
                  </a:lnTo>
                  <a:lnTo>
                    <a:pt x="1026" y="537"/>
                  </a:lnTo>
                  <a:lnTo>
                    <a:pt x="1044" y="559"/>
                  </a:lnTo>
                  <a:lnTo>
                    <a:pt x="1062" y="576"/>
                  </a:lnTo>
                  <a:lnTo>
                    <a:pt x="1076" y="598"/>
                  </a:lnTo>
                  <a:lnTo>
                    <a:pt x="1091" y="620"/>
                  </a:lnTo>
                  <a:lnTo>
                    <a:pt x="1106" y="642"/>
                  </a:lnTo>
                  <a:lnTo>
                    <a:pt x="1116" y="668"/>
                  </a:lnTo>
                  <a:lnTo>
                    <a:pt x="1128" y="689"/>
                  </a:lnTo>
                  <a:lnTo>
                    <a:pt x="1138" y="715"/>
                  </a:lnTo>
                  <a:lnTo>
                    <a:pt x="1149" y="740"/>
                  </a:lnTo>
                  <a:lnTo>
                    <a:pt x="1156" y="762"/>
                  </a:lnTo>
                  <a:lnTo>
                    <a:pt x="1160" y="787"/>
                  </a:lnTo>
                  <a:lnTo>
                    <a:pt x="1167" y="812"/>
                  </a:lnTo>
                  <a:lnTo>
                    <a:pt x="1171" y="837"/>
                  </a:lnTo>
                  <a:lnTo>
                    <a:pt x="1171" y="867"/>
                  </a:lnTo>
                  <a:lnTo>
                    <a:pt x="1175" y="892"/>
                  </a:lnTo>
                  <a:lnTo>
                    <a:pt x="1175" y="917"/>
                  </a:lnTo>
                  <a:lnTo>
                    <a:pt x="1171" y="942"/>
                  </a:lnTo>
                  <a:lnTo>
                    <a:pt x="1167" y="968"/>
                  </a:lnTo>
                  <a:lnTo>
                    <a:pt x="1163" y="989"/>
                  </a:lnTo>
                  <a:lnTo>
                    <a:pt x="1156" y="1016"/>
                  </a:lnTo>
                  <a:lnTo>
                    <a:pt x="1149" y="1041"/>
                  </a:lnTo>
                  <a:lnTo>
                    <a:pt x="1138" y="1063"/>
                  </a:lnTo>
                  <a:lnTo>
                    <a:pt x="1128" y="1088"/>
                  </a:lnTo>
                  <a:lnTo>
                    <a:pt x="1116" y="1109"/>
                  </a:lnTo>
                  <a:lnTo>
                    <a:pt x="1102" y="1131"/>
                  </a:lnTo>
                  <a:lnTo>
                    <a:pt x="1084" y="1149"/>
                  </a:lnTo>
                  <a:lnTo>
                    <a:pt x="1066" y="1171"/>
                  </a:lnTo>
                  <a:lnTo>
                    <a:pt x="1048" y="1189"/>
                  </a:lnTo>
                  <a:lnTo>
                    <a:pt x="1026" y="1207"/>
                  </a:lnTo>
                  <a:lnTo>
                    <a:pt x="1015" y="1211"/>
                  </a:lnTo>
                  <a:lnTo>
                    <a:pt x="986" y="1222"/>
                  </a:lnTo>
                  <a:lnTo>
                    <a:pt x="957" y="1233"/>
                  </a:lnTo>
                  <a:lnTo>
                    <a:pt x="928" y="1240"/>
                  </a:lnTo>
                  <a:lnTo>
                    <a:pt x="899" y="1243"/>
                  </a:lnTo>
                  <a:lnTo>
                    <a:pt x="870" y="1250"/>
                  </a:lnTo>
                  <a:lnTo>
                    <a:pt x="841" y="1250"/>
                  </a:lnTo>
                  <a:lnTo>
                    <a:pt x="812" y="1255"/>
                  </a:lnTo>
                  <a:lnTo>
                    <a:pt x="783" y="1250"/>
                  </a:lnTo>
                  <a:lnTo>
                    <a:pt x="754" y="1250"/>
                  </a:lnTo>
                  <a:lnTo>
                    <a:pt x="725" y="1247"/>
                  </a:lnTo>
                  <a:lnTo>
                    <a:pt x="696" y="1240"/>
                  </a:lnTo>
                  <a:lnTo>
                    <a:pt x="671" y="1233"/>
                  </a:lnTo>
                  <a:lnTo>
                    <a:pt x="641" y="1225"/>
                  </a:lnTo>
                  <a:lnTo>
                    <a:pt x="616" y="1215"/>
                  </a:lnTo>
                  <a:lnTo>
                    <a:pt x="591" y="1203"/>
                  </a:lnTo>
                  <a:lnTo>
                    <a:pt x="569" y="1193"/>
                  </a:lnTo>
                  <a:lnTo>
                    <a:pt x="548" y="1178"/>
                  </a:lnTo>
                  <a:lnTo>
                    <a:pt x="526" y="1160"/>
                  </a:lnTo>
                  <a:lnTo>
                    <a:pt x="504" y="1146"/>
                  </a:lnTo>
                  <a:lnTo>
                    <a:pt x="486" y="1124"/>
                  </a:lnTo>
                  <a:lnTo>
                    <a:pt x="468" y="1106"/>
                  </a:lnTo>
                  <a:lnTo>
                    <a:pt x="454" y="1084"/>
                  </a:lnTo>
                  <a:lnTo>
                    <a:pt x="439" y="1059"/>
                  </a:lnTo>
                  <a:lnTo>
                    <a:pt x="428" y="1037"/>
                  </a:lnTo>
                  <a:lnTo>
                    <a:pt x="417" y="1008"/>
                  </a:lnTo>
                  <a:lnTo>
                    <a:pt x="410" y="982"/>
                  </a:lnTo>
                  <a:lnTo>
                    <a:pt x="402" y="954"/>
                  </a:lnTo>
                  <a:lnTo>
                    <a:pt x="399" y="924"/>
                  </a:lnTo>
                  <a:lnTo>
                    <a:pt x="399" y="892"/>
                  </a:lnTo>
                  <a:lnTo>
                    <a:pt x="399" y="859"/>
                  </a:lnTo>
                  <a:lnTo>
                    <a:pt x="402" y="823"/>
                  </a:lnTo>
                  <a:lnTo>
                    <a:pt x="406" y="787"/>
                  </a:lnTo>
                  <a:lnTo>
                    <a:pt x="417" y="776"/>
                  </a:lnTo>
                  <a:lnTo>
                    <a:pt x="428" y="765"/>
                  </a:lnTo>
                  <a:lnTo>
                    <a:pt x="442" y="743"/>
                  </a:lnTo>
                  <a:lnTo>
                    <a:pt x="454" y="722"/>
                  </a:lnTo>
                  <a:lnTo>
                    <a:pt x="464" y="696"/>
                  </a:lnTo>
                  <a:lnTo>
                    <a:pt x="475" y="675"/>
                  </a:lnTo>
                  <a:cubicBezTo>
                    <a:pt x="486" y="646"/>
                    <a:pt x="497" y="613"/>
                    <a:pt x="508" y="584"/>
                  </a:cubicBezTo>
                  <a:lnTo>
                    <a:pt x="533" y="562"/>
                  </a:lnTo>
                  <a:lnTo>
                    <a:pt x="554" y="544"/>
                  </a:lnTo>
                  <a:lnTo>
                    <a:pt x="580" y="526"/>
                  </a:lnTo>
                  <a:lnTo>
                    <a:pt x="609" y="508"/>
                  </a:lnTo>
                  <a:lnTo>
                    <a:pt x="635" y="497"/>
                  </a:lnTo>
                  <a:lnTo>
                    <a:pt x="663" y="482"/>
                  </a:lnTo>
                  <a:lnTo>
                    <a:pt x="696" y="475"/>
                  </a:lnTo>
                  <a:lnTo>
                    <a:pt x="725" y="468"/>
                  </a:lnTo>
                  <a:lnTo>
                    <a:pt x="754" y="461"/>
                  </a:lnTo>
                  <a:lnTo>
                    <a:pt x="787" y="461"/>
                  </a:lnTo>
                  <a:lnTo>
                    <a:pt x="815" y="457"/>
                  </a:lnTo>
                  <a:close/>
                  <a:moveTo>
                    <a:pt x="775" y="1"/>
                  </a:moveTo>
                  <a:lnTo>
                    <a:pt x="728" y="4"/>
                  </a:lnTo>
                  <a:lnTo>
                    <a:pt x="681" y="8"/>
                  </a:lnTo>
                  <a:lnTo>
                    <a:pt x="631" y="15"/>
                  </a:lnTo>
                  <a:lnTo>
                    <a:pt x="588" y="26"/>
                  </a:lnTo>
                  <a:lnTo>
                    <a:pt x="541" y="41"/>
                  </a:lnTo>
                  <a:lnTo>
                    <a:pt x="493" y="59"/>
                  </a:lnTo>
                  <a:lnTo>
                    <a:pt x="449" y="81"/>
                  </a:lnTo>
                  <a:lnTo>
                    <a:pt x="406" y="102"/>
                  </a:lnTo>
                  <a:lnTo>
                    <a:pt x="367" y="131"/>
                  </a:lnTo>
                  <a:lnTo>
                    <a:pt x="341" y="146"/>
                  </a:lnTo>
                  <a:lnTo>
                    <a:pt x="319" y="168"/>
                  </a:lnTo>
                  <a:lnTo>
                    <a:pt x="297" y="185"/>
                  </a:lnTo>
                  <a:lnTo>
                    <a:pt x="272" y="207"/>
                  </a:lnTo>
                  <a:lnTo>
                    <a:pt x="250" y="233"/>
                  </a:lnTo>
                  <a:lnTo>
                    <a:pt x="228" y="255"/>
                  </a:lnTo>
                  <a:lnTo>
                    <a:pt x="210" y="280"/>
                  </a:lnTo>
                  <a:lnTo>
                    <a:pt x="188" y="308"/>
                  </a:lnTo>
                  <a:lnTo>
                    <a:pt x="171" y="334"/>
                  </a:lnTo>
                  <a:lnTo>
                    <a:pt x="153" y="363"/>
                  </a:lnTo>
                  <a:lnTo>
                    <a:pt x="138" y="392"/>
                  </a:lnTo>
                  <a:lnTo>
                    <a:pt x="123" y="421"/>
                  </a:lnTo>
                  <a:lnTo>
                    <a:pt x="113" y="450"/>
                  </a:lnTo>
                  <a:lnTo>
                    <a:pt x="101" y="482"/>
                  </a:lnTo>
                  <a:lnTo>
                    <a:pt x="94" y="511"/>
                  </a:lnTo>
                  <a:lnTo>
                    <a:pt x="87" y="541"/>
                  </a:lnTo>
                  <a:lnTo>
                    <a:pt x="76" y="559"/>
                  </a:lnTo>
                  <a:lnTo>
                    <a:pt x="66" y="573"/>
                  </a:lnTo>
                  <a:lnTo>
                    <a:pt x="54" y="591"/>
                  </a:lnTo>
                  <a:lnTo>
                    <a:pt x="47" y="609"/>
                  </a:lnTo>
                  <a:lnTo>
                    <a:pt x="36" y="628"/>
                  </a:lnTo>
                  <a:lnTo>
                    <a:pt x="29" y="646"/>
                  </a:lnTo>
                  <a:lnTo>
                    <a:pt x="19" y="685"/>
                  </a:lnTo>
                  <a:lnTo>
                    <a:pt x="11" y="722"/>
                  </a:lnTo>
                  <a:lnTo>
                    <a:pt x="4" y="762"/>
                  </a:lnTo>
                  <a:lnTo>
                    <a:pt x="0" y="805"/>
                  </a:lnTo>
                  <a:lnTo>
                    <a:pt x="0" y="845"/>
                  </a:lnTo>
                  <a:lnTo>
                    <a:pt x="4" y="889"/>
                  </a:lnTo>
                  <a:lnTo>
                    <a:pt x="7" y="929"/>
                  </a:lnTo>
                  <a:lnTo>
                    <a:pt x="14" y="968"/>
                  </a:lnTo>
                  <a:lnTo>
                    <a:pt x="22" y="1008"/>
                  </a:lnTo>
                  <a:lnTo>
                    <a:pt x="33" y="1048"/>
                  </a:lnTo>
                  <a:lnTo>
                    <a:pt x="44" y="1088"/>
                  </a:lnTo>
                  <a:lnTo>
                    <a:pt x="58" y="1124"/>
                  </a:lnTo>
                  <a:lnTo>
                    <a:pt x="73" y="1160"/>
                  </a:lnTo>
                  <a:lnTo>
                    <a:pt x="84" y="1178"/>
                  </a:lnTo>
                  <a:lnTo>
                    <a:pt x="87" y="1185"/>
                  </a:lnTo>
                  <a:lnTo>
                    <a:pt x="106" y="1233"/>
                  </a:lnTo>
                  <a:lnTo>
                    <a:pt x="127" y="1276"/>
                  </a:lnTo>
                  <a:lnTo>
                    <a:pt x="153" y="1320"/>
                  </a:lnTo>
                  <a:lnTo>
                    <a:pt x="178" y="1359"/>
                  </a:lnTo>
                  <a:lnTo>
                    <a:pt x="207" y="1396"/>
                  </a:lnTo>
                  <a:lnTo>
                    <a:pt x="236" y="1432"/>
                  </a:lnTo>
                  <a:lnTo>
                    <a:pt x="268" y="1464"/>
                  </a:lnTo>
                  <a:lnTo>
                    <a:pt x="305" y="1497"/>
                  </a:lnTo>
                  <a:lnTo>
                    <a:pt x="341" y="1523"/>
                  </a:lnTo>
                  <a:lnTo>
                    <a:pt x="377" y="1548"/>
                  </a:lnTo>
                  <a:lnTo>
                    <a:pt x="417" y="1573"/>
                  </a:lnTo>
                  <a:lnTo>
                    <a:pt x="457" y="1595"/>
                  </a:lnTo>
                  <a:lnTo>
                    <a:pt x="501" y="1613"/>
                  </a:lnTo>
                  <a:lnTo>
                    <a:pt x="544" y="1628"/>
                  </a:lnTo>
                  <a:lnTo>
                    <a:pt x="588" y="1642"/>
                  </a:lnTo>
                  <a:lnTo>
                    <a:pt x="631" y="1653"/>
                  </a:lnTo>
                  <a:lnTo>
                    <a:pt x="675" y="1660"/>
                  </a:lnTo>
                  <a:lnTo>
                    <a:pt x="721" y="1668"/>
                  </a:lnTo>
                  <a:lnTo>
                    <a:pt x="765" y="1668"/>
                  </a:lnTo>
                  <a:lnTo>
                    <a:pt x="812" y="1671"/>
                  </a:lnTo>
                  <a:lnTo>
                    <a:pt x="855" y="1668"/>
                  </a:lnTo>
                  <a:lnTo>
                    <a:pt x="902" y="1663"/>
                  </a:lnTo>
                  <a:lnTo>
                    <a:pt x="949" y="1657"/>
                  </a:lnTo>
                  <a:lnTo>
                    <a:pt x="993" y="1646"/>
                  </a:lnTo>
                  <a:lnTo>
                    <a:pt x="1036" y="1631"/>
                  </a:lnTo>
                  <a:lnTo>
                    <a:pt x="1084" y="1617"/>
                  </a:lnTo>
                  <a:lnTo>
                    <a:pt x="1128" y="1598"/>
                  </a:lnTo>
                  <a:lnTo>
                    <a:pt x="1167" y="1576"/>
                  </a:lnTo>
                  <a:lnTo>
                    <a:pt x="1210" y="1555"/>
                  </a:lnTo>
                  <a:lnTo>
                    <a:pt x="1250" y="1530"/>
                  </a:lnTo>
                  <a:lnTo>
                    <a:pt x="1290" y="1501"/>
                  </a:lnTo>
                  <a:lnTo>
                    <a:pt x="1327" y="1468"/>
                  </a:lnTo>
                  <a:lnTo>
                    <a:pt x="1367" y="1429"/>
                  </a:lnTo>
                  <a:lnTo>
                    <a:pt x="1402" y="1392"/>
                  </a:lnTo>
                  <a:lnTo>
                    <a:pt x="1432" y="1349"/>
                  </a:lnTo>
                  <a:lnTo>
                    <a:pt x="1461" y="1305"/>
                  </a:lnTo>
                  <a:lnTo>
                    <a:pt x="1486" y="1262"/>
                  </a:lnTo>
                  <a:lnTo>
                    <a:pt x="1508" y="1218"/>
                  </a:lnTo>
                  <a:lnTo>
                    <a:pt x="1529" y="1171"/>
                  </a:lnTo>
                  <a:lnTo>
                    <a:pt x="1544" y="1124"/>
                  </a:lnTo>
                  <a:lnTo>
                    <a:pt x="1558" y="1073"/>
                  </a:lnTo>
                  <a:lnTo>
                    <a:pt x="1566" y="1026"/>
                  </a:lnTo>
                  <a:lnTo>
                    <a:pt x="1573" y="976"/>
                  </a:lnTo>
                  <a:lnTo>
                    <a:pt x="1576" y="924"/>
                  </a:lnTo>
                  <a:lnTo>
                    <a:pt x="1576" y="874"/>
                  </a:lnTo>
                  <a:lnTo>
                    <a:pt x="1576" y="823"/>
                  </a:lnTo>
                  <a:lnTo>
                    <a:pt x="1573" y="776"/>
                  </a:lnTo>
                  <a:lnTo>
                    <a:pt x="1566" y="725"/>
                  </a:lnTo>
                  <a:lnTo>
                    <a:pt x="1555" y="675"/>
                  </a:lnTo>
                  <a:lnTo>
                    <a:pt x="1541" y="628"/>
                  </a:lnTo>
                  <a:lnTo>
                    <a:pt x="1526" y="576"/>
                  </a:lnTo>
                  <a:lnTo>
                    <a:pt x="1508" y="529"/>
                  </a:lnTo>
                  <a:lnTo>
                    <a:pt x="1486" y="482"/>
                  </a:lnTo>
                  <a:lnTo>
                    <a:pt x="1464" y="439"/>
                  </a:lnTo>
                  <a:lnTo>
                    <a:pt x="1439" y="395"/>
                  </a:lnTo>
                  <a:lnTo>
                    <a:pt x="1410" y="352"/>
                  </a:lnTo>
                  <a:lnTo>
                    <a:pt x="1381" y="312"/>
                  </a:lnTo>
                  <a:lnTo>
                    <a:pt x="1349" y="272"/>
                  </a:lnTo>
                  <a:lnTo>
                    <a:pt x="1312" y="236"/>
                  </a:lnTo>
                  <a:lnTo>
                    <a:pt x="1275" y="200"/>
                  </a:lnTo>
                  <a:lnTo>
                    <a:pt x="1236" y="168"/>
                  </a:lnTo>
                  <a:lnTo>
                    <a:pt x="1193" y="135"/>
                  </a:lnTo>
                  <a:lnTo>
                    <a:pt x="1149" y="109"/>
                  </a:lnTo>
                  <a:lnTo>
                    <a:pt x="1106" y="84"/>
                  </a:lnTo>
                  <a:lnTo>
                    <a:pt x="1058" y="62"/>
                  </a:lnTo>
                  <a:lnTo>
                    <a:pt x="1011" y="44"/>
                  </a:lnTo>
                  <a:lnTo>
                    <a:pt x="968" y="29"/>
                  </a:lnTo>
                  <a:lnTo>
                    <a:pt x="921" y="15"/>
                  </a:lnTo>
                  <a:lnTo>
                    <a:pt x="870" y="8"/>
                  </a:lnTo>
                  <a:lnTo>
                    <a:pt x="823" y="4"/>
                  </a:lnTo>
                  <a:lnTo>
                    <a:pt x="775" y="1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34"/>
            <p:cNvSpPr/>
            <p:nvPr/>
          </p:nvSpPr>
          <p:spPr>
            <a:xfrm>
              <a:off x="728888" y="447400"/>
              <a:ext cx="45575" cy="91700"/>
            </a:xfrm>
            <a:custGeom>
              <a:avLst/>
              <a:gdLst/>
              <a:ahLst/>
              <a:cxnLst/>
              <a:rect l="l" t="t" r="r" b="b"/>
              <a:pathLst>
                <a:path w="1823" h="3668" extrusionOk="0">
                  <a:moveTo>
                    <a:pt x="1410" y="0"/>
                  </a:moveTo>
                  <a:lnTo>
                    <a:pt x="1396" y="4"/>
                  </a:lnTo>
                  <a:lnTo>
                    <a:pt x="1381" y="7"/>
                  </a:lnTo>
                  <a:lnTo>
                    <a:pt x="1366" y="11"/>
                  </a:lnTo>
                  <a:lnTo>
                    <a:pt x="1352" y="15"/>
                  </a:lnTo>
                  <a:lnTo>
                    <a:pt x="1337" y="22"/>
                  </a:lnTo>
                  <a:lnTo>
                    <a:pt x="1323" y="29"/>
                  </a:lnTo>
                  <a:lnTo>
                    <a:pt x="1312" y="37"/>
                  </a:lnTo>
                  <a:lnTo>
                    <a:pt x="1301" y="47"/>
                  </a:lnTo>
                  <a:lnTo>
                    <a:pt x="1287" y="54"/>
                  </a:lnTo>
                  <a:lnTo>
                    <a:pt x="1279" y="69"/>
                  </a:lnTo>
                  <a:lnTo>
                    <a:pt x="1269" y="80"/>
                  </a:lnTo>
                  <a:lnTo>
                    <a:pt x="1262" y="94"/>
                  </a:lnTo>
                  <a:lnTo>
                    <a:pt x="1254" y="105"/>
                  </a:lnTo>
                  <a:lnTo>
                    <a:pt x="1247" y="124"/>
                  </a:lnTo>
                  <a:lnTo>
                    <a:pt x="1244" y="138"/>
                  </a:lnTo>
                  <a:lnTo>
                    <a:pt x="1240" y="156"/>
                  </a:lnTo>
                  <a:lnTo>
                    <a:pt x="1236" y="171"/>
                  </a:lnTo>
                  <a:lnTo>
                    <a:pt x="1236" y="192"/>
                  </a:lnTo>
                  <a:lnTo>
                    <a:pt x="1236" y="293"/>
                  </a:lnTo>
                  <a:lnTo>
                    <a:pt x="1240" y="398"/>
                  </a:lnTo>
                  <a:lnTo>
                    <a:pt x="1247" y="500"/>
                  </a:lnTo>
                  <a:lnTo>
                    <a:pt x="1257" y="602"/>
                  </a:lnTo>
                  <a:cubicBezTo>
                    <a:pt x="1272" y="732"/>
                    <a:pt x="1287" y="866"/>
                    <a:pt x="1301" y="997"/>
                  </a:cubicBezTo>
                  <a:lnTo>
                    <a:pt x="1309" y="1094"/>
                  </a:lnTo>
                  <a:lnTo>
                    <a:pt x="1316" y="1196"/>
                  </a:lnTo>
                  <a:lnTo>
                    <a:pt x="1319" y="1293"/>
                  </a:lnTo>
                  <a:lnTo>
                    <a:pt x="1316" y="1395"/>
                  </a:lnTo>
                  <a:lnTo>
                    <a:pt x="1312" y="1497"/>
                  </a:lnTo>
                  <a:cubicBezTo>
                    <a:pt x="1309" y="1529"/>
                    <a:pt x="1305" y="1566"/>
                    <a:pt x="1301" y="1598"/>
                  </a:cubicBezTo>
                  <a:lnTo>
                    <a:pt x="1294" y="1653"/>
                  </a:lnTo>
                  <a:lnTo>
                    <a:pt x="1287" y="1703"/>
                  </a:lnTo>
                  <a:lnTo>
                    <a:pt x="1276" y="1758"/>
                  </a:lnTo>
                  <a:lnTo>
                    <a:pt x="1265" y="1808"/>
                  </a:lnTo>
                  <a:lnTo>
                    <a:pt x="1247" y="1873"/>
                  </a:lnTo>
                  <a:lnTo>
                    <a:pt x="1229" y="1939"/>
                  </a:lnTo>
                  <a:lnTo>
                    <a:pt x="1207" y="2004"/>
                  </a:lnTo>
                  <a:lnTo>
                    <a:pt x="1185" y="2066"/>
                  </a:lnTo>
                  <a:lnTo>
                    <a:pt x="1164" y="2131"/>
                  </a:lnTo>
                  <a:lnTo>
                    <a:pt x="1138" y="2193"/>
                  </a:lnTo>
                  <a:lnTo>
                    <a:pt x="1113" y="2254"/>
                  </a:lnTo>
                  <a:lnTo>
                    <a:pt x="1084" y="2315"/>
                  </a:lnTo>
                  <a:lnTo>
                    <a:pt x="1023" y="2439"/>
                  </a:lnTo>
                  <a:lnTo>
                    <a:pt x="953" y="2559"/>
                  </a:lnTo>
                  <a:lnTo>
                    <a:pt x="881" y="2675"/>
                  </a:lnTo>
                  <a:lnTo>
                    <a:pt x="805" y="2787"/>
                  </a:lnTo>
                  <a:lnTo>
                    <a:pt x="722" y="2895"/>
                  </a:lnTo>
                  <a:lnTo>
                    <a:pt x="635" y="3001"/>
                  </a:lnTo>
                  <a:lnTo>
                    <a:pt x="544" y="3102"/>
                  </a:lnTo>
                  <a:lnTo>
                    <a:pt x="446" y="3200"/>
                  </a:lnTo>
                  <a:lnTo>
                    <a:pt x="349" y="3294"/>
                  </a:lnTo>
                  <a:lnTo>
                    <a:pt x="247" y="3381"/>
                  </a:lnTo>
                  <a:lnTo>
                    <a:pt x="138" y="3464"/>
                  </a:lnTo>
                  <a:lnTo>
                    <a:pt x="33" y="3544"/>
                  </a:lnTo>
                  <a:lnTo>
                    <a:pt x="26" y="3548"/>
                  </a:lnTo>
                  <a:lnTo>
                    <a:pt x="18" y="3551"/>
                  </a:lnTo>
                  <a:lnTo>
                    <a:pt x="15" y="3559"/>
                  </a:lnTo>
                  <a:lnTo>
                    <a:pt x="11" y="3562"/>
                  </a:lnTo>
                  <a:lnTo>
                    <a:pt x="8" y="3569"/>
                  </a:lnTo>
                  <a:lnTo>
                    <a:pt x="4" y="3576"/>
                  </a:lnTo>
                  <a:lnTo>
                    <a:pt x="4" y="3581"/>
                  </a:lnTo>
                  <a:lnTo>
                    <a:pt x="1" y="3588"/>
                  </a:lnTo>
                  <a:lnTo>
                    <a:pt x="1" y="3595"/>
                  </a:lnTo>
                  <a:lnTo>
                    <a:pt x="1" y="3598"/>
                  </a:lnTo>
                  <a:lnTo>
                    <a:pt x="1" y="3606"/>
                  </a:lnTo>
                  <a:lnTo>
                    <a:pt x="1" y="3613"/>
                  </a:lnTo>
                  <a:lnTo>
                    <a:pt x="1" y="3616"/>
                  </a:lnTo>
                  <a:lnTo>
                    <a:pt x="4" y="3624"/>
                  </a:lnTo>
                  <a:lnTo>
                    <a:pt x="8" y="3628"/>
                  </a:lnTo>
                  <a:lnTo>
                    <a:pt x="8" y="3635"/>
                  </a:lnTo>
                  <a:lnTo>
                    <a:pt x="11" y="3638"/>
                  </a:lnTo>
                  <a:lnTo>
                    <a:pt x="15" y="3642"/>
                  </a:lnTo>
                  <a:lnTo>
                    <a:pt x="18" y="3649"/>
                  </a:lnTo>
                  <a:lnTo>
                    <a:pt x="22" y="3653"/>
                  </a:lnTo>
                  <a:lnTo>
                    <a:pt x="29" y="3656"/>
                  </a:lnTo>
                  <a:lnTo>
                    <a:pt x="33" y="3660"/>
                  </a:lnTo>
                  <a:lnTo>
                    <a:pt x="40" y="3660"/>
                  </a:lnTo>
                  <a:lnTo>
                    <a:pt x="44" y="3663"/>
                  </a:lnTo>
                  <a:lnTo>
                    <a:pt x="51" y="3668"/>
                  </a:lnTo>
                  <a:lnTo>
                    <a:pt x="76" y="3668"/>
                  </a:lnTo>
                  <a:lnTo>
                    <a:pt x="83" y="3663"/>
                  </a:lnTo>
                  <a:lnTo>
                    <a:pt x="91" y="3663"/>
                  </a:lnTo>
                  <a:lnTo>
                    <a:pt x="98" y="3660"/>
                  </a:lnTo>
                  <a:cubicBezTo>
                    <a:pt x="142" y="3638"/>
                    <a:pt x="185" y="3616"/>
                    <a:pt x="229" y="3591"/>
                  </a:cubicBezTo>
                  <a:cubicBezTo>
                    <a:pt x="269" y="3569"/>
                    <a:pt x="312" y="3548"/>
                    <a:pt x="352" y="3522"/>
                  </a:cubicBezTo>
                  <a:cubicBezTo>
                    <a:pt x="392" y="3501"/>
                    <a:pt x="431" y="3476"/>
                    <a:pt x="471" y="3450"/>
                  </a:cubicBezTo>
                  <a:lnTo>
                    <a:pt x="588" y="3374"/>
                  </a:lnTo>
                  <a:lnTo>
                    <a:pt x="700" y="3294"/>
                  </a:lnTo>
                  <a:lnTo>
                    <a:pt x="805" y="3211"/>
                  </a:lnTo>
                  <a:lnTo>
                    <a:pt x="856" y="3168"/>
                  </a:lnTo>
                  <a:lnTo>
                    <a:pt x="906" y="3124"/>
                  </a:lnTo>
                  <a:lnTo>
                    <a:pt x="953" y="3076"/>
                  </a:lnTo>
                  <a:lnTo>
                    <a:pt x="1004" y="3029"/>
                  </a:lnTo>
                  <a:lnTo>
                    <a:pt x="1048" y="2982"/>
                  </a:lnTo>
                  <a:lnTo>
                    <a:pt x="1095" y="2935"/>
                  </a:lnTo>
                  <a:lnTo>
                    <a:pt x="1138" y="2885"/>
                  </a:lnTo>
                  <a:lnTo>
                    <a:pt x="1182" y="2830"/>
                  </a:lnTo>
                  <a:lnTo>
                    <a:pt x="1222" y="2780"/>
                  </a:lnTo>
                  <a:lnTo>
                    <a:pt x="1262" y="2725"/>
                  </a:lnTo>
                  <a:lnTo>
                    <a:pt x="1301" y="2671"/>
                  </a:lnTo>
                  <a:lnTo>
                    <a:pt x="1341" y="2613"/>
                  </a:lnTo>
                  <a:lnTo>
                    <a:pt x="1377" y="2554"/>
                  </a:lnTo>
                  <a:lnTo>
                    <a:pt x="1410" y="2494"/>
                  </a:lnTo>
                  <a:lnTo>
                    <a:pt x="1446" y="2432"/>
                  </a:lnTo>
                  <a:lnTo>
                    <a:pt x="1479" y="2370"/>
                  </a:lnTo>
                  <a:lnTo>
                    <a:pt x="1511" y="2305"/>
                  </a:lnTo>
                  <a:lnTo>
                    <a:pt x="1540" y="2240"/>
                  </a:lnTo>
                  <a:lnTo>
                    <a:pt x="1570" y="2171"/>
                  </a:lnTo>
                  <a:lnTo>
                    <a:pt x="1598" y="2102"/>
                  </a:lnTo>
                  <a:cubicBezTo>
                    <a:pt x="1613" y="2066"/>
                    <a:pt x="1627" y="2026"/>
                    <a:pt x="1642" y="1989"/>
                  </a:cubicBezTo>
                  <a:cubicBezTo>
                    <a:pt x="1653" y="1950"/>
                    <a:pt x="1667" y="1910"/>
                    <a:pt x="1678" y="1870"/>
                  </a:cubicBezTo>
                  <a:cubicBezTo>
                    <a:pt x="1692" y="1830"/>
                    <a:pt x="1704" y="1787"/>
                    <a:pt x="1714" y="1747"/>
                  </a:cubicBezTo>
                  <a:lnTo>
                    <a:pt x="1747" y="1616"/>
                  </a:lnTo>
                  <a:lnTo>
                    <a:pt x="1776" y="1486"/>
                  </a:lnTo>
                  <a:lnTo>
                    <a:pt x="1798" y="1355"/>
                  </a:lnTo>
                  <a:lnTo>
                    <a:pt x="1812" y="1221"/>
                  </a:lnTo>
                  <a:lnTo>
                    <a:pt x="1819" y="1153"/>
                  </a:lnTo>
                  <a:lnTo>
                    <a:pt x="1823" y="1087"/>
                  </a:lnTo>
                  <a:lnTo>
                    <a:pt x="1823" y="1019"/>
                  </a:lnTo>
                  <a:lnTo>
                    <a:pt x="1823" y="953"/>
                  </a:lnTo>
                  <a:lnTo>
                    <a:pt x="1823" y="888"/>
                  </a:lnTo>
                  <a:lnTo>
                    <a:pt x="1819" y="819"/>
                  </a:lnTo>
                  <a:lnTo>
                    <a:pt x="1816" y="754"/>
                  </a:lnTo>
                  <a:lnTo>
                    <a:pt x="1809" y="689"/>
                  </a:lnTo>
                  <a:lnTo>
                    <a:pt x="1798" y="624"/>
                  </a:lnTo>
                  <a:lnTo>
                    <a:pt x="1787" y="562"/>
                  </a:lnTo>
                  <a:lnTo>
                    <a:pt x="1772" y="500"/>
                  </a:lnTo>
                  <a:lnTo>
                    <a:pt x="1754" y="438"/>
                  </a:lnTo>
                  <a:lnTo>
                    <a:pt x="1736" y="377"/>
                  </a:lnTo>
                  <a:lnTo>
                    <a:pt x="1714" y="319"/>
                  </a:lnTo>
                  <a:lnTo>
                    <a:pt x="1689" y="258"/>
                  </a:lnTo>
                  <a:lnTo>
                    <a:pt x="1664" y="203"/>
                  </a:lnTo>
                  <a:lnTo>
                    <a:pt x="1635" y="149"/>
                  </a:lnTo>
                  <a:lnTo>
                    <a:pt x="1602" y="94"/>
                  </a:lnTo>
                  <a:lnTo>
                    <a:pt x="1591" y="80"/>
                  </a:lnTo>
                  <a:lnTo>
                    <a:pt x="1580" y="65"/>
                  </a:lnTo>
                  <a:lnTo>
                    <a:pt x="1570" y="54"/>
                  </a:lnTo>
                  <a:lnTo>
                    <a:pt x="1555" y="44"/>
                  </a:lnTo>
                  <a:lnTo>
                    <a:pt x="1544" y="32"/>
                  </a:lnTo>
                  <a:lnTo>
                    <a:pt x="1530" y="25"/>
                  </a:lnTo>
                  <a:lnTo>
                    <a:pt x="1515" y="18"/>
                  </a:lnTo>
                  <a:lnTo>
                    <a:pt x="1501" y="15"/>
                  </a:lnTo>
                  <a:lnTo>
                    <a:pt x="1486" y="7"/>
                  </a:lnTo>
                  <a:lnTo>
                    <a:pt x="1471" y="4"/>
                  </a:lnTo>
                  <a:lnTo>
                    <a:pt x="1453" y="4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34"/>
            <p:cNvSpPr/>
            <p:nvPr/>
          </p:nvSpPr>
          <p:spPr>
            <a:xfrm>
              <a:off x="809138" y="572050"/>
              <a:ext cx="147000" cy="135550"/>
            </a:xfrm>
            <a:custGeom>
              <a:avLst/>
              <a:gdLst/>
              <a:ahLst/>
              <a:cxnLst/>
              <a:rect l="l" t="t" r="r" b="b"/>
              <a:pathLst>
                <a:path w="5880" h="5422" extrusionOk="0">
                  <a:moveTo>
                    <a:pt x="1896" y="4718"/>
                  </a:moveTo>
                  <a:lnTo>
                    <a:pt x="2001" y="4780"/>
                  </a:lnTo>
                  <a:lnTo>
                    <a:pt x="2110" y="4835"/>
                  </a:lnTo>
                  <a:lnTo>
                    <a:pt x="1998" y="4784"/>
                  </a:lnTo>
                  <a:lnTo>
                    <a:pt x="1889" y="4726"/>
                  </a:lnTo>
                  <a:lnTo>
                    <a:pt x="1892" y="4722"/>
                  </a:lnTo>
                  <a:lnTo>
                    <a:pt x="1896" y="4718"/>
                  </a:lnTo>
                  <a:close/>
                  <a:moveTo>
                    <a:pt x="556" y="533"/>
                  </a:moveTo>
                  <a:lnTo>
                    <a:pt x="556" y="642"/>
                  </a:lnTo>
                  <a:lnTo>
                    <a:pt x="556" y="747"/>
                  </a:lnTo>
                  <a:lnTo>
                    <a:pt x="559" y="856"/>
                  </a:lnTo>
                  <a:lnTo>
                    <a:pt x="566" y="965"/>
                  </a:lnTo>
                  <a:lnTo>
                    <a:pt x="577" y="1069"/>
                  </a:lnTo>
                  <a:lnTo>
                    <a:pt x="588" y="1174"/>
                  </a:lnTo>
                  <a:lnTo>
                    <a:pt x="606" y="1283"/>
                  </a:lnTo>
                  <a:lnTo>
                    <a:pt x="621" y="1388"/>
                  </a:lnTo>
                  <a:lnTo>
                    <a:pt x="643" y="1490"/>
                  </a:lnTo>
                  <a:lnTo>
                    <a:pt x="664" y="1595"/>
                  </a:lnTo>
                  <a:lnTo>
                    <a:pt x="690" y="1700"/>
                  </a:lnTo>
                  <a:lnTo>
                    <a:pt x="715" y="1801"/>
                  </a:lnTo>
                  <a:lnTo>
                    <a:pt x="748" y="1903"/>
                  </a:lnTo>
                  <a:lnTo>
                    <a:pt x="777" y="2004"/>
                  </a:lnTo>
                  <a:lnTo>
                    <a:pt x="813" y="2106"/>
                  </a:lnTo>
                  <a:lnTo>
                    <a:pt x="849" y="2204"/>
                  </a:lnTo>
                  <a:lnTo>
                    <a:pt x="885" y="2301"/>
                  </a:lnTo>
                  <a:lnTo>
                    <a:pt x="929" y="2400"/>
                  </a:lnTo>
                  <a:lnTo>
                    <a:pt x="969" y="2494"/>
                  </a:lnTo>
                  <a:lnTo>
                    <a:pt x="1016" y="2588"/>
                  </a:lnTo>
                  <a:lnTo>
                    <a:pt x="1063" y="2682"/>
                  </a:lnTo>
                  <a:lnTo>
                    <a:pt x="1110" y="2773"/>
                  </a:lnTo>
                  <a:lnTo>
                    <a:pt x="1165" y="2867"/>
                  </a:lnTo>
                  <a:lnTo>
                    <a:pt x="1215" y="2954"/>
                  </a:lnTo>
                  <a:lnTo>
                    <a:pt x="1270" y="3044"/>
                  </a:lnTo>
                  <a:lnTo>
                    <a:pt x="1327" y="3131"/>
                  </a:lnTo>
                  <a:lnTo>
                    <a:pt x="1389" y="3215"/>
                  </a:lnTo>
                  <a:lnTo>
                    <a:pt x="1447" y="3298"/>
                  </a:lnTo>
                  <a:lnTo>
                    <a:pt x="1512" y="3382"/>
                  </a:lnTo>
                  <a:lnTo>
                    <a:pt x="1574" y="3461"/>
                  </a:lnTo>
                  <a:lnTo>
                    <a:pt x="1643" y="3541"/>
                  </a:lnTo>
                  <a:lnTo>
                    <a:pt x="1708" y="3617"/>
                  </a:lnTo>
                  <a:lnTo>
                    <a:pt x="1780" y="3693"/>
                  </a:lnTo>
                  <a:lnTo>
                    <a:pt x="1849" y="3765"/>
                  </a:lnTo>
                  <a:lnTo>
                    <a:pt x="1922" y="3835"/>
                  </a:lnTo>
                  <a:lnTo>
                    <a:pt x="1998" y="3907"/>
                  </a:lnTo>
                  <a:lnTo>
                    <a:pt x="2074" y="3972"/>
                  </a:lnTo>
                  <a:lnTo>
                    <a:pt x="2153" y="4037"/>
                  </a:lnTo>
                  <a:lnTo>
                    <a:pt x="2230" y="4099"/>
                  </a:lnTo>
                  <a:lnTo>
                    <a:pt x="2313" y="4161"/>
                  </a:lnTo>
                  <a:lnTo>
                    <a:pt x="2393" y="4222"/>
                  </a:lnTo>
                  <a:lnTo>
                    <a:pt x="2476" y="4277"/>
                  </a:lnTo>
                  <a:lnTo>
                    <a:pt x="2563" y="4330"/>
                  </a:lnTo>
                  <a:lnTo>
                    <a:pt x="2650" y="4382"/>
                  </a:lnTo>
                  <a:lnTo>
                    <a:pt x="2737" y="4432"/>
                  </a:lnTo>
                  <a:lnTo>
                    <a:pt x="2824" y="4479"/>
                  </a:lnTo>
                  <a:lnTo>
                    <a:pt x="2914" y="4523"/>
                  </a:lnTo>
                  <a:lnTo>
                    <a:pt x="3005" y="4566"/>
                  </a:lnTo>
                  <a:lnTo>
                    <a:pt x="3100" y="4603"/>
                  </a:lnTo>
                  <a:lnTo>
                    <a:pt x="3194" y="4639"/>
                  </a:lnTo>
                  <a:lnTo>
                    <a:pt x="3287" y="4675"/>
                  </a:lnTo>
                  <a:lnTo>
                    <a:pt x="3382" y="4704"/>
                  </a:lnTo>
                  <a:lnTo>
                    <a:pt x="3480" y="4733"/>
                  </a:lnTo>
                  <a:lnTo>
                    <a:pt x="3578" y="4758"/>
                  </a:lnTo>
                  <a:lnTo>
                    <a:pt x="3675" y="4780"/>
                  </a:lnTo>
                  <a:lnTo>
                    <a:pt x="3777" y="4798"/>
                  </a:lnTo>
                  <a:lnTo>
                    <a:pt x="3879" y="4817"/>
                  </a:lnTo>
                  <a:lnTo>
                    <a:pt x="3980" y="4827"/>
                  </a:lnTo>
                  <a:lnTo>
                    <a:pt x="4082" y="4838"/>
                  </a:lnTo>
                  <a:lnTo>
                    <a:pt x="4183" y="4845"/>
                  </a:lnTo>
                  <a:lnTo>
                    <a:pt x="4288" y="4849"/>
                  </a:lnTo>
                  <a:lnTo>
                    <a:pt x="4393" y="4849"/>
                  </a:lnTo>
                  <a:lnTo>
                    <a:pt x="4498" y="4845"/>
                  </a:lnTo>
                  <a:lnTo>
                    <a:pt x="4603" y="4842"/>
                  </a:lnTo>
                  <a:lnTo>
                    <a:pt x="4455" y="4882"/>
                  </a:lnTo>
                  <a:lnTo>
                    <a:pt x="4270" y="4911"/>
                  </a:lnTo>
                  <a:lnTo>
                    <a:pt x="4179" y="4922"/>
                  </a:lnTo>
                  <a:lnTo>
                    <a:pt x="4088" y="4932"/>
                  </a:lnTo>
                  <a:lnTo>
                    <a:pt x="3998" y="4939"/>
                  </a:lnTo>
                  <a:lnTo>
                    <a:pt x="3908" y="4944"/>
                  </a:lnTo>
                  <a:lnTo>
                    <a:pt x="3814" y="4947"/>
                  </a:lnTo>
                  <a:lnTo>
                    <a:pt x="3632" y="4947"/>
                  </a:lnTo>
                  <a:lnTo>
                    <a:pt x="3541" y="4944"/>
                  </a:lnTo>
                  <a:lnTo>
                    <a:pt x="3451" y="4936"/>
                  </a:lnTo>
                  <a:lnTo>
                    <a:pt x="3361" y="4929"/>
                  </a:lnTo>
                  <a:lnTo>
                    <a:pt x="3274" y="4918"/>
                  </a:lnTo>
                  <a:lnTo>
                    <a:pt x="3183" y="4904"/>
                  </a:lnTo>
                  <a:lnTo>
                    <a:pt x="3092" y="4889"/>
                  </a:lnTo>
                  <a:lnTo>
                    <a:pt x="3005" y="4871"/>
                  </a:lnTo>
                  <a:lnTo>
                    <a:pt x="2914" y="4849"/>
                  </a:lnTo>
                  <a:lnTo>
                    <a:pt x="2827" y="4827"/>
                  </a:lnTo>
                  <a:lnTo>
                    <a:pt x="2740" y="4798"/>
                  </a:lnTo>
                  <a:lnTo>
                    <a:pt x="2653" y="4773"/>
                  </a:lnTo>
                  <a:lnTo>
                    <a:pt x="2566" y="4740"/>
                  </a:lnTo>
                  <a:lnTo>
                    <a:pt x="2480" y="4704"/>
                  </a:lnTo>
                  <a:lnTo>
                    <a:pt x="2393" y="4668"/>
                  </a:lnTo>
                  <a:lnTo>
                    <a:pt x="2309" y="4628"/>
                  </a:lnTo>
                  <a:lnTo>
                    <a:pt x="2222" y="4584"/>
                  </a:lnTo>
                  <a:lnTo>
                    <a:pt x="2139" y="4537"/>
                  </a:lnTo>
                  <a:lnTo>
                    <a:pt x="2056" y="4487"/>
                  </a:lnTo>
                  <a:lnTo>
                    <a:pt x="1972" y="4436"/>
                  </a:lnTo>
                  <a:lnTo>
                    <a:pt x="1892" y="4382"/>
                  </a:lnTo>
                  <a:lnTo>
                    <a:pt x="1809" y="4320"/>
                  </a:lnTo>
                  <a:lnTo>
                    <a:pt x="1730" y="4258"/>
                  </a:lnTo>
                  <a:lnTo>
                    <a:pt x="1650" y="4193"/>
                  </a:lnTo>
                  <a:lnTo>
                    <a:pt x="1556" y="4110"/>
                  </a:lnTo>
                  <a:lnTo>
                    <a:pt x="1465" y="4026"/>
                  </a:lnTo>
                  <a:lnTo>
                    <a:pt x="1382" y="3936"/>
                  </a:lnTo>
                  <a:lnTo>
                    <a:pt x="1298" y="3845"/>
                  </a:lnTo>
                  <a:lnTo>
                    <a:pt x="1218" y="3755"/>
                  </a:lnTo>
                  <a:lnTo>
                    <a:pt x="1143" y="3656"/>
                  </a:lnTo>
                  <a:lnTo>
                    <a:pt x="1074" y="3559"/>
                  </a:lnTo>
                  <a:lnTo>
                    <a:pt x="1004" y="3461"/>
                  </a:lnTo>
                  <a:lnTo>
                    <a:pt x="944" y="3360"/>
                  </a:lnTo>
                  <a:lnTo>
                    <a:pt x="882" y="3255"/>
                  </a:lnTo>
                  <a:lnTo>
                    <a:pt x="827" y="3149"/>
                  </a:lnTo>
                  <a:lnTo>
                    <a:pt x="773" y="3041"/>
                  </a:lnTo>
                  <a:lnTo>
                    <a:pt x="726" y="2932"/>
                  </a:lnTo>
                  <a:lnTo>
                    <a:pt x="678" y="2823"/>
                  </a:lnTo>
                  <a:lnTo>
                    <a:pt x="639" y="2711"/>
                  </a:lnTo>
                  <a:lnTo>
                    <a:pt x="603" y="2599"/>
                  </a:lnTo>
                  <a:lnTo>
                    <a:pt x="566" y="2482"/>
                  </a:lnTo>
                  <a:lnTo>
                    <a:pt x="537" y="2367"/>
                  </a:lnTo>
                  <a:lnTo>
                    <a:pt x="512" y="2251"/>
                  </a:lnTo>
                  <a:lnTo>
                    <a:pt x="490" y="2134"/>
                  </a:lnTo>
                  <a:lnTo>
                    <a:pt x="469" y="2015"/>
                  </a:lnTo>
                  <a:lnTo>
                    <a:pt x="454" y="1895"/>
                  </a:lnTo>
                  <a:lnTo>
                    <a:pt x="444" y="1780"/>
                  </a:lnTo>
                  <a:lnTo>
                    <a:pt x="436" y="1660"/>
                  </a:lnTo>
                  <a:lnTo>
                    <a:pt x="432" y="1540"/>
                  </a:lnTo>
                  <a:lnTo>
                    <a:pt x="432" y="1417"/>
                  </a:lnTo>
                  <a:lnTo>
                    <a:pt x="436" y="1298"/>
                  </a:lnTo>
                  <a:lnTo>
                    <a:pt x="444" y="1178"/>
                  </a:lnTo>
                  <a:lnTo>
                    <a:pt x="454" y="1059"/>
                  </a:lnTo>
                  <a:lnTo>
                    <a:pt x="469" y="939"/>
                  </a:lnTo>
                  <a:lnTo>
                    <a:pt x="487" y="819"/>
                  </a:lnTo>
                  <a:lnTo>
                    <a:pt x="509" y="699"/>
                  </a:lnTo>
                  <a:lnTo>
                    <a:pt x="556" y="533"/>
                  </a:lnTo>
                  <a:close/>
                  <a:moveTo>
                    <a:pt x="624" y="0"/>
                  </a:moveTo>
                  <a:lnTo>
                    <a:pt x="617" y="4"/>
                  </a:lnTo>
                  <a:lnTo>
                    <a:pt x="610" y="8"/>
                  </a:lnTo>
                  <a:lnTo>
                    <a:pt x="606" y="12"/>
                  </a:lnTo>
                  <a:lnTo>
                    <a:pt x="603" y="15"/>
                  </a:lnTo>
                  <a:lnTo>
                    <a:pt x="599" y="18"/>
                  </a:lnTo>
                  <a:lnTo>
                    <a:pt x="599" y="22"/>
                  </a:lnTo>
                  <a:lnTo>
                    <a:pt x="596" y="25"/>
                  </a:lnTo>
                  <a:lnTo>
                    <a:pt x="596" y="30"/>
                  </a:lnTo>
                  <a:lnTo>
                    <a:pt x="596" y="33"/>
                  </a:lnTo>
                  <a:lnTo>
                    <a:pt x="591" y="55"/>
                  </a:lnTo>
                  <a:lnTo>
                    <a:pt x="584" y="58"/>
                  </a:lnTo>
                  <a:lnTo>
                    <a:pt x="577" y="62"/>
                  </a:lnTo>
                  <a:lnTo>
                    <a:pt x="577" y="65"/>
                  </a:lnTo>
                  <a:lnTo>
                    <a:pt x="574" y="69"/>
                  </a:lnTo>
                  <a:lnTo>
                    <a:pt x="570" y="73"/>
                  </a:lnTo>
                  <a:lnTo>
                    <a:pt x="570" y="77"/>
                  </a:lnTo>
                  <a:lnTo>
                    <a:pt x="523" y="182"/>
                  </a:lnTo>
                  <a:lnTo>
                    <a:pt x="483" y="291"/>
                  </a:lnTo>
                  <a:lnTo>
                    <a:pt x="444" y="395"/>
                  </a:lnTo>
                  <a:lnTo>
                    <a:pt x="410" y="504"/>
                  </a:lnTo>
                  <a:lnTo>
                    <a:pt x="374" y="562"/>
                  </a:lnTo>
                  <a:lnTo>
                    <a:pt x="338" y="620"/>
                  </a:lnTo>
                  <a:lnTo>
                    <a:pt x="305" y="682"/>
                  </a:lnTo>
                  <a:lnTo>
                    <a:pt x="277" y="743"/>
                  </a:lnTo>
                  <a:lnTo>
                    <a:pt x="248" y="805"/>
                  </a:lnTo>
                  <a:lnTo>
                    <a:pt x="218" y="866"/>
                  </a:lnTo>
                  <a:lnTo>
                    <a:pt x="193" y="928"/>
                  </a:lnTo>
                  <a:lnTo>
                    <a:pt x="171" y="993"/>
                  </a:lnTo>
                  <a:lnTo>
                    <a:pt x="146" y="1055"/>
                  </a:lnTo>
                  <a:lnTo>
                    <a:pt x="128" y="1120"/>
                  </a:lnTo>
                  <a:lnTo>
                    <a:pt x="106" y="1186"/>
                  </a:lnTo>
                  <a:lnTo>
                    <a:pt x="91" y="1251"/>
                  </a:lnTo>
                  <a:lnTo>
                    <a:pt x="74" y="1316"/>
                  </a:lnTo>
                  <a:lnTo>
                    <a:pt x="59" y="1385"/>
                  </a:lnTo>
                  <a:lnTo>
                    <a:pt x="37" y="1519"/>
                  </a:lnTo>
                  <a:lnTo>
                    <a:pt x="19" y="1653"/>
                  </a:lnTo>
                  <a:lnTo>
                    <a:pt x="9" y="1791"/>
                  </a:lnTo>
                  <a:lnTo>
                    <a:pt x="1" y="1928"/>
                  </a:lnTo>
                  <a:lnTo>
                    <a:pt x="4" y="2066"/>
                  </a:lnTo>
                  <a:lnTo>
                    <a:pt x="9" y="2204"/>
                  </a:lnTo>
                  <a:lnTo>
                    <a:pt x="23" y="2341"/>
                  </a:lnTo>
                  <a:lnTo>
                    <a:pt x="37" y="2482"/>
                  </a:lnTo>
                  <a:lnTo>
                    <a:pt x="63" y="2621"/>
                  </a:lnTo>
                  <a:lnTo>
                    <a:pt x="91" y="2755"/>
                  </a:lnTo>
                  <a:lnTo>
                    <a:pt x="124" y="2892"/>
                  </a:lnTo>
                  <a:lnTo>
                    <a:pt x="161" y="3026"/>
                  </a:lnTo>
                  <a:lnTo>
                    <a:pt x="204" y="3161"/>
                  </a:lnTo>
                  <a:lnTo>
                    <a:pt x="255" y="3291"/>
                  </a:lnTo>
                  <a:lnTo>
                    <a:pt x="305" y="3417"/>
                  </a:lnTo>
                  <a:lnTo>
                    <a:pt x="364" y="3544"/>
                  </a:lnTo>
                  <a:lnTo>
                    <a:pt x="429" y="3668"/>
                  </a:lnTo>
                  <a:lnTo>
                    <a:pt x="494" y="3791"/>
                  </a:lnTo>
                  <a:lnTo>
                    <a:pt x="566" y="3907"/>
                  </a:lnTo>
                  <a:lnTo>
                    <a:pt x="643" y="4023"/>
                  </a:lnTo>
                  <a:lnTo>
                    <a:pt x="718" y="4131"/>
                  </a:lnTo>
                  <a:lnTo>
                    <a:pt x="805" y="4240"/>
                  </a:lnTo>
                  <a:lnTo>
                    <a:pt x="892" y="4342"/>
                  </a:lnTo>
                  <a:lnTo>
                    <a:pt x="983" y="4439"/>
                  </a:lnTo>
                  <a:lnTo>
                    <a:pt x="1078" y="4534"/>
                  </a:lnTo>
                  <a:lnTo>
                    <a:pt x="1168" y="4610"/>
                  </a:lnTo>
                  <a:lnTo>
                    <a:pt x="1262" y="4690"/>
                  </a:lnTo>
                  <a:lnTo>
                    <a:pt x="1357" y="4762"/>
                  </a:lnTo>
                  <a:lnTo>
                    <a:pt x="1461" y="4831"/>
                  </a:lnTo>
                  <a:lnTo>
                    <a:pt x="1566" y="4896"/>
                  </a:lnTo>
                  <a:lnTo>
                    <a:pt x="1675" y="4961"/>
                  </a:lnTo>
                  <a:lnTo>
                    <a:pt x="1787" y="5019"/>
                  </a:lnTo>
                  <a:lnTo>
                    <a:pt x="1900" y="5074"/>
                  </a:lnTo>
                  <a:lnTo>
                    <a:pt x="2019" y="5125"/>
                  </a:lnTo>
                  <a:lnTo>
                    <a:pt x="2139" y="5175"/>
                  </a:lnTo>
                  <a:lnTo>
                    <a:pt x="2262" y="5218"/>
                  </a:lnTo>
                  <a:lnTo>
                    <a:pt x="2386" y="5258"/>
                  </a:lnTo>
                  <a:lnTo>
                    <a:pt x="2513" y="5295"/>
                  </a:lnTo>
                  <a:lnTo>
                    <a:pt x="2640" y="5324"/>
                  </a:lnTo>
                  <a:lnTo>
                    <a:pt x="2766" y="5352"/>
                  </a:lnTo>
                  <a:lnTo>
                    <a:pt x="2896" y="5374"/>
                  </a:lnTo>
                  <a:lnTo>
                    <a:pt x="3027" y="5392"/>
                  </a:lnTo>
                  <a:lnTo>
                    <a:pt x="3157" y="5407"/>
                  </a:lnTo>
                  <a:lnTo>
                    <a:pt x="3287" y="5418"/>
                  </a:lnTo>
                  <a:lnTo>
                    <a:pt x="3418" y="5422"/>
                  </a:lnTo>
                  <a:lnTo>
                    <a:pt x="3548" y="5422"/>
                  </a:lnTo>
                  <a:lnTo>
                    <a:pt x="3679" y="5418"/>
                  </a:lnTo>
                  <a:lnTo>
                    <a:pt x="3806" y="5407"/>
                  </a:lnTo>
                  <a:lnTo>
                    <a:pt x="3936" y="5392"/>
                  </a:lnTo>
                  <a:lnTo>
                    <a:pt x="4060" y="5374"/>
                  </a:lnTo>
                  <a:lnTo>
                    <a:pt x="4187" y="5349"/>
                  </a:lnTo>
                  <a:lnTo>
                    <a:pt x="4309" y="5317"/>
                  </a:lnTo>
                  <a:lnTo>
                    <a:pt x="4429" y="5284"/>
                  </a:lnTo>
                  <a:lnTo>
                    <a:pt x="4549" y="5240"/>
                  </a:lnTo>
                  <a:lnTo>
                    <a:pt x="4665" y="5193"/>
                  </a:lnTo>
                  <a:lnTo>
                    <a:pt x="4722" y="5168"/>
                  </a:lnTo>
                  <a:lnTo>
                    <a:pt x="4777" y="5143"/>
                  </a:lnTo>
                  <a:lnTo>
                    <a:pt x="4836" y="5113"/>
                  </a:lnTo>
                  <a:lnTo>
                    <a:pt x="4889" y="5085"/>
                  </a:lnTo>
                  <a:lnTo>
                    <a:pt x="4955" y="5063"/>
                  </a:lnTo>
                  <a:lnTo>
                    <a:pt x="5020" y="5038"/>
                  </a:lnTo>
                  <a:lnTo>
                    <a:pt x="5089" y="5012"/>
                  </a:lnTo>
                  <a:lnTo>
                    <a:pt x="5154" y="4987"/>
                  </a:lnTo>
                  <a:lnTo>
                    <a:pt x="5216" y="4958"/>
                  </a:lnTo>
                  <a:lnTo>
                    <a:pt x="5281" y="4929"/>
                  </a:lnTo>
                  <a:lnTo>
                    <a:pt x="5343" y="4896"/>
                  </a:lnTo>
                  <a:lnTo>
                    <a:pt x="5404" y="4864"/>
                  </a:lnTo>
                  <a:lnTo>
                    <a:pt x="5466" y="4827"/>
                  </a:lnTo>
                  <a:lnTo>
                    <a:pt x="5523" y="4791"/>
                  </a:lnTo>
                  <a:lnTo>
                    <a:pt x="5585" y="4755"/>
                  </a:lnTo>
                  <a:lnTo>
                    <a:pt x="5643" y="4715"/>
                  </a:lnTo>
                  <a:lnTo>
                    <a:pt x="5701" y="4675"/>
                  </a:lnTo>
                  <a:lnTo>
                    <a:pt x="5756" y="4631"/>
                  </a:lnTo>
                  <a:lnTo>
                    <a:pt x="5810" y="4588"/>
                  </a:lnTo>
                  <a:lnTo>
                    <a:pt x="5864" y="4541"/>
                  </a:lnTo>
                  <a:lnTo>
                    <a:pt x="5871" y="4534"/>
                  </a:lnTo>
                  <a:lnTo>
                    <a:pt x="5875" y="4526"/>
                  </a:lnTo>
                  <a:lnTo>
                    <a:pt x="5875" y="4523"/>
                  </a:lnTo>
                  <a:lnTo>
                    <a:pt x="5879" y="4516"/>
                  </a:lnTo>
                  <a:lnTo>
                    <a:pt x="5879" y="4509"/>
                  </a:lnTo>
                  <a:lnTo>
                    <a:pt x="5875" y="4501"/>
                  </a:lnTo>
                  <a:lnTo>
                    <a:pt x="5875" y="4497"/>
                  </a:lnTo>
                  <a:lnTo>
                    <a:pt x="5871" y="4491"/>
                  </a:lnTo>
                  <a:lnTo>
                    <a:pt x="5871" y="4487"/>
                  </a:lnTo>
                  <a:lnTo>
                    <a:pt x="5871" y="4479"/>
                  </a:lnTo>
                  <a:lnTo>
                    <a:pt x="5871" y="4476"/>
                  </a:lnTo>
                  <a:lnTo>
                    <a:pt x="5871" y="4469"/>
                  </a:lnTo>
                  <a:lnTo>
                    <a:pt x="5871" y="4465"/>
                  </a:lnTo>
                  <a:lnTo>
                    <a:pt x="5868" y="4457"/>
                  </a:lnTo>
                  <a:lnTo>
                    <a:pt x="5868" y="4454"/>
                  </a:lnTo>
                  <a:lnTo>
                    <a:pt x="5864" y="4451"/>
                  </a:lnTo>
                  <a:lnTo>
                    <a:pt x="5861" y="4447"/>
                  </a:lnTo>
                  <a:lnTo>
                    <a:pt x="5857" y="4444"/>
                  </a:lnTo>
                  <a:lnTo>
                    <a:pt x="5853" y="4439"/>
                  </a:lnTo>
                  <a:lnTo>
                    <a:pt x="5850" y="4436"/>
                  </a:lnTo>
                  <a:lnTo>
                    <a:pt x="5846" y="4432"/>
                  </a:lnTo>
                  <a:lnTo>
                    <a:pt x="5828" y="4432"/>
                  </a:lnTo>
                  <a:cubicBezTo>
                    <a:pt x="5752" y="4439"/>
                    <a:pt x="5672" y="4451"/>
                    <a:pt x="5597" y="4457"/>
                  </a:cubicBezTo>
                  <a:cubicBezTo>
                    <a:pt x="5517" y="4465"/>
                    <a:pt x="5440" y="4469"/>
                    <a:pt x="5361" y="4476"/>
                  </a:cubicBezTo>
                  <a:lnTo>
                    <a:pt x="5132" y="4487"/>
                  </a:lnTo>
                  <a:lnTo>
                    <a:pt x="4788" y="4487"/>
                  </a:lnTo>
                  <a:lnTo>
                    <a:pt x="4672" y="4483"/>
                  </a:lnTo>
                  <a:lnTo>
                    <a:pt x="4560" y="4476"/>
                  </a:lnTo>
                  <a:lnTo>
                    <a:pt x="4448" y="4465"/>
                  </a:lnTo>
                  <a:lnTo>
                    <a:pt x="4335" y="4454"/>
                  </a:lnTo>
                  <a:lnTo>
                    <a:pt x="4222" y="4439"/>
                  </a:lnTo>
                  <a:lnTo>
                    <a:pt x="4110" y="4422"/>
                  </a:lnTo>
                  <a:lnTo>
                    <a:pt x="3998" y="4404"/>
                  </a:lnTo>
                  <a:lnTo>
                    <a:pt x="3889" y="4382"/>
                  </a:lnTo>
                  <a:lnTo>
                    <a:pt x="3781" y="4357"/>
                  </a:lnTo>
                  <a:lnTo>
                    <a:pt x="3668" y="4330"/>
                  </a:lnTo>
                  <a:lnTo>
                    <a:pt x="3560" y="4302"/>
                  </a:lnTo>
                  <a:lnTo>
                    <a:pt x="3454" y="4265"/>
                  </a:lnTo>
                  <a:lnTo>
                    <a:pt x="3346" y="4230"/>
                  </a:lnTo>
                  <a:lnTo>
                    <a:pt x="3240" y="4193"/>
                  </a:lnTo>
                  <a:lnTo>
                    <a:pt x="3132" y="4150"/>
                  </a:lnTo>
                  <a:lnTo>
                    <a:pt x="3027" y="4106"/>
                  </a:lnTo>
                  <a:lnTo>
                    <a:pt x="2922" y="4056"/>
                  </a:lnTo>
                  <a:lnTo>
                    <a:pt x="2820" y="4004"/>
                  </a:lnTo>
                  <a:lnTo>
                    <a:pt x="2715" y="3950"/>
                  </a:lnTo>
                  <a:lnTo>
                    <a:pt x="2613" y="3892"/>
                  </a:lnTo>
                  <a:lnTo>
                    <a:pt x="2513" y="3830"/>
                  </a:lnTo>
                  <a:lnTo>
                    <a:pt x="2411" y="3765"/>
                  </a:lnTo>
                  <a:lnTo>
                    <a:pt x="2313" y="3696"/>
                  </a:lnTo>
                  <a:lnTo>
                    <a:pt x="2205" y="3621"/>
                  </a:lnTo>
                  <a:lnTo>
                    <a:pt x="2103" y="3537"/>
                  </a:lnTo>
                  <a:lnTo>
                    <a:pt x="2001" y="3450"/>
                  </a:lnTo>
                  <a:lnTo>
                    <a:pt x="1904" y="3363"/>
                  </a:lnTo>
                  <a:lnTo>
                    <a:pt x="1809" y="3273"/>
                  </a:lnTo>
                  <a:lnTo>
                    <a:pt x="1719" y="3175"/>
                  </a:lnTo>
                  <a:lnTo>
                    <a:pt x="1632" y="3077"/>
                  </a:lnTo>
                  <a:lnTo>
                    <a:pt x="1548" y="2979"/>
                  </a:lnTo>
                  <a:lnTo>
                    <a:pt x="1469" y="2874"/>
                  </a:lnTo>
                  <a:lnTo>
                    <a:pt x="1392" y="2769"/>
                  </a:lnTo>
                  <a:lnTo>
                    <a:pt x="1320" y="2661"/>
                  </a:lnTo>
                  <a:lnTo>
                    <a:pt x="1251" y="2548"/>
                  </a:lnTo>
                  <a:lnTo>
                    <a:pt x="1186" y="2435"/>
                  </a:lnTo>
                  <a:lnTo>
                    <a:pt x="1125" y="2323"/>
                  </a:lnTo>
                  <a:lnTo>
                    <a:pt x="1066" y="2204"/>
                  </a:lnTo>
                  <a:lnTo>
                    <a:pt x="1012" y="2088"/>
                  </a:lnTo>
                  <a:lnTo>
                    <a:pt x="961" y="1965"/>
                  </a:lnTo>
                  <a:lnTo>
                    <a:pt x="918" y="1845"/>
                  </a:lnTo>
                  <a:lnTo>
                    <a:pt x="874" y="1721"/>
                  </a:lnTo>
                  <a:lnTo>
                    <a:pt x="835" y="1595"/>
                  </a:lnTo>
                  <a:lnTo>
                    <a:pt x="798" y="1472"/>
                  </a:lnTo>
                  <a:lnTo>
                    <a:pt x="770" y="1345"/>
                  </a:lnTo>
                  <a:lnTo>
                    <a:pt x="740" y="1214"/>
                  </a:lnTo>
                  <a:lnTo>
                    <a:pt x="718" y="1087"/>
                  </a:lnTo>
                  <a:lnTo>
                    <a:pt x="700" y="957"/>
                  </a:lnTo>
                  <a:lnTo>
                    <a:pt x="686" y="826"/>
                  </a:lnTo>
                  <a:lnTo>
                    <a:pt x="675" y="699"/>
                  </a:lnTo>
                  <a:lnTo>
                    <a:pt x="668" y="569"/>
                  </a:lnTo>
                  <a:lnTo>
                    <a:pt x="664" y="435"/>
                  </a:lnTo>
                  <a:lnTo>
                    <a:pt x="664" y="305"/>
                  </a:lnTo>
                  <a:lnTo>
                    <a:pt x="671" y="174"/>
                  </a:lnTo>
                  <a:lnTo>
                    <a:pt x="683" y="44"/>
                  </a:lnTo>
                  <a:lnTo>
                    <a:pt x="683" y="40"/>
                  </a:lnTo>
                  <a:lnTo>
                    <a:pt x="683" y="37"/>
                  </a:lnTo>
                  <a:lnTo>
                    <a:pt x="683" y="33"/>
                  </a:lnTo>
                  <a:lnTo>
                    <a:pt x="678" y="30"/>
                  </a:lnTo>
                  <a:lnTo>
                    <a:pt x="678" y="25"/>
                  </a:lnTo>
                  <a:lnTo>
                    <a:pt x="675" y="22"/>
                  </a:lnTo>
                  <a:lnTo>
                    <a:pt x="675" y="18"/>
                  </a:lnTo>
                  <a:lnTo>
                    <a:pt x="671" y="15"/>
                  </a:lnTo>
                  <a:lnTo>
                    <a:pt x="664" y="12"/>
                  </a:lnTo>
                  <a:lnTo>
                    <a:pt x="657" y="8"/>
                  </a:lnTo>
                  <a:lnTo>
                    <a:pt x="650" y="4"/>
                  </a:lnTo>
                  <a:lnTo>
                    <a:pt x="643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34"/>
            <p:cNvSpPr/>
            <p:nvPr/>
          </p:nvSpPr>
          <p:spPr>
            <a:xfrm>
              <a:off x="372488" y="523750"/>
              <a:ext cx="137100" cy="65450"/>
            </a:xfrm>
            <a:custGeom>
              <a:avLst/>
              <a:gdLst/>
              <a:ahLst/>
              <a:cxnLst/>
              <a:rect l="l" t="t" r="r" b="b"/>
              <a:pathLst>
                <a:path w="5484" h="2618" extrusionOk="0">
                  <a:moveTo>
                    <a:pt x="1642" y="795"/>
                  </a:moveTo>
                  <a:lnTo>
                    <a:pt x="1703" y="798"/>
                  </a:lnTo>
                  <a:lnTo>
                    <a:pt x="1765" y="802"/>
                  </a:lnTo>
                  <a:lnTo>
                    <a:pt x="1859" y="813"/>
                  </a:lnTo>
                  <a:lnTo>
                    <a:pt x="1957" y="823"/>
                  </a:lnTo>
                  <a:lnTo>
                    <a:pt x="2055" y="842"/>
                  </a:lnTo>
                  <a:lnTo>
                    <a:pt x="2150" y="860"/>
                  </a:lnTo>
                  <a:lnTo>
                    <a:pt x="2345" y="907"/>
                  </a:lnTo>
                  <a:lnTo>
                    <a:pt x="2537" y="954"/>
                  </a:lnTo>
                  <a:cubicBezTo>
                    <a:pt x="2606" y="983"/>
                    <a:pt x="2678" y="1012"/>
                    <a:pt x="2755" y="1041"/>
                  </a:cubicBezTo>
                  <a:cubicBezTo>
                    <a:pt x="2827" y="1074"/>
                    <a:pt x="2899" y="1106"/>
                    <a:pt x="2972" y="1139"/>
                  </a:cubicBezTo>
                  <a:lnTo>
                    <a:pt x="3193" y="1244"/>
                  </a:lnTo>
                  <a:lnTo>
                    <a:pt x="3411" y="1349"/>
                  </a:lnTo>
                  <a:cubicBezTo>
                    <a:pt x="3479" y="1389"/>
                    <a:pt x="3552" y="1425"/>
                    <a:pt x="3620" y="1462"/>
                  </a:cubicBezTo>
                  <a:cubicBezTo>
                    <a:pt x="3693" y="1501"/>
                    <a:pt x="3762" y="1537"/>
                    <a:pt x="3831" y="1577"/>
                  </a:cubicBezTo>
                  <a:cubicBezTo>
                    <a:pt x="3899" y="1614"/>
                    <a:pt x="3965" y="1653"/>
                    <a:pt x="4030" y="1690"/>
                  </a:cubicBezTo>
                  <a:cubicBezTo>
                    <a:pt x="4095" y="1730"/>
                    <a:pt x="4160" y="1766"/>
                    <a:pt x="4222" y="1802"/>
                  </a:cubicBezTo>
                  <a:lnTo>
                    <a:pt x="4113" y="1777"/>
                  </a:lnTo>
                  <a:lnTo>
                    <a:pt x="4001" y="1755"/>
                  </a:lnTo>
                  <a:lnTo>
                    <a:pt x="3889" y="1740"/>
                  </a:lnTo>
                  <a:lnTo>
                    <a:pt x="3777" y="1726"/>
                  </a:lnTo>
                  <a:lnTo>
                    <a:pt x="3664" y="1718"/>
                  </a:lnTo>
                  <a:cubicBezTo>
                    <a:pt x="3628" y="1715"/>
                    <a:pt x="3592" y="1715"/>
                    <a:pt x="3555" y="1711"/>
                  </a:cubicBezTo>
                  <a:cubicBezTo>
                    <a:pt x="3483" y="1708"/>
                    <a:pt x="3411" y="1708"/>
                    <a:pt x="3345" y="1704"/>
                  </a:cubicBezTo>
                  <a:lnTo>
                    <a:pt x="3178" y="1704"/>
                  </a:lnTo>
                  <a:lnTo>
                    <a:pt x="3011" y="1708"/>
                  </a:lnTo>
                  <a:lnTo>
                    <a:pt x="2845" y="1711"/>
                  </a:lnTo>
                  <a:lnTo>
                    <a:pt x="2678" y="1723"/>
                  </a:lnTo>
                  <a:lnTo>
                    <a:pt x="2516" y="1733"/>
                  </a:lnTo>
                  <a:lnTo>
                    <a:pt x="2349" y="1748"/>
                  </a:lnTo>
                  <a:lnTo>
                    <a:pt x="2019" y="1788"/>
                  </a:lnTo>
                  <a:lnTo>
                    <a:pt x="2016" y="1788"/>
                  </a:lnTo>
                  <a:lnTo>
                    <a:pt x="2011" y="1791"/>
                  </a:lnTo>
                  <a:lnTo>
                    <a:pt x="2008" y="1791"/>
                  </a:lnTo>
                  <a:lnTo>
                    <a:pt x="2004" y="1795"/>
                  </a:lnTo>
                  <a:lnTo>
                    <a:pt x="2004" y="1798"/>
                  </a:lnTo>
                  <a:lnTo>
                    <a:pt x="2001" y="1802"/>
                  </a:lnTo>
                  <a:lnTo>
                    <a:pt x="2001" y="1805"/>
                  </a:lnTo>
                  <a:lnTo>
                    <a:pt x="2001" y="1810"/>
                  </a:lnTo>
                  <a:lnTo>
                    <a:pt x="2004" y="1813"/>
                  </a:lnTo>
                  <a:lnTo>
                    <a:pt x="2004" y="1817"/>
                  </a:lnTo>
                  <a:lnTo>
                    <a:pt x="2008" y="1820"/>
                  </a:lnTo>
                  <a:lnTo>
                    <a:pt x="2008" y="1823"/>
                  </a:lnTo>
                  <a:lnTo>
                    <a:pt x="2011" y="1827"/>
                  </a:lnTo>
                  <a:lnTo>
                    <a:pt x="2016" y="1827"/>
                  </a:lnTo>
                  <a:lnTo>
                    <a:pt x="2019" y="1831"/>
                  </a:lnTo>
                  <a:lnTo>
                    <a:pt x="2023" y="1831"/>
                  </a:lnTo>
                  <a:lnTo>
                    <a:pt x="2193" y="1845"/>
                  </a:lnTo>
                  <a:lnTo>
                    <a:pt x="2364" y="1863"/>
                  </a:lnTo>
                  <a:lnTo>
                    <a:pt x="2533" y="1885"/>
                  </a:lnTo>
                  <a:lnTo>
                    <a:pt x="2700" y="1907"/>
                  </a:lnTo>
                  <a:lnTo>
                    <a:pt x="2867" y="1936"/>
                  </a:lnTo>
                  <a:lnTo>
                    <a:pt x="3033" y="1965"/>
                  </a:lnTo>
                  <a:lnTo>
                    <a:pt x="3200" y="1997"/>
                  </a:lnTo>
                  <a:lnTo>
                    <a:pt x="3367" y="2034"/>
                  </a:lnTo>
                  <a:cubicBezTo>
                    <a:pt x="3381" y="2037"/>
                    <a:pt x="3399" y="2041"/>
                    <a:pt x="3414" y="2044"/>
                  </a:cubicBezTo>
                  <a:cubicBezTo>
                    <a:pt x="3200" y="2049"/>
                    <a:pt x="2986" y="2052"/>
                    <a:pt x="2777" y="2056"/>
                  </a:cubicBezTo>
                  <a:lnTo>
                    <a:pt x="2617" y="2052"/>
                  </a:lnTo>
                  <a:lnTo>
                    <a:pt x="2461" y="2049"/>
                  </a:lnTo>
                  <a:lnTo>
                    <a:pt x="2309" y="2041"/>
                  </a:lnTo>
                  <a:lnTo>
                    <a:pt x="2153" y="2027"/>
                  </a:lnTo>
                  <a:lnTo>
                    <a:pt x="2004" y="2009"/>
                  </a:lnTo>
                  <a:lnTo>
                    <a:pt x="1929" y="1997"/>
                  </a:lnTo>
                  <a:lnTo>
                    <a:pt x="1856" y="1984"/>
                  </a:lnTo>
                  <a:lnTo>
                    <a:pt x="1783" y="1965"/>
                  </a:lnTo>
                  <a:lnTo>
                    <a:pt x="1711" y="1947"/>
                  </a:lnTo>
                  <a:lnTo>
                    <a:pt x="1638" y="1929"/>
                  </a:lnTo>
                  <a:lnTo>
                    <a:pt x="1566" y="1903"/>
                  </a:lnTo>
                  <a:lnTo>
                    <a:pt x="1497" y="1882"/>
                  </a:lnTo>
                  <a:lnTo>
                    <a:pt x="1424" y="1853"/>
                  </a:lnTo>
                  <a:lnTo>
                    <a:pt x="1356" y="1823"/>
                  </a:lnTo>
                  <a:lnTo>
                    <a:pt x="1287" y="1788"/>
                  </a:lnTo>
                  <a:lnTo>
                    <a:pt x="1222" y="1755"/>
                  </a:lnTo>
                  <a:lnTo>
                    <a:pt x="1156" y="1715"/>
                  </a:lnTo>
                  <a:lnTo>
                    <a:pt x="1088" y="1671"/>
                  </a:lnTo>
                  <a:lnTo>
                    <a:pt x="1026" y="1628"/>
                  </a:lnTo>
                  <a:lnTo>
                    <a:pt x="1004" y="1603"/>
                  </a:lnTo>
                  <a:lnTo>
                    <a:pt x="989" y="1577"/>
                  </a:lnTo>
                  <a:lnTo>
                    <a:pt x="975" y="1552"/>
                  </a:lnTo>
                  <a:lnTo>
                    <a:pt x="961" y="1527"/>
                  </a:lnTo>
                  <a:lnTo>
                    <a:pt x="950" y="1497"/>
                  </a:lnTo>
                  <a:lnTo>
                    <a:pt x="942" y="1469"/>
                  </a:lnTo>
                  <a:lnTo>
                    <a:pt x="935" y="1440"/>
                  </a:lnTo>
                  <a:lnTo>
                    <a:pt x="932" y="1410"/>
                  </a:lnTo>
                  <a:lnTo>
                    <a:pt x="929" y="1382"/>
                  </a:lnTo>
                  <a:lnTo>
                    <a:pt x="924" y="1353"/>
                  </a:lnTo>
                  <a:lnTo>
                    <a:pt x="924" y="1320"/>
                  </a:lnTo>
                  <a:lnTo>
                    <a:pt x="929" y="1291"/>
                  </a:lnTo>
                  <a:lnTo>
                    <a:pt x="932" y="1262"/>
                  </a:lnTo>
                  <a:lnTo>
                    <a:pt x="935" y="1229"/>
                  </a:lnTo>
                  <a:lnTo>
                    <a:pt x="942" y="1201"/>
                  </a:lnTo>
                  <a:lnTo>
                    <a:pt x="954" y="1171"/>
                  </a:lnTo>
                  <a:lnTo>
                    <a:pt x="961" y="1142"/>
                  </a:lnTo>
                  <a:lnTo>
                    <a:pt x="972" y="1114"/>
                  </a:lnTo>
                  <a:lnTo>
                    <a:pt x="986" y="1084"/>
                  </a:lnTo>
                  <a:lnTo>
                    <a:pt x="1001" y="1059"/>
                  </a:lnTo>
                  <a:lnTo>
                    <a:pt x="1015" y="1034"/>
                  </a:lnTo>
                  <a:lnTo>
                    <a:pt x="1033" y="1009"/>
                  </a:lnTo>
                  <a:lnTo>
                    <a:pt x="1051" y="983"/>
                  </a:lnTo>
                  <a:lnTo>
                    <a:pt x="1073" y="962"/>
                  </a:lnTo>
                  <a:lnTo>
                    <a:pt x="1091" y="940"/>
                  </a:lnTo>
                  <a:lnTo>
                    <a:pt x="1116" y="918"/>
                  </a:lnTo>
                  <a:lnTo>
                    <a:pt x="1138" y="900"/>
                  </a:lnTo>
                  <a:lnTo>
                    <a:pt x="1163" y="882"/>
                  </a:lnTo>
                  <a:lnTo>
                    <a:pt x="1189" y="867"/>
                  </a:lnTo>
                  <a:lnTo>
                    <a:pt x="1215" y="853"/>
                  </a:lnTo>
                  <a:lnTo>
                    <a:pt x="1243" y="842"/>
                  </a:lnTo>
                  <a:lnTo>
                    <a:pt x="1272" y="835"/>
                  </a:lnTo>
                  <a:lnTo>
                    <a:pt x="1334" y="820"/>
                  </a:lnTo>
                  <a:lnTo>
                    <a:pt x="1392" y="809"/>
                  </a:lnTo>
                  <a:lnTo>
                    <a:pt x="1454" y="798"/>
                  </a:lnTo>
                  <a:lnTo>
                    <a:pt x="1516" y="795"/>
                  </a:lnTo>
                  <a:close/>
                  <a:moveTo>
                    <a:pt x="1255" y="1"/>
                  </a:moveTo>
                  <a:lnTo>
                    <a:pt x="1149" y="12"/>
                  </a:lnTo>
                  <a:lnTo>
                    <a:pt x="1048" y="22"/>
                  </a:lnTo>
                  <a:lnTo>
                    <a:pt x="1001" y="34"/>
                  </a:lnTo>
                  <a:lnTo>
                    <a:pt x="950" y="41"/>
                  </a:lnTo>
                  <a:lnTo>
                    <a:pt x="902" y="55"/>
                  </a:lnTo>
                  <a:lnTo>
                    <a:pt x="855" y="66"/>
                  </a:lnTo>
                  <a:lnTo>
                    <a:pt x="808" y="81"/>
                  </a:lnTo>
                  <a:lnTo>
                    <a:pt x="762" y="95"/>
                  </a:lnTo>
                  <a:lnTo>
                    <a:pt x="715" y="114"/>
                  </a:lnTo>
                  <a:lnTo>
                    <a:pt x="671" y="131"/>
                  </a:lnTo>
                  <a:lnTo>
                    <a:pt x="628" y="153"/>
                  </a:lnTo>
                  <a:lnTo>
                    <a:pt x="584" y="175"/>
                  </a:lnTo>
                  <a:lnTo>
                    <a:pt x="541" y="201"/>
                  </a:lnTo>
                  <a:lnTo>
                    <a:pt x="501" y="222"/>
                  </a:lnTo>
                  <a:lnTo>
                    <a:pt x="461" y="251"/>
                  </a:lnTo>
                  <a:lnTo>
                    <a:pt x="421" y="280"/>
                  </a:lnTo>
                  <a:lnTo>
                    <a:pt x="385" y="309"/>
                  </a:lnTo>
                  <a:lnTo>
                    <a:pt x="348" y="341"/>
                  </a:lnTo>
                  <a:lnTo>
                    <a:pt x="323" y="367"/>
                  </a:lnTo>
                  <a:lnTo>
                    <a:pt x="298" y="392"/>
                  </a:lnTo>
                  <a:lnTo>
                    <a:pt x="272" y="422"/>
                  </a:lnTo>
                  <a:lnTo>
                    <a:pt x="250" y="447"/>
                  </a:lnTo>
                  <a:lnTo>
                    <a:pt x="228" y="475"/>
                  </a:lnTo>
                  <a:lnTo>
                    <a:pt x="207" y="505"/>
                  </a:lnTo>
                  <a:lnTo>
                    <a:pt x="185" y="534"/>
                  </a:lnTo>
                  <a:lnTo>
                    <a:pt x="168" y="566"/>
                  </a:lnTo>
                  <a:lnTo>
                    <a:pt x="149" y="595"/>
                  </a:lnTo>
                  <a:lnTo>
                    <a:pt x="131" y="628"/>
                  </a:lnTo>
                  <a:lnTo>
                    <a:pt x="113" y="661"/>
                  </a:lnTo>
                  <a:lnTo>
                    <a:pt x="98" y="693"/>
                  </a:lnTo>
                  <a:lnTo>
                    <a:pt x="69" y="762"/>
                  </a:lnTo>
                  <a:lnTo>
                    <a:pt x="47" y="831"/>
                  </a:lnTo>
                  <a:lnTo>
                    <a:pt x="29" y="900"/>
                  </a:lnTo>
                  <a:lnTo>
                    <a:pt x="22" y="936"/>
                  </a:lnTo>
                  <a:lnTo>
                    <a:pt x="15" y="972"/>
                  </a:lnTo>
                  <a:lnTo>
                    <a:pt x="11" y="1009"/>
                  </a:lnTo>
                  <a:lnTo>
                    <a:pt x="7" y="1044"/>
                  </a:lnTo>
                  <a:lnTo>
                    <a:pt x="4" y="1077"/>
                  </a:lnTo>
                  <a:lnTo>
                    <a:pt x="1" y="1114"/>
                  </a:lnTo>
                  <a:lnTo>
                    <a:pt x="1" y="1149"/>
                  </a:lnTo>
                  <a:lnTo>
                    <a:pt x="4" y="1186"/>
                  </a:lnTo>
                  <a:lnTo>
                    <a:pt x="4" y="1223"/>
                  </a:lnTo>
                  <a:lnTo>
                    <a:pt x="7" y="1258"/>
                  </a:lnTo>
                  <a:lnTo>
                    <a:pt x="11" y="1295"/>
                  </a:lnTo>
                  <a:lnTo>
                    <a:pt x="19" y="1331"/>
                  </a:lnTo>
                  <a:lnTo>
                    <a:pt x="26" y="1367"/>
                  </a:lnTo>
                  <a:lnTo>
                    <a:pt x="33" y="1403"/>
                  </a:lnTo>
                  <a:cubicBezTo>
                    <a:pt x="41" y="1422"/>
                    <a:pt x="47" y="1443"/>
                    <a:pt x="54" y="1465"/>
                  </a:cubicBezTo>
                  <a:lnTo>
                    <a:pt x="76" y="1530"/>
                  </a:lnTo>
                  <a:cubicBezTo>
                    <a:pt x="87" y="1552"/>
                    <a:pt x="94" y="1574"/>
                    <a:pt x="106" y="1596"/>
                  </a:cubicBezTo>
                  <a:lnTo>
                    <a:pt x="138" y="1661"/>
                  </a:lnTo>
                  <a:lnTo>
                    <a:pt x="174" y="1723"/>
                  </a:lnTo>
                  <a:lnTo>
                    <a:pt x="196" y="1755"/>
                  </a:lnTo>
                  <a:lnTo>
                    <a:pt x="218" y="1783"/>
                  </a:lnTo>
                  <a:lnTo>
                    <a:pt x="240" y="1813"/>
                  </a:lnTo>
                  <a:lnTo>
                    <a:pt x="261" y="1842"/>
                  </a:lnTo>
                  <a:lnTo>
                    <a:pt x="287" y="1867"/>
                  </a:lnTo>
                  <a:lnTo>
                    <a:pt x="312" y="1892"/>
                  </a:lnTo>
                  <a:lnTo>
                    <a:pt x="345" y="1940"/>
                  </a:lnTo>
                  <a:lnTo>
                    <a:pt x="385" y="1987"/>
                  </a:lnTo>
                  <a:lnTo>
                    <a:pt x="424" y="2030"/>
                  </a:lnTo>
                  <a:lnTo>
                    <a:pt x="464" y="2074"/>
                  </a:lnTo>
                  <a:lnTo>
                    <a:pt x="508" y="2114"/>
                  </a:lnTo>
                  <a:lnTo>
                    <a:pt x="555" y="2153"/>
                  </a:lnTo>
                  <a:lnTo>
                    <a:pt x="602" y="2193"/>
                  </a:lnTo>
                  <a:lnTo>
                    <a:pt x="649" y="2230"/>
                  </a:lnTo>
                  <a:lnTo>
                    <a:pt x="700" y="2266"/>
                  </a:lnTo>
                  <a:lnTo>
                    <a:pt x="750" y="2298"/>
                  </a:lnTo>
                  <a:lnTo>
                    <a:pt x="802" y="2331"/>
                  </a:lnTo>
                  <a:lnTo>
                    <a:pt x="855" y="2360"/>
                  </a:lnTo>
                  <a:lnTo>
                    <a:pt x="910" y="2389"/>
                  </a:lnTo>
                  <a:lnTo>
                    <a:pt x="964" y="2411"/>
                  </a:lnTo>
                  <a:lnTo>
                    <a:pt x="1019" y="2436"/>
                  </a:lnTo>
                  <a:lnTo>
                    <a:pt x="1073" y="2454"/>
                  </a:lnTo>
                  <a:lnTo>
                    <a:pt x="1171" y="2487"/>
                  </a:lnTo>
                  <a:lnTo>
                    <a:pt x="1269" y="2512"/>
                  </a:lnTo>
                  <a:lnTo>
                    <a:pt x="1367" y="2534"/>
                  </a:lnTo>
                  <a:lnTo>
                    <a:pt x="1468" y="2549"/>
                  </a:lnTo>
                  <a:lnTo>
                    <a:pt x="1566" y="2563"/>
                  </a:lnTo>
                  <a:lnTo>
                    <a:pt x="1668" y="2571"/>
                  </a:lnTo>
                  <a:lnTo>
                    <a:pt x="1769" y="2578"/>
                  </a:lnTo>
                  <a:lnTo>
                    <a:pt x="1870" y="2581"/>
                  </a:lnTo>
                  <a:lnTo>
                    <a:pt x="1972" y="2578"/>
                  </a:lnTo>
                  <a:lnTo>
                    <a:pt x="2073" y="2578"/>
                  </a:lnTo>
                  <a:lnTo>
                    <a:pt x="2171" y="2571"/>
                  </a:lnTo>
                  <a:lnTo>
                    <a:pt x="2272" y="2563"/>
                  </a:lnTo>
                  <a:lnTo>
                    <a:pt x="2476" y="2541"/>
                  </a:lnTo>
                  <a:cubicBezTo>
                    <a:pt x="2541" y="2534"/>
                    <a:pt x="2610" y="2527"/>
                    <a:pt x="2675" y="2516"/>
                  </a:cubicBezTo>
                  <a:cubicBezTo>
                    <a:pt x="2798" y="2501"/>
                    <a:pt x="2918" y="2484"/>
                    <a:pt x="3033" y="2469"/>
                  </a:cubicBezTo>
                  <a:cubicBezTo>
                    <a:pt x="3153" y="2454"/>
                    <a:pt x="3269" y="2440"/>
                    <a:pt x="3381" y="2425"/>
                  </a:cubicBezTo>
                  <a:cubicBezTo>
                    <a:pt x="3436" y="2422"/>
                    <a:pt x="3494" y="2414"/>
                    <a:pt x="3548" y="2407"/>
                  </a:cubicBezTo>
                  <a:cubicBezTo>
                    <a:pt x="3606" y="2404"/>
                    <a:pt x="3660" y="2400"/>
                    <a:pt x="3715" y="2397"/>
                  </a:cubicBezTo>
                  <a:lnTo>
                    <a:pt x="3881" y="2385"/>
                  </a:lnTo>
                  <a:lnTo>
                    <a:pt x="4045" y="2382"/>
                  </a:lnTo>
                  <a:lnTo>
                    <a:pt x="4212" y="2382"/>
                  </a:lnTo>
                  <a:lnTo>
                    <a:pt x="4374" y="2392"/>
                  </a:lnTo>
                  <a:lnTo>
                    <a:pt x="4458" y="2397"/>
                  </a:lnTo>
                  <a:lnTo>
                    <a:pt x="4541" y="2407"/>
                  </a:lnTo>
                  <a:lnTo>
                    <a:pt x="4625" y="2418"/>
                  </a:lnTo>
                  <a:lnTo>
                    <a:pt x="4707" y="2429"/>
                  </a:lnTo>
                  <a:lnTo>
                    <a:pt x="4791" y="2444"/>
                  </a:lnTo>
                  <a:lnTo>
                    <a:pt x="4874" y="2462"/>
                  </a:lnTo>
                  <a:lnTo>
                    <a:pt x="4961" y="2479"/>
                  </a:lnTo>
                  <a:lnTo>
                    <a:pt x="5045" y="2501"/>
                  </a:lnTo>
                  <a:lnTo>
                    <a:pt x="5132" y="2527"/>
                  </a:lnTo>
                  <a:lnTo>
                    <a:pt x="5219" y="2552"/>
                  </a:lnTo>
                  <a:lnTo>
                    <a:pt x="5306" y="2581"/>
                  </a:lnTo>
                  <a:lnTo>
                    <a:pt x="5396" y="2614"/>
                  </a:lnTo>
                  <a:lnTo>
                    <a:pt x="5403" y="2614"/>
                  </a:lnTo>
                  <a:lnTo>
                    <a:pt x="5407" y="2618"/>
                  </a:lnTo>
                  <a:lnTo>
                    <a:pt x="5433" y="2618"/>
                  </a:lnTo>
                  <a:lnTo>
                    <a:pt x="5436" y="2614"/>
                  </a:lnTo>
                  <a:lnTo>
                    <a:pt x="5443" y="2610"/>
                  </a:lnTo>
                  <a:lnTo>
                    <a:pt x="5447" y="2610"/>
                  </a:lnTo>
                  <a:lnTo>
                    <a:pt x="5451" y="2606"/>
                  </a:lnTo>
                  <a:lnTo>
                    <a:pt x="5461" y="2599"/>
                  </a:lnTo>
                  <a:lnTo>
                    <a:pt x="5468" y="2592"/>
                  </a:lnTo>
                  <a:lnTo>
                    <a:pt x="5473" y="2581"/>
                  </a:lnTo>
                  <a:lnTo>
                    <a:pt x="5480" y="2571"/>
                  </a:lnTo>
                  <a:lnTo>
                    <a:pt x="5483" y="2559"/>
                  </a:lnTo>
                  <a:lnTo>
                    <a:pt x="5483" y="2549"/>
                  </a:lnTo>
                  <a:lnTo>
                    <a:pt x="5483" y="2538"/>
                  </a:lnTo>
                  <a:lnTo>
                    <a:pt x="5483" y="2523"/>
                  </a:lnTo>
                  <a:lnTo>
                    <a:pt x="5480" y="2519"/>
                  </a:lnTo>
                  <a:lnTo>
                    <a:pt x="5480" y="2512"/>
                  </a:lnTo>
                  <a:lnTo>
                    <a:pt x="5476" y="2509"/>
                  </a:lnTo>
                  <a:lnTo>
                    <a:pt x="5473" y="2505"/>
                  </a:lnTo>
                  <a:lnTo>
                    <a:pt x="5468" y="2498"/>
                  </a:lnTo>
                  <a:lnTo>
                    <a:pt x="5465" y="2494"/>
                  </a:lnTo>
                  <a:lnTo>
                    <a:pt x="5447" y="2479"/>
                  </a:lnTo>
                  <a:lnTo>
                    <a:pt x="5433" y="2465"/>
                  </a:lnTo>
                  <a:lnTo>
                    <a:pt x="5433" y="2462"/>
                  </a:lnTo>
                  <a:lnTo>
                    <a:pt x="5429" y="2457"/>
                  </a:lnTo>
                  <a:lnTo>
                    <a:pt x="5429" y="2451"/>
                  </a:lnTo>
                  <a:lnTo>
                    <a:pt x="5425" y="2447"/>
                  </a:lnTo>
                  <a:cubicBezTo>
                    <a:pt x="5367" y="2385"/>
                    <a:pt x="5313" y="2320"/>
                    <a:pt x="5255" y="2258"/>
                  </a:cubicBezTo>
                  <a:cubicBezTo>
                    <a:pt x="5194" y="2193"/>
                    <a:pt x="5135" y="2128"/>
                    <a:pt x="5074" y="2063"/>
                  </a:cubicBezTo>
                  <a:cubicBezTo>
                    <a:pt x="5012" y="2001"/>
                    <a:pt x="4947" y="1936"/>
                    <a:pt x="4886" y="1870"/>
                  </a:cubicBezTo>
                  <a:cubicBezTo>
                    <a:pt x="4820" y="1810"/>
                    <a:pt x="4755" y="1744"/>
                    <a:pt x="4690" y="1679"/>
                  </a:cubicBezTo>
                  <a:lnTo>
                    <a:pt x="4490" y="1494"/>
                  </a:lnTo>
                  <a:lnTo>
                    <a:pt x="4280" y="1309"/>
                  </a:lnTo>
                  <a:lnTo>
                    <a:pt x="4175" y="1218"/>
                  </a:lnTo>
                  <a:lnTo>
                    <a:pt x="4066" y="1131"/>
                  </a:lnTo>
                  <a:lnTo>
                    <a:pt x="3954" y="1044"/>
                  </a:lnTo>
                  <a:lnTo>
                    <a:pt x="3845" y="962"/>
                  </a:lnTo>
                  <a:lnTo>
                    <a:pt x="3733" y="882"/>
                  </a:lnTo>
                  <a:lnTo>
                    <a:pt x="3617" y="802"/>
                  </a:lnTo>
                  <a:lnTo>
                    <a:pt x="3501" y="726"/>
                  </a:lnTo>
                  <a:lnTo>
                    <a:pt x="3385" y="649"/>
                  </a:lnTo>
                  <a:lnTo>
                    <a:pt x="3265" y="581"/>
                  </a:lnTo>
                  <a:lnTo>
                    <a:pt x="3146" y="512"/>
                  </a:lnTo>
                  <a:lnTo>
                    <a:pt x="3026" y="447"/>
                  </a:lnTo>
                  <a:lnTo>
                    <a:pt x="2903" y="388"/>
                  </a:lnTo>
                  <a:lnTo>
                    <a:pt x="2780" y="331"/>
                  </a:lnTo>
                  <a:lnTo>
                    <a:pt x="2657" y="276"/>
                  </a:lnTo>
                  <a:lnTo>
                    <a:pt x="2530" y="229"/>
                  </a:lnTo>
                  <a:lnTo>
                    <a:pt x="2403" y="186"/>
                  </a:lnTo>
                  <a:lnTo>
                    <a:pt x="2277" y="146"/>
                  </a:lnTo>
                  <a:lnTo>
                    <a:pt x="2146" y="109"/>
                  </a:lnTo>
                  <a:lnTo>
                    <a:pt x="2016" y="81"/>
                  </a:lnTo>
                  <a:lnTo>
                    <a:pt x="1885" y="55"/>
                  </a:lnTo>
                  <a:lnTo>
                    <a:pt x="1780" y="34"/>
                  </a:lnTo>
                  <a:lnTo>
                    <a:pt x="1675" y="19"/>
                  </a:lnTo>
                  <a:lnTo>
                    <a:pt x="1566" y="8"/>
                  </a:lnTo>
                  <a:lnTo>
                    <a:pt x="1461" y="1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34"/>
            <p:cNvSpPr/>
            <p:nvPr/>
          </p:nvSpPr>
          <p:spPr>
            <a:xfrm>
              <a:off x="382363" y="606275"/>
              <a:ext cx="234475" cy="478575"/>
            </a:xfrm>
            <a:custGeom>
              <a:avLst/>
              <a:gdLst/>
              <a:ahLst/>
              <a:cxnLst/>
              <a:rect l="l" t="t" r="r" b="b"/>
              <a:pathLst>
                <a:path w="9379" h="19143" extrusionOk="0">
                  <a:moveTo>
                    <a:pt x="3964" y="4614"/>
                  </a:moveTo>
                  <a:lnTo>
                    <a:pt x="3958" y="4676"/>
                  </a:lnTo>
                  <a:lnTo>
                    <a:pt x="3947" y="4741"/>
                  </a:lnTo>
                  <a:lnTo>
                    <a:pt x="3936" y="4803"/>
                  </a:lnTo>
                  <a:lnTo>
                    <a:pt x="3921" y="4861"/>
                  </a:lnTo>
                  <a:lnTo>
                    <a:pt x="3907" y="4923"/>
                  </a:lnTo>
                  <a:lnTo>
                    <a:pt x="3889" y="4980"/>
                  </a:lnTo>
                  <a:lnTo>
                    <a:pt x="3871" y="5038"/>
                  </a:lnTo>
                  <a:lnTo>
                    <a:pt x="3849" y="5097"/>
                  </a:lnTo>
                  <a:lnTo>
                    <a:pt x="3827" y="5151"/>
                  </a:lnTo>
                  <a:lnTo>
                    <a:pt x="3802" y="5205"/>
                  </a:lnTo>
                  <a:lnTo>
                    <a:pt x="3773" y="5256"/>
                  </a:lnTo>
                  <a:lnTo>
                    <a:pt x="3740" y="5306"/>
                  </a:lnTo>
                  <a:lnTo>
                    <a:pt x="3708" y="5358"/>
                  </a:lnTo>
                  <a:lnTo>
                    <a:pt x="3675" y="5405"/>
                  </a:lnTo>
                  <a:lnTo>
                    <a:pt x="3635" y="5448"/>
                  </a:lnTo>
                  <a:lnTo>
                    <a:pt x="3595" y="5491"/>
                  </a:lnTo>
                  <a:lnTo>
                    <a:pt x="3556" y="5535"/>
                  </a:lnTo>
                  <a:lnTo>
                    <a:pt x="3508" y="5575"/>
                  </a:lnTo>
                  <a:lnTo>
                    <a:pt x="3461" y="5614"/>
                  </a:lnTo>
                  <a:lnTo>
                    <a:pt x="3410" y="5647"/>
                  </a:lnTo>
                  <a:lnTo>
                    <a:pt x="3356" y="5684"/>
                  </a:lnTo>
                  <a:lnTo>
                    <a:pt x="3302" y="5712"/>
                  </a:lnTo>
                  <a:lnTo>
                    <a:pt x="3244" y="5745"/>
                  </a:lnTo>
                  <a:lnTo>
                    <a:pt x="3182" y="5771"/>
                  </a:lnTo>
                  <a:lnTo>
                    <a:pt x="3117" y="5796"/>
                  </a:lnTo>
                  <a:cubicBezTo>
                    <a:pt x="3095" y="5803"/>
                    <a:pt x="3073" y="5810"/>
                    <a:pt x="3051" y="5818"/>
                  </a:cubicBezTo>
                  <a:cubicBezTo>
                    <a:pt x="3026" y="5821"/>
                    <a:pt x="3004" y="5828"/>
                    <a:pt x="2979" y="5836"/>
                  </a:cubicBezTo>
                  <a:cubicBezTo>
                    <a:pt x="2957" y="5839"/>
                    <a:pt x="2932" y="5846"/>
                    <a:pt x="2907" y="5850"/>
                  </a:cubicBezTo>
                  <a:cubicBezTo>
                    <a:pt x="2882" y="5858"/>
                    <a:pt x="2856" y="5861"/>
                    <a:pt x="2830" y="5865"/>
                  </a:cubicBezTo>
                  <a:cubicBezTo>
                    <a:pt x="2805" y="5868"/>
                    <a:pt x="2780" y="5872"/>
                    <a:pt x="2751" y="5875"/>
                  </a:cubicBezTo>
                  <a:cubicBezTo>
                    <a:pt x="2725" y="5879"/>
                    <a:pt x="2696" y="5883"/>
                    <a:pt x="2668" y="5883"/>
                  </a:cubicBezTo>
                  <a:cubicBezTo>
                    <a:pt x="2643" y="5886"/>
                    <a:pt x="2613" y="5886"/>
                    <a:pt x="2584" y="5890"/>
                  </a:cubicBezTo>
                  <a:lnTo>
                    <a:pt x="2490" y="5890"/>
                  </a:lnTo>
                  <a:cubicBezTo>
                    <a:pt x="2457" y="5890"/>
                    <a:pt x="2429" y="5890"/>
                    <a:pt x="2399" y="5886"/>
                  </a:cubicBezTo>
                  <a:cubicBezTo>
                    <a:pt x="2367" y="5886"/>
                    <a:pt x="2338" y="5883"/>
                    <a:pt x="2309" y="5883"/>
                  </a:cubicBezTo>
                  <a:cubicBezTo>
                    <a:pt x="2280" y="5879"/>
                    <a:pt x="2255" y="5875"/>
                    <a:pt x="2225" y="5872"/>
                  </a:cubicBezTo>
                  <a:cubicBezTo>
                    <a:pt x="2196" y="5865"/>
                    <a:pt x="2168" y="5861"/>
                    <a:pt x="2142" y="5853"/>
                  </a:cubicBezTo>
                  <a:lnTo>
                    <a:pt x="2062" y="5836"/>
                  </a:lnTo>
                  <a:lnTo>
                    <a:pt x="1982" y="5814"/>
                  </a:lnTo>
                  <a:lnTo>
                    <a:pt x="1910" y="5788"/>
                  </a:lnTo>
                  <a:lnTo>
                    <a:pt x="1838" y="5759"/>
                  </a:lnTo>
                  <a:lnTo>
                    <a:pt x="1765" y="5727"/>
                  </a:lnTo>
                  <a:lnTo>
                    <a:pt x="1700" y="5691"/>
                  </a:lnTo>
                  <a:lnTo>
                    <a:pt x="1635" y="5651"/>
                  </a:lnTo>
                  <a:lnTo>
                    <a:pt x="1573" y="5611"/>
                  </a:lnTo>
                  <a:lnTo>
                    <a:pt x="1512" y="5567"/>
                  </a:lnTo>
                  <a:lnTo>
                    <a:pt x="1454" y="5517"/>
                  </a:lnTo>
                  <a:lnTo>
                    <a:pt x="1399" y="5470"/>
                  </a:lnTo>
                  <a:lnTo>
                    <a:pt x="1447" y="5491"/>
                  </a:lnTo>
                  <a:lnTo>
                    <a:pt x="1490" y="5517"/>
                  </a:lnTo>
                  <a:lnTo>
                    <a:pt x="1537" y="5538"/>
                  </a:lnTo>
                  <a:lnTo>
                    <a:pt x="1584" y="5557"/>
                  </a:lnTo>
                  <a:lnTo>
                    <a:pt x="1678" y="5592"/>
                  </a:lnTo>
                  <a:lnTo>
                    <a:pt x="1768" y="5625"/>
                  </a:lnTo>
                  <a:lnTo>
                    <a:pt x="1867" y="5651"/>
                  </a:lnTo>
                  <a:lnTo>
                    <a:pt x="1961" y="5669"/>
                  </a:lnTo>
                  <a:lnTo>
                    <a:pt x="2055" y="5687"/>
                  </a:lnTo>
                  <a:lnTo>
                    <a:pt x="2149" y="5694"/>
                  </a:lnTo>
                  <a:lnTo>
                    <a:pt x="2243" y="5698"/>
                  </a:lnTo>
                  <a:lnTo>
                    <a:pt x="2338" y="5698"/>
                  </a:lnTo>
                  <a:lnTo>
                    <a:pt x="2432" y="5694"/>
                  </a:lnTo>
                  <a:lnTo>
                    <a:pt x="2526" y="5684"/>
                  </a:lnTo>
                  <a:lnTo>
                    <a:pt x="2616" y="5669"/>
                  </a:lnTo>
                  <a:lnTo>
                    <a:pt x="2708" y="5651"/>
                  </a:lnTo>
                  <a:lnTo>
                    <a:pt x="2798" y="5625"/>
                  </a:lnTo>
                  <a:lnTo>
                    <a:pt x="2889" y="5597"/>
                  </a:lnTo>
                  <a:lnTo>
                    <a:pt x="2972" y="5564"/>
                  </a:lnTo>
                  <a:lnTo>
                    <a:pt x="3059" y="5527"/>
                  </a:lnTo>
                  <a:lnTo>
                    <a:pt x="3143" y="5484"/>
                  </a:lnTo>
                  <a:lnTo>
                    <a:pt x="3222" y="5440"/>
                  </a:lnTo>
                  <a:lnTo>
                    <a:pt x="3302" y="5390"/>
                  </a:lnTo>
                  <a:lnTo>
                    <a:pt x="3377" y="5339"/>
                  </a:lnTo>
                  <a:lnTo>
                    <a:pt x="3450" y="5281"/>
                  </a:lnTo>
                  <a:lnTo>
                    <a:pt x="3523" y="5219"/>
                  </a:lnTo>
                  <a:lnTo>
                    <a:pt x="3588" y="5158"/>
                  </a:lnTo>
                  <a:lnTo>
                    <a:pt x="3653" y="5089"/>
                  </a:lnTo>
                  <a:lnTo>
                    <a:pt x="3715" y="5017"/>
                  </a:lnTo>
                  <a:lnTo>
                    <a:pt x="3773" y="4944"/>
                  </a:lnTo>
                  <a:lnTo>
                    <a:pt x="3827" y="4864"/>
                  </a:lnTo>
                  <a:lnTo>
                    <a:pt x="3878" y="4784"/>
                  </a:lnTo>
                  <a:lnTo>
                    <a:pt x="3921" y="4701"/>
                  </a:lnTo>
                  <a:lnTo>
                    <a:pt x="3964" y="4614"/>
                  </a:lnTo>
                  <a:close/>
                  <a:moveTo>
                    <a:pt x="8291" y="3495"/>
                  </a:moveTo>
                  <a:lnTo>
                    <a:pt x="8324" y="3582"/>
                  </a:lnTo>
                  <a:lnTo>
                    <a:pt x="8357" y="3672"/>
                  </a:lnTo>
                  <a:lnTo>
                    <a:pt x="8390" y="3762"/>
                  </a:lnTo>
                  <a:lnTo>
                    <a:pt x="8418" y="3853"/>
                  </a:lnTo>
                  <a:lnTo>
                    <a:pt x="8443" y="3944"/>
                  </a:lnTo>
                  <a:lnTo>
                    <a:pt x="8465" y="4035"/>
                  </a:lnTo>
                  <a:lnTo>
                    <a:pt x="8487" y="4125"/>
                  </a:lnTo>
                  <a:lnTo>
                    <a:pt x="8505" y="4219"/>
                  </a:lnTo>
                  <a:lnTo>
                    <a:pt x="8523" y="4310"/>
                  </a:lnTo>
                  <a:lnTo>
                    <a:pt x="8538" y="4404"/>
                  </a:lnTo>
                  <a:lnTo>
                    <a:pt x="8549" y="4498"/>
                  </a:lnTo>
                  <a:lnTo>
                    <a:pt x="8557" y="4589"/>
                  </a:lnTo>
                  <a:lnTo>
                    <a:pt x="8564" y="4684"/>
                  </a:lnTo>
                  <a:lnTo>
                    <a:pt x="8567" y="4777"/>
                  </a:lnTo>
                  <a:lnTo>
                    <a:pt x="8567" y="4871"/>
                  </a:lnTo>
                  <a:lnTo>
                    <a:pt x="8564" y="4966"/>
                  </a:lnTo>
                  <a:lnTo>
                    <a:pt x="8557" y="5064"/>
                  </a:lnTo>
                  <a:lnTo>
                    <a:pt x="8549" y="5158"/>
                  </a:lnTo>
                  <a:lnTo>
                    <a:pt x="8538" y="5252"/>
                  </a:lnTo>
                  <a:lnTo>
                    <a:pt x="8523" y="5350"/>
                  </a:lnTo>
                  <a:lnTo>
                    <a:pt x="8502" y="5445"/>
                  </a:lnTo>
                  <a:lnTo>
                    <a:pt x="8483" y="5542"/>
                  </a:lnTo>
                  <a:lnTo>
                    <a:pt x="8458" y="5640"/>
                  </a:lnTo>
                  <a:lnTo>
                    <a:pt x="8430" y="5734"/>
                  </a:lnTo>
                  <a:lnTo>
                    <a:pt x="8397" y="5832"/>
                  </a:lnTo>
                  <a:lnTo>
                    <a:pt x="8361" y="5930"/>
                  </a:lnTo>
                  <a:lnTo>
                    <a:pt x="8324" y="6027"/>
                  </a:lnTo>
                  <a:lnTo>
                    <a:pt x="8281" y="6125"/>
                  </a:lnTo>
                  <a:lnTo>
                    <a:pt x="8234" y="6223"/>
                  </a:lnTo>
                  <a:lnTo>
                    <a:pt x="8183" y="6321"/>
                  </a:lnTo>
                  <a:lnTo>
                    <a:pt x="8129" y="6419"/>
                  </a:lnTo>
                  <a:lnTo>
                    <a:pt x="8074" y="6517"/>
                  </a:lnTo>
                  <a:lnTo>
                    <a:pt x="8020" y="6604"/>
                  </a:lnTo>
                  <a:lnTo>
                    <a:pt x="7962" y="6687"/>
                  </a:lnTo>
                  <a:lnTo>
                    <a:pt x="7904" y="6771"/>
                  </a:lnTo>
                  <a:lnTo>
                    <a:pt x="7846" y="6850"/>
                  </a:lnTo>
                  <a:lnTo>
                    <a:pt x="7788" y="6930"/>
                  </a:lnTo>
                  <a:lnTo>
                    <a:pt x="7722" y="7010"/>
                  </a:lnTo>
                  <a:lnTo>
                    <a:pt x="7661" y="7086"/>
                  </a:lnTo>
                  <a:lnTo>
                    <a:pt x="7596" y="7162"/>
                  </a:lnTo>
                  <a:lnTo>
                    <a:pt x="7530" y="7234"/>
                  </a:lnTo>
                  <a:lnTo>
                    <a:pt x="7462" y="7307"/>
                  </a:lnTo>
                  <a:lnTo>
                    <a:pt x="7324" y="7448"/>
                  </a:lnTo>
                  <a:lnTo>
                    <a:pt x="7179" y="7582"/>
                  </a:lnTo>
                  <a:lnTo>
                    <a:pt x="7030" y="7713"/>
                  </a:lnTo>
                  <a:lnTo>
                    <a:pt x="6875" y="7836"/>
                  </a:lnTo>
                  <a:lnTo>
                    <a:pt x="6719" y="7955"/>
                  </a:lnTo>
                  <a:lnTo>
                    <a:pt x="6560" y="8075"/>
                  </a:lnTo>
                  <a:lnTo>
                    <a:pt x="6393" y="8188"/>
                  </a:lnTo>
                  <a:lnTo>
                    <a:pt x="6226" y="8296"/>
                  </a:lnTo>
                  <a:lnTo>
                    <a:pt x="6060" y="8405"/>
                  </a:lnTo>
                  <a:lnTo>
                    <a:pt x="5886" y="8510"/>
                  </a:lnTo>
                  <a:lnTo>
                    <a:pt x="5712" y="8611"/>
                  </a:lnTo>
                  <a:lnTo>
                    <a:pt x="5360" y="8810"/>
                  </a:lnTo>
                  <a:lnTo>
                    <a:pt x="5005" y="9003"/>
                  </a:lnTo>
                  <a:cubicBezTo>
                    <a:pt x="4765" y="9133"/>
                    <a:pt x="4530" y="9260"/>
                    <a:pt x="4291" y="9387"/>
                  </a:cubicBezTo>
                  <a:cubicBezTo>
                    <a:pt x="4175" y="9452"/>
                    <a:pt x="4059" y="9517"/>
                    <a:pt x="3939" y="9583"/>
                  </a:cubicBezTo>
                  <a:cubicBezTo>
                    <a:pt x="3827" y="9651"/>
                    <a:pt x="3711" y="9717"/>
                    <a:pt x="3595" y="9782"/>
                  </a:cubicBezTo>
                  <a:lnTo>
                    <a:pt x="3429" y="9887"/>
                  </a:lnTo>
                  <a:lnTo>
                    <a:pt x="3262" y="9992"/>
                  </a:lnTo>
                  <a:lnTo>
                    <a:pt x="3099" y="10101"/>
                  </a:lnTo>
                  <a:lnTo>
                    <a:pt x="2939" y="10213"/>
                  </a:lnTo>
                  <a:lnTo>
                    <a:pt x="2740" y="10362"/>
                  </a:lnTo>
                  <a:lnTo>
                    <a:pt x="2643" y="10438"/>
                  </a:lnTo>
                  <a:lnTo>
                    <a:pt x="2548" y="10514"/>
                  </a:lnTo>
                  <a:lnTo>
                    <a:pt x="2457" y="10593"/>
                  </a:lnTo>
                  <a:lnTo>
                    <a:pt x="2363" y="10673"/>
                  </a:lnTo>
                  <a:lnTo>
                    <a:pt x="2276" y="10753"/>
                  </a:lnTo>
                  <a:lnTo>
                    <a:pt x="2189" y="10837"/>
                  </a:lnTo>
                  <a:lnTo>
                    <a:pt x="2102" y="10924"/>
                  </a:lnTo>
                  <a:lnTo>
                    <a:pt x="2019" y="11006"/>
                  </a:lnTo>
                  <a:lnTo>
                    <a:pt x="1939" y="11093"/>
                  </a:lnTo>
                  <a:lnTo>
                    <a:pt x="1860" y="11185"/>
                  </a:lnTo>
                  <a:lnTo>
                    <a:pt x="1780" y="11275"/>
                  </a:lnTo>
                  <a:lnTo>
                    <a:pt x="1708" y="11366"/>
                  </a:lnTo>
                  <a:lnTo>
                    <a:pt x="1635" y="11459"/>
                  </a:lnTo>
                  <a:lnTo>
                    <a:pt x="1562" y="11554"/>
                  </a:lnTo>
                  <a:lnTo>
                    <a:pt x="1642" y="11419"/>
                  </a:lnTo>
                  <a:lnTo>
                    <a:pt x="1686" y="11354"/>
                  </a:lnTo>
                  <a:lnTo>
                    <a:pt x="1729" y="11293"/>
                  </a:lnTo>
                  <a:lnTo>
                    <a:pt x="1816" y="11173"/>
                  </a:lnTo>
                  <a:lnTo>
                    <a:pt x="1907" y="11054"/>
                  </a:lnTo>
                  <a:lnTo>
                    <a:pt x="2001" y="10938"/>
                  </a:lnTo>
                  <a:lnTo>
                    <a:pt x="2102" y="10822"/>
                  </a:lnTo>
                  <a:lnTo>
                    <a:pt x="2208" y="10710"/>
                  </a:lnTo>
                  <a:lnTo>
                    <a:pt x="2316" y="10598"/>
                  </a:lnTo>
                  <a:lnTo>
                    <a:pt x="2429" y="10484"/>
                  </a:lnTo>
                  <a:lnTo>
                    <a:pt x="2544" y="10376"/>
                  </a:lnTo>
                  <a:lnTo>
                    <a:pt x="2668" y="10267"/>
                  </a:lnTo>
                  <a:lnTo>
                    <a:pt x="2790" y="10158"/>
                  </a:lnTo>
                  <a:cubicBezTo>
                    <a:pt x="2874" y="10086"/>
                    <a:pt x="2957" y="10017"/>
                    <a:pt x="3044" y="9945"/>
                  </a:cubicBezTo>
                  <a:cubicBezTo>
                    <a:pt x="3131" y="9876"/>
                    <a:pt x="3222" y="9804"/>
                    <a:pt x="3309" y="9735"/>
                  </a:cubicBezTo>
                  <a:cubicBezTo>
                    <a:pt x="3399" y="9666"/>
                    <a:pt x="3494" y="9597"/>
                    <a:pt x="3584" y="9524"/>
                  </a:cubicBezTo>
                  <a:cubicBezTo>
                    <a:pt x="3678" y="9456"/>
                    <a:pt x="3773" y="9387"/>
                    <a:pt x="3867" y="9318"/>
                  </a:cubicBezTo>
                  <a:cubicBezTo>
                    <a:pt x="3961" y="9250"/>
                    <a:pt x="4056" y="9180"/>
                    <a:pt x="4153" y="9111"/>
                  </a:cubicBezTo>
                  <a:cubicBezTo>
                    <a:pt x="4345" y="8977"/>
                    <a:pt x="4541" y="8840"/>
                    <a:pt x="4733" y="8702"/>
                  </a:cubicBezTo>
                  <a:cubicBezTo>
                    <a:pt x="4929" y="8564"/>
                    <a:pt x="5125" y="8423"/>
                    <a:pt x="5317" y="8285"/>
                  </a:cubicBezTo>
                  <a:lnTo>
                    <a:pt x="5603" y="8075"/>
                  </a:lnTo>
                  <a:cubicBezTo>
                    <a:pt x="5697" y="8002"/>
                    <a:pt x="5791" y="7930"/>
                    <a:pt x="5886" y="7861"/>
                  </a:cubicBezTo>
                  <a:cubicBezTo>
                    <a:pt x="5976" y="7788"/>
                    <a:pt x="6070" y="7716"/>
                    <a:pt x="6161" y="7644"/>
                  </a:cubicBezTo>
                  <a:cubicBezTo>
                    <a:pt x="6247" y="7567"/>
                    <a:pt x="6339" y="7495"/>
                    <a:pt x="6426" y="7419"/>
                  </a:cubicBezTo>
                  <a:lnTo>
                    <a:pt x="6556" y="7307"/>
                  </a:lnTo>
                  <a:lnTo>
                    <a:pt x="6682" y="7194"/>
                  </a:lnTo>
                  <a:lnTo>
                    <a:pt x="6806" y="7079"/>
                  </a:lnTo>
                  <a:lnTo>
                    <a:pt x="6926" y="6959"/>
                  </a:lnTo>
                  <a:lnTo>
                    <a:pt x="7042" y="6843"/>
                  </a:lnTo>
                  <a:lnTo>
                    <a:pt x="7157" y="6723"/>
                  </a:lnTo>
                  <a:lnTo>
                    <a:pt x="7266" y="6600"/>
                  </a:lnTo>
                  <a:lnTo>
                    <a:pt x="7371" y="6477"/>
                  </a:lnTo>
                  <a:lnTo>
                    <a:pt x="7473" y="6350"/>
                  </a:lnTo>
                  <a:lnTo>
                    <a:pt x="7570" y="6223"/>
                  </a:lnTo>
                  <a:lnTo>
                    <a:pt x="7661" y="6092"/>
                  </a:lnTo>
                  <a:lnTo>
                    <a:pt x="7748" y="5962"/>
                  </a:lnTo>
                  <a:lnTo>
                    <a:pt x="7828" y="5828"/>
                  </a:lnTo>
                  <a:lnTo>
                    <a:pt x="7904" y="5691"/>
                  </a:lnTo>
                  <a:lnTo>
                    <a:pt x="7976" y="5553"/>
                  </a:lnTo>
                  <a:lnTo>
                    <a:pt x="8042" y="5411"/>
                  </a:lnTo>
                  <a:lnTo>
                    <a:pt x="8100" y="5266"/>
                  </a:lnTo>
                  <a:lnTo>
                    <a:pt x="8154" y="5122"/>
                  </a:lnTo>
                  <a:lnTo>
                    <a:pt x="8176" y="5045"/>
                  </a:lnTo>
                  <a:lnTo>
                    <a:pt x="8201" y="4970"/>
                  </a:lnTo>
                  <a:lnTo>
                    <a:pt x="8219" y="4897"/>
                  </a:lnTo>
                  <a:lnTo>
                    <a:pt x="8237" y="4821"/>
                  </a:lnTo>
                  <a:lnTo>
                    <a:pt x="8256" y="4741"/>
                  </a:lnTo>
                  <a:lnTo>
                    <a:pt x="8270" y="4665"/>
                  </a:lnTo>
                  <a:lnTo>
                    <a:pt x="8284" y="4585"/>
                  </a:lnTo>
                  <a:lnTo>
                    <a:pt x="8299" y="4505"/>
                  </a:lnTo>
                  <a:lnTo>
                    <a:pt x="8306" y="4426"/>
                  </a:lnTo>
                  <a:lnTo>
                    <a:pt x="8317" y="4346"/>
                  </a:lnTo>
                  <a:lnTo>
                    <a:pt x="8321" y="4263"/>
                  </a:lnTo>
                  <a:lnTo>
                    <a:pt x="8328" y="4183"/>
                  </a:lnTo>
                  <a:lnTo>
                    <a:pt x="8328" y="4100"/>
                  </a:lnTo>
                  <a:lnTo>
                    <a:pt x="8328" y="4016"/>
                  </a:lnTo>
                  <a:lnTo>
                    <a:pt x="8328" y="3929"/>
                  </a:lnTo>
                  <a:lnTo>
                    <a:pt x="8324" y="3846"/>
                  </a:lnTo>
                  <a:lnTo>
                    <a:pt x="8321" y="3759"/>
                  </a:lnTo>
                  <a:lnTo>
                    <a:pt x="8313" y="3672"/>
                  </a:lnTo>
                  <a:lnTo>
                    <a:pt x="8303" y="3582"/>
                  </a:lnTo>
                  <a:lnTo>
                    <a:pt x="8291" y="3495"/>
                  </a:lnTo>
                  <a:close/>
                  <a:moveTo>
                    <a:pt x="5936" y="12083"/>
                  </a:moveTo>
                  <a:lnTo>
                    <a:pt x="6045" y="12087"/>
                  </a:lnTo>
                  <a:lnTo>
                    <a:pt x="6154" y="12093"/>
                  </a:lnTo>
                  <a:cubicBezTo>
                    <a:pt x="6190" y="12098"/>
                    <a:pt x="6230" y="12101"/>
                    <a:pt x="6269" y="12105"/>
                  </a:cubicBezTo>
                  <a:cubicBezTo>
                    <a:pt x="6306" y="12112"/>
                    <a:pt x="6346" y="12115"/>
                    <a:pt x="6382" y="12123"/>
                  </a:cubicBezTo>
                  <a:lnTo>
                    <a:pt x="6494" y="12145"/>
                  </a:lnTo>
                  <a:lnTo>
                    <a:pt x="6603" y="12170"/>
                  </a:lnTo>
                  <a:lnTo>
                    <a:pt x="6708" y="12195"/>
                  </a:lnTo>
                  <a:lnTo>
                    <a:pt x="6809" y="12228"/>
                  </a:lnTo>
                  <a:lnTo>
                    <a:pt x="6911" y="12264"/>
                  </a:lnTo>
                  <a:lnTo>
                    <a:pt x="7008" y="12304"/>
                  </a:lnTo>
                  <a:lnTo>
                    <a:pt x="7103" y="12347"/>
                  </a:lnTo>
                  <a:lnTo>
                    <a:pt x="7197" y="12394"/>
                  </a:lnTo>
                  <a:lnTo>
                    <a:pt x="7288" y="12446"/>
                  </a:lnTo>
                  <a:lnTo>
                    <a:pt x="7375" y="12500"/>
                  </a:lnTo>
                  <a:lnTo>
                    <a:pt x="7458" y="12554"/>
                  </a:lnTo>
                  <a:lnTo>
                    <a:pt x="7542" y="12615"/>
                  </a:lnTo>
                  <a:lnTo>
                    <a:pt x="7622" y="12677"/>
                  </a:lnTo>
                  <a:lnTo>
                    <a:pt x="7697" y="12742"/>
                  </a:lnTo>
                  <a:lnTo>
                    <a:pt x="7769" y="12807"/>
                  </a:lnTo>
                  <a:lnTo>
                    <a:pt x="7843" y="12881"/>
                  </a:lnTo>
                  <a:lnTo>
                    <a:pt x="7908" y="12953"/>
                  </a:lnTo>
                  <a:lnTo>
                    <a:pt x="7973" y="13028"/>
                  </a:lnTo>
                  <a:lnTo>
                    <a:pt x="8035" y="13105"/>
                  </a:lnTo>
                  <a:lnTo>
                    <a:pt x="8096" y="13185"/>
                  </a:lnTo>
                  <a:lnTo>
                    <a:pt x="8154" y="13264"/>
                  </a:lnTo>
                  <a:lnTo>
                    <a:pt x="8204" y="13351"/>
                  </a:lnTo>
                  <a:lnTo>
                    <a:pt x="8256" y="13435"/>
                  </a:lnTo>
                  <a:lnTo>
                    <a:pt x="8306" y="13522"/>
                  </a:lnTo>
                  <a:lnTo>
                    <a:pt x="8350" y="13612"/>
                  </a:lnTo>
                  <a:lnTo>
                    <a:pt x="8393" y="13702"/>
                  </a:lnTo>
                  <a:lnTo>
                    <a:pt x="8433" y="13794"/>
                  </a:lnTo>
                  <a:lnTo>
                    <a:pt x="8470" y="13888"/>
                  </a:lnTo>
                  <a:lnTo>
                    <a:pt x="8502" y="13982"/>
                  </a:lnTo>
                  <a:lnTo>
                    <a:pt x="8530" y="14080"/>
                  </a:lnTo>
                  <a:lnTo>
                    <a:pt x="8560" y="14177"/>
                  </a:lnTo>
                  <a:lnTo>
                    <a:pt x="8585" y="14276"/>
                  </a:lnTo>
                  <a:lnTo>
                    <a:pt x="8604" y="14373"/>
                  </a:lnTo>
                  <a:lnTo>
                    <a:pt x="8622" y="14475"/>
                  </a:lnTo>
                  <a:lnTo>
                    <a:pt x="8639" y="14572"/>
                  </a:lnTo>
                  <a:lnTo>
                    <a:pt x="8650" y="14674"/>
                  </a:lnTo>
                  <a:lnTo>
                    <a:pt x="8657" y="14776"/>
                  </a:lnTo>
                  <a:lnTo>
                    <a:pt x="8665" y="14877"/>
                  </a:lnTo>
                  <a:lnTo>
                    <a:pt x="8669" y="14982"/>
                  </a:lnTo>
                  <a:lnTo>
                    <a:pt x="8669" y="15084"/>
                  </a:lnTo>
                  <a:lnTo>
                    <a:pt x="8665" y="15185"/>
                  </a:lnTo>
                  <a:lnTo>
                    <a:pt x="8657" y="15286"/>
                  </a:lnTo>
                  <a:lnTo>
                    <a:pt x="8647" y="15391"/>
                  </a:lnTo>
                  <a:lnTo>
                    <a:pt x="8636" y="15493"/>
                  </a:lnTo>
                  <a:lnTo>
                    <a:pt x="8617" y="15594"/>
                  </a:lnTo>
                  <a:lnTo>
                    <a:pt x="8600" y="15696"/>
                  </a:lnTo>
                  <a:lnTo>
                    <a:pt x="8578" y="15798"/>
                  </a:lnTo>
                  <a:lnTo>
                    <a:pt x="8552" y="15895"/>
                  </a:lnTo>
                  <a:lnTo>
                    <a:pt x="8523" y="15997"/>
                  </a:lnTo>
                  <a:lnTo>
                    <a:pt x="8491" y="16094"/>
                  </a:lnTo>
                  <a:lnTo>
                    <a:pt x="8455" y="16192"/>
                  </a:lnTo>
                  <a:lnTo>
                    <a:pt x="8415" y="16286"/>
                  </a:lnTo>
                  <a:lnTo>
                    <a:pt x="8371" y="16385"/>
                  </a:lnTo>
                  <a:lnTo>
                    <a:pt x="8328" y="16479"/>
                  </a:lnTo>
                  <a:lnTo>
                    <a:pt x="8277" y="16569"/>
                  </a:lnTo>
                  <a:lnTo>
                    <a:pt x="8226" y="16659"/>
                  </a:lnTo>
                  <a:lnTo>
                    <a:pt x="8169" y="16751"/>
                  </a:lnTo>
                  <a:lnTo>
                    <a:pt x="8110" y="16838"/>
                  </a:lnTo>
                  <a:lnTo>
                    <a:pt x="8049" y="16925"/>
                  </a:lnTo>
                  <a:lnTo>
                    <a:pt x="7983" y="17012"/>
                  </a:lnTo>
                  <a:lnTo>
                    <a:pt x="7911" y="17091"/>
                  </a:lnTo>
                  <a:lnTo>
                    <a:pt x="7839" y="17174"/>
                  </a:lnTo>
                  <a:lnTo>
                    <a:pt x="7777" y="17236"/>
                  </a:lnTo>
                  <a:lnTo>
                    <a:pt x="7846" y="17142"/>
                  </a:lnTo>
                  <a:lnTo>
                    <a:pt x="7911" y="17047"/>
                  </a:lnTo>
                  <a:lnTo>
                    <a:pt x="7973" y="16953"/>
                  </a:lnTo>
                  <a:lnTo>
                    <a:pt x="8030" y="16855"/>
                  </a:lnTo>
                  <a:lnTo>
                    <a:pt x="8085" y="16754"/>
                  </a:lnTo>
                  <a:lnTo>
                    <a:pt x="8132" y="16652"/>
                  </a:lnTo>
                  <a:lnTo>
                    <a:pt x="8179" y="16551"/>
                  </a:lnTo>
                  <a:lnTo>
                    <a:pt x="8223" y="16446"/>
                  </a:lnTo>
                  <a:lnTo>
                    <a:pt x="8263" y="16341"/>
                  </a:lnTo>
                  <a:lnTo>
                    <a:pt x="8296" y="16232"/>
                  </a:lnTo>
                  <a:lnTo>
                    <a:pt x="8328" y="16124"/>
                  </a:lnTo>
                  <a:lnTo>
                    <a:pt x="8353" y="16015"/>
                  </a:lnTo>
                  <a:lnTo>
                    <a:pt x="8375" y="15906"/>
                  </a:lnTo>
                  <a:lnTo>
                    <a:pt x="8393" y="15798"/>
                  </a:lnTo>
                  <a:lnTo>
                    <a:pt x="8404" y="15689"/>
                  </a:lnTo>
                  <a:lnTo>
                    <a:pt x="8411" y="15577"/>
                  </a:lnTo>
                  <a:lnTo>
                    <a:pt x="8415" y="15468"/>
                  </a:lnTo>
                  <a:lnTo>
                    <a:pt x="8415" y="15355"/>
                  </a:lnTo>
                  <a:lnTo>
                    <a:pt x="8408" y="15243"/>
                  </a:lnTo>
                  <a:lnTo>
                    <a:pt x="8397" y="15134"/>
                  </a:lnTo>
                  <a:lnTo>
                    <a:pt x="8383" y="15022"/>
                  </a:lnTo>
                  <a:lnTo>
                    <a:pt x="8361" y="14913"/>
                  </a:lnTo>
                  <a:lnTo>
                    <a:pt x="8335" y="14804"/>
                  </a:lnTo>
                  <a:lnTo>
                    <a:pt x="8303" y="14696"/>
                  </a:lnTo>
                  <a:lnTo>
                    <a:pt x="8266" y="14587"/>
                  </a:lnTo>
                  <a:lnTo>
                    <a:pt x="8223" y="14482"/>
                  </a:lnTo>
                  <a:lnTo>
                    <a:pt x="8176" y="14376"/>
                  </a:lnTo>
                  <a:lnTo>
                    <a:pt x="8122" y="14272"/>
                  </a:lnTo>
                  <a:lnTo>
                    <a:pt x="8060" y="14167"/>
                  </a:lnTo>
                  <a:lnTo>
                    <a:pt x="7995" y="14065"/>
                  </a:lnTo>
                  <a:lnTo>
                    <a:pt x="7926" y="13968"/>
                  </a:lnTo>
                  <a:lnTo>
                    <a:pt x="7846" y="13869"/>
                  </a:lnTo>
                  <a:lnTo>
                    <a:pt x="7799" y="13815"/>
                  </a:lnTo>
                  <a:lnTo>
                    <a:pt x="7752" y="13761"/>
                  </a:lnTo>
                  <a:lnTo>
                    <a:pt x="7697" y="13710"/>
                  </a:lnTo>
                  <a:lnTo>
                    <a:pt x="7643" y="13659"/>
                  </a:lnTo>
                  <a:lnTo>
                    <a:pt x="7585" y="13608"/>
                  </a:lnTo>
                  <a:lnTo>
                    <a:pt x="7523" y="13562"/>
                  </a:lnTo>
                  <a:lnTo>
                    <a:pt x="7462" y="13518"/>
                  </a:lnTo>
                  <a:lnTo>
                    <a:pt x="7396" y="13475"/>
                  </a:lnTo>
                  <a:lnTo>
                    <a:pt x="7331" y="13431"/>
                  </a:lnTo>
                  <a:lnTo>
                    <a:pt x="7262" y="13388"/>
                  </a:lnTo>
                  <a:lnTo>
                    <a:pt x="7190" y="13351"/>
                  </a:lnTo>
                  <a:lnTo>
                    <a:pt x="7117" y="13311"/>
                  </a:lnTo>
                  <a:lnTo>
                    <a:pt x="7045" y="13275"/>
                  </a:lnTo>
                  <a:lnTo>
                    <a:pt x="6969" y="13242"/>
                  </a:lnTo>
                  <a:lnTo>
                    <a:pt x="6893" y="13210"/>
                  </a:lnTo>
                  <a:lnTo>
                    <a:pt x="6817" y="13177"/>
                  </a:lnTo>
                  <a:lnTo>
                    <a:pt x="6737" y="13148"/>
                  </a:lnTo>
                  <a:lnTo>
                    <a:pt x="6657" y="13123"/>
                  </a:lnTo>
                  <a:lnTo>
                    <a:pt x="6578" y="13098"/>
                  </a:lnTo>
                  <a:lnTo>
                    <a:pt x="6494" y="13076"/>
                  </a:lnTo>
                  <a:lnTo>
                    <a:pt x="6411" y="13054"/>
                  </a:lnTo>
                  <a:lnTo>
                    <a:pt x="6331" y="13036"/>
                  </a:lnTo>
                  <a:lnTo>
                    <a:pt x="6247" y="13018"/>
                  </a:lnTo>
                  <a:lnTo>
                    <a:pt x="6165" y="13003"/>
                  </a:lnTo>
                  <a:lnTo>
                    <a:pt x="6078" y="12993"/>
                  </a:lnTo>
                  <a:lnTo>
                    <a:pt x="5994" y="12981"/>
                  </a:lnTo>
                  <a:lnTo>
                    <a:pt x="5911" y="12971"/>
                  </a:lnTo>
                  <a:lnTo>
                    <a:pt x="5827" y="12968"/>
                  </a:lnTo>
                  <a:lnTo>
                    <a:pt x="5744" y="12963"/>
                  </a:lnTo>
                  <a:lnTo>
                    <a:pt x="5660" y="12960"/>
                  </a:lnTo>
                  <a:lnTo>
                    <a:pt x="5581" y="12963"/>
                  </a:lnTo>
                  <a:lnTo>
                    <a:pt x="5498" y="12968"/>
                  </a:lnTo>
                  <a:lnTo>
                    <a:pt x="5418" y="12971"/>
                  </a:lnTo>
                  <a:lnTo>
                    <a:pt x="5334" y="12978"/>
                  </a:lnTo>
                  <a:lnTo>
                    <a:pt x="5259" y="12989"/>
                  </a:lnTo>
                  <a:lnTo>
                    <a:pt x="5179" y="13003"/>
                  </a:lnTo>
                  <a:lnTo>
                    <a:pt x="5103" y="13018"/>
                  </a:lnTo>
                  <a:lnTo>
                    <a:pt x="5026" y="13040"/>
                  </a:lnTo>
                  <a:lnTo>
                    <a:pt x="4951" y="13058"/>
                  </a:lnTo>
                  <a:lnTo>
                    <a:pt x="4878" y="13083"/>
                  </a:lnTo>
                  <a:lnTo>
                    <a:pt x="4809" y="13108"/>
                  </a:lnTo>
                  <a:lnTo>
                    <a:pt x="4740" y="13137"/>
                  </a:lnTo>
                  <a:lnTo>
                    <a:pt x="4672" y="13170"/>
                  </a:lnTo>
                  <a:lnTo>
                    <a:pt x="4606" y="13207"/>
                  </a:lnTo>
                  <a:lnTo>
                    <a:pt x="4545" y="13242"/>
                  </a:lnTo>
                  <a:lnTo>
                    <a:pt x="4483" y="13282"/>
                  </a:lnTo>
                  <a:lnTo>
                    <a:pt x="4425" y="13326"/>
                  </a:lnTo>
                  <a:lnTo>
                    <a:pt x="4367" y="13373"/>
                  </a:lnTo>
                  <a:lnTo>
                    <a:pt x="4317" y="13424"/>
                  </a:lnTo>
                  <a:lnTo>
                    <a:pt x="4265" y="13475"/>
                  </a:lnTo>
                  <a:lnTo>
                    <a:pt x="4215" y="13528"/>
                  </a:lnTo>
                  <a:lnTo>
                    <a:pt x="4171" y="13587"/>
                  </a:lnTo>
                  <a:lnTo>
                    <a:pt x="4128" y="13649"/>
                  </a:lnTo>
                  <a:lnTo>
                    <a:pt x="4091" y="13714"/>
                  </a:lnTo>
                  <a:lnTo>
                    <a:pt x="4056" y="13782"/>
                  </a:lnTo>
                  <a:lnTo>
                    <a:pt x="4023" y="13855"/>
                  </a:lnTo>
                  <a:lnTo>
                    <a:pt x="3994" y="13928"/>
                  </a:lnTo>
                  <a:cubicBezTo>
                    <a:pt x="3986" y="13953"/>
                    <a:pt x="3979" y="13978"/>
                    <a:pt x="3969" y="14007"/>
                  </a:cubicBezTo>
                  <a:cubicBezTo>
                    <a:pt x="3961" y="14033"/>
                    <a:pt x="3954" y="14058"/>
                    <a:pt x="3947" y="14087"/>
                  </a:cubicBezTo>
                  <a:cubicBezTo>
                    <a:pt x="3943" y="14116"/>
                    <a:pt x="3936" y="14142"/>
                    <a:pt x="3932" y="14170"/>
                  </a:cubicBezTo>
                  <a:cubicBezTo>
                    <a:pt x="3929" y="14199"/>
                    <a:pt x="3921" y="14229"/>
                    <a:pt x="3918" y="14261"/>
                  </a:cubicBezTo>
                  <a:cubicBezTo>
                    <a:pt x="3914" y="14289"/>
                    <a:pt x="3911" y="14319"/>
                    <a:pt x="3911" y="14351"/>
                  </a:cubicBezTo>
                  <a:cubicBezTo>
                    <a:pt x="3907" y="14381"/>
                    <a:pt x="3907" y="14413"/>
                    <a:pt x="3904" y="14446"/>
                  </a:cubicBezTo>
                  <a:lnTo>
                    <a:pt x="3904" y="14543"/>
                  </a:lnTo>
                  <a:lnTo>
                    <a:pt x="3907" y="14605"/>
                  </a:lnTo>
                  <a:lnTo>
                    <a:pt x="3911" y="14667"/>
                  </a:lnTo>
                  <a:lnTo>
                    <a:pt x="3921" y="14724"/>
                  </a:lnTo>
                  <a:lnTo>
                    <a:pt x="3932" y="14786"/>
                  </a:lnTo>
                  <a:lnTo>
                    <a:pt x="3943" y="14844"/>
                  </a:lnTo>
                  <a:lnTo>
                    <a:pt x="3961" y="14898"/>
                  </a:lnTo>
                  <a:lnTo>
                    <a:pt x="3979" y="14957"/>
                  </a:lnTo>
                  <a:lnTo>
                    <a:pt x="4001" y="15011"/>
                  </a:lnTo>
                  <a:lnTo>
                    <a:pt x="4026" y="15065"/>
                  </a:lnTo>
                  <a:lnTo>
                    <a:pt x="4051" y="15120"/>
                  </a:lnTo>
                  <a:lnTo>
                    <a:pt x="4081" y="15174"/>
                  </a:lnTo>
                  <a:lnTo>
                    <a:pt x="4110" y="15224"/>
                  </a:lnTo>
                  <a:lnTo>
                    <a:pt x="4143" y="15272"/>
                  </a:lnTo>
                  <a:lnTo>
                    <a:pt x="4178" y="15323"/>
                  </a:lnTo>
                  <a:lnTo>
                    <a:pt x="4215" y="15370"/>
                  </a:lnTo>
                  <a:lnTo>
                    <a:pt x="4251" y="15413"/>
                  </a:lnTo>
                  <a:lnTo>
                    <a:pt x="4295" y="15460"/>
                  </a:lnTo>
                  <a:lnTo>
                    <a:pt x="4334" y="15500"/>
                  </a:lnTo>
                  <a:lnTo>
                    <a:pt x="4378" y="15544"/>
                  </a:lnTo>
                  <a:lnTo>
                    <a:pt x="4425" y="15584"/>
                  </a:lnTo>
                  <a:lnTo>
                    <a:pt x="4472" y="15620"/>
                  </a:lnTo>
                  <a:lnTo>
                    <a:pt x="4519" y="15656"/>
                  </a:lnTo>
                  <a:lnTo>
                    <a:pt x="4570" y="15689"/>
                  </a:lnTo>
                  <a:lnTo>
                    <a:pt x="4621" y="15721"/>
                  </a:lnTo>
                  <a:lnTo>
                    <a:pt x="4672" y="15751"/>
                  </a:lnTo>
                  <a:lnTo>
                    <a:pt x="4722" y="15779"/>
                  </a:lnTo>
                  <a:lnTo>
                    <a:pt x="4777" y="15805"/>
                  </a:lnTo>
                  <a:lnTo>
                    <a:pt x="4834" y="15830"/>
                  </a:lnTo>
                  <a:lnTo>
                    <a:pt x="4889" y="15851"/>
                  </a:lnTo>
                  <a:lnTo>
                    <a:pt x="4947" y="15873"/>
                  </a:lnTo>
                  <a:lnTo>
                    <a:pt x="5001" y="15888"/>
                  </a:lnTo>
                  <a:lnTo>
                    <a:pt x="5059" y="15906"/>
                  </a:lnTo>
                  <a:lnTo>
                    <a:pt x="4907" y="15906"/>
                  </a:lnTo>
                  <a:lnTo>
                    <a:pt x="4856" y="15903"/>
                  </a:lnTo>
                  <a:lnTo>
                    <a:pt x="4806" y="15898"/>
                  </a:lnTo>
                  <a:lnTo>
                    <a:pt x="4759" y="15895"/>
                  </a:lnTo>
                  <a:lnTo>
                    <a:pt x="4708" y="15888"/>
                  </a:lnTo>
                  <a:lnTo>
                    <a:pt x="4660" y="15877"/>
                  </a:lnTo>
                  <a:lnTo>
                    <a:pt x="4613" y="15870"/>
                  </a:lnTo>
                  <a:lnTo>
                    <a:pt x="4566" y="15855"/>
                  </a:lnTo>
                  <a:lnTo>
                    <a:pt x="4519" y="15845"/>
                  </a:lnTo>
                  <a:lnTo>
                    <a:pt x="4472" y="15830"/>
                  </a:lnTo>
                  <a:lnTo>
                    <a:pt x="4429" y="15816"/>
                  </a:lnTo>
                  <a:lnTo>
                    <a:pt x="4382" y="15798"/>
                  </a:lnTo>
                  <a:lnTo>
                    <a:pt x="4338" y="15779"/>
                  </a:lnTo>
                  <a:lnTo>
                    <a:pt x="4298" y="15761"/>
                  </a:lnTo>
                  <a:lnTo>
                    <a:pt x="4255" y="15739"/>
                  </a:lnTo>
                  <a:lnTo>
                    <a:pt x="4211" y="15718"/>
                  </a:lnTo>
                  <a:lnTo>
                    <a:pt x="4171" y="15696"/>
                  </a:lnTo>
                  <a:lnTo>
                    <a:pt x="4131" y="15671"/>
                  </a:lnTo>
                  <a:lnTo>
                    <a:pt x="4091" y="15645"/>
                  </a:lnTo>
                  <a:lnTo>
                    <a:pt x="4056" y="15620"/>
                  </a:lnTo>
                  <a:lnTo>
                    <a:pt x="4019" y="15591"/>
                  </a:lnTo>
                  <a:lnTo>
                    <a:pt x="3983" y="15565"/>
                  </a:lnTo>
                  <a:lnTo>
                    <a:pt x="3947" y="15533"/>
                  </a:lnTo>
                  <a:lnTo>
                    <a:pt x="3911" y="15504"/>
                  </a:lnTo>
                  <a:lnTo>
                    <a:pt x="3878" y="15471"/>
                  </a:lnTo>
                  <a:lnTo>
                    <a:pt x="3845" y="15438"/>
                  </a:lnTo>
                  <a:lnTo>
                    <a:pt x="3812" y="15406"/>
                  </a:lnTo>
                  <a:lnTo>
                    <a:pt x="3784" y="15370"/>
                  </a:lnTo>
                  <a:lnTo>
                    <a:pt x="3751" y="15337"/>
                  </a:lnTo>
                  <a:lnTo>
                    <a:pt x="3722" y="15301"/>
                  </a:lnTo>
                  <a:lnTo>
                    <a:pt x="3697" y="15261"/>
                  </a:lnTo>
                  <a:lnTo>
                    <a:pt x="3668" y="15224"/>
                  </a:lnTo>
                  <a:lnTo>
                    <a:pt x="3643" y="15185"/>
                  </a:lnTo>
                  <a:lnTo>
                    <a:pt x="3621" y="15145"/>
                  </a:lnTo>
                  <a:lnTo>
                    <a:pt x="3595" y="15105"/>
                  </a:lnTo>
                  <a:lnTo>
                    <a:pt x="3573" y="15062"/>
                  </a:lnTo>
                  <a:lnTo>
                    <a:pt x="3551" y="15022"/>
                  </a:lnTo>
                  <a:lnTo>
                    <a:pt x="3534" y="14978"/>
                  </a:lnTo>
                  <a:lnTo>
                    <a:pt x="3516" y="14935"/>
                  </a:lnTo>
                  <a:lnTo>
                    <a:pt x="3497" y="14891"/>
                  </a:lnTo>
                  <a:lnTo>
                    <a:pt x="3483" y="14844"/>
                  </a:lnTo>
                  <a:lnTo>
                    <a:pt x="3464" y="14801"/>
                  </a:lnTo>
                  <a:lnTo>
                    <a:pt x="3454" y="14754"/>
                  </a:lnTo>
                  <a:lnTo>
                    <a:pt x="3439" y="14707"/>
                  </a:lnTo>
                  <a:lnTo>
                    <a:pt x="3429" y="14659"/>
                  </a:lnTo>
                  <a:lnTo>
                    <a:pt x="3421" y="14612"/>
                  </a:lnTo>
                  <a:lnTo>
                    <a:pt x="3410" y="14562"/>
                  </a:lnTo>
                  <a:lnTo>
                    <a:pt x="3407" y="14515"/>
                  </a:lnTo>
                  <a:lnTo>
                    <a:pt x="3399" y="14463"/>
                  </a:lnTo>
                  <a:lnTo>
                    <a:pt x="3396" y="14413"/>
                  </a:lnTo>
                  <a:lnTo>
                    <a:pt x="3392" y="14363"/>
                  </a:lnTo>
                  <a:lnTo>
                    <a:pt x="3392" y="14311"/>
                  </a:lnTo>
                  <a:lnTo>
                    <a:pt x="3392" y="14261"/>
                  </a:lnTo>
                  <a:lnTo>
                    <a:pt x="3392" y="14210"/>
                  </a:lnTo>
                  <a:lnTo>
                    <a:pt x="3396" y="14159"/>
                  </a:lnTo>
                  <a:lnTo>
                    <a:pt x="3404" y="14105"/>
                  </a:lnTo>
                  <a:lnTo>
                    <a:pt x="3407" y="14055"/>
                  </a:lnTo>
                  <a:lnTo>
                    <a:pt x="3417" y="14000"/>
                  </a:lnTo>
                  <a:lnTo>
                    <a:pt x="3425" y="13946"/>
                  </a:lnTo>
                  <a:lnTo>
                    <a:pt x="3436" y="13895"/>
                  </a:lnTo>
                  <a:lnTo>
                    <a:pt x="3450" y="13841"/>
                  </a:lnTo>
                  <a:lnTo>
                    <a:pt x="3464" y="13786"/>
                  </a:lnTo>
                  <a:lnTo>
                    <a:pt x="3497" y="13677"/>
                  </a:lnTo>
                  <a:lnTo>
                    <a:pt x="3534" y="13576"/>
                  </a:lnTo>
                  <a:lnTo>
                    <a:pt x="3577" y="13475"/>
                  </a:lnTo>
                  <a:lnTo>
                    <a:pt x="3624" y="13376"/>
                  </a:lnTo>
                  <a:lnTo>
                    <a:pt x="3678" y="13282"/>
                  </a:lnTo>
                  <a:lnTo>
                    <a:pt x="3733" y="13188"/>
                  </a:lnTo>
                  <a:lnTo>
                    <a:pt x="3795" y="13101"/>
                  </a:lnTo>
                  <a:lnTo>
                    <a:pt x="3860" y="13018"/>
                  </a:lnTo>
                  <a:lnTo>
                    <a:pt x="3929" y="12934"/>
                  </a:lnTo>
                  <a:lnTo>
                    <a:pt x="3998" y="12859"/>
                  </a:lnTo>
                  <a:lnTo>
                    <a:pt x="4073" y="12782"/>
                  </a:lnTo>
                  <a:lnTo>
                    <a:pt x="4153" y="12714"/>
                  </a:lnTo>
                  <a:lnTo>
                    <a:pt x="4233" y="12645"/>
                  </a:lnTo>
                  <a:lnTo>
                    <a:pt x="4320" y="12583"/>
                  </a:lnTo>
                  <a:lnTo>
                    <a:pt x="4407" y="12521"/>
                  </a:lnTo>
                  <a:lnTo>
                    <a:pt x="4498" y="12467"/>
                  </a:lnTo>
                  <a:lnTo>
                    <a:pt x="4588" y="12413"/>
                  </a:lnTo>
                  <a:lnTo>
                    <a:pt x="4682" y="12366"/>
                  </a:lnTo>
                  <a:lnTo>
                    <a:pt x="4780" y="12319"/>
                  </a:lnTo>
                  <a:lnTo>
                    <a:pt x="4878" y="12279"/>
                  </a:lnTo>
                  <a:lnTo>
                    <a:pt x="4979" y="12242"/>
                  </a:lnTo>
                  <a:lnTo>
                    <a:pt x="5081" y="12207"/>
                  </a:lnTo>
                  <a:lnTo>
                    <a:pt x="5186" y="12177"/>
                  </a:lnTo>
                  <a:lnTo>
                    <a:pt x="5291" y="12152"/>
                  </a:lnTo>
                  <a:lnTo>
                    <a:pt x="5396" y="12130"/>
                  </a:lnTo>
                  <a:lnTo>
                    <a:pt x="5501" y="12112"/>
                  </a:lnTo>
                  <a:lnTo>
                    <a:pt x="5610" y="12101"/>
                  </a:lnTo>
                  <a:lnTo>
                    <a:pt x="5719" y="12090"/>
                  </a:lnTo>
                  <a:lnTo>
                    <a:pt x="5827" y="12083"/>
                  </a:lnTo>
                  <a:close/>
                  <a:moveTo>
                    <a:pt x="4012" y="1"/>
                  </a:moveTo>
                  <a:lnTo>
                    <a:pt x="3885" y="9"/>
                  </a:lnTo>
                  <a:lnTo>
                    <a:pt x="3755" y="19"/>
                  </a:lnTo>
                  <a:lnTo>
                    <a:pt x="3628" y="34"/>
                  </a:lnTo>
                  <a:lnTo>
                    <a:pt x="3501" y="52"/>
                  </a:lnTo>
                  <a:lnTo>
                    <a:pt x="3374" y="74"/>
                  </a:lnTo>
                  <a:lnTo>
                    <a:pt x="3247" y="99"/>
                  </a:lnTo>
                  <a:lnTo>
                    <a:pt x="3124" y="128"/>
                  </a:lnTo>
                  <a:lnTo>
                    <a:pt x="2997" y="161"/>
                  </a:lnTo>
                  <a:lnTo>
                    <a:pt x="2874" y="197"/>
                  </a:lnTo>
                  <a:lnTo>
                    <a:pt x="2751" y="237"/>
                  </a:lnTo>
                  <a:lnTo>
                    <a:pt x="2631" y="284"/>
                  </a:lnTo>
                  <a:lnTo>
                    <a:pt x="2512" y="331"/>
                  </a:lnTo>
                  <a:lnTo>
                    <a:pt x="2392" y="385"/>
                  </a:lnTo>
                  <a:lnTo>
                    <a:pt x="2276" y="439"/>
                  </a:lnTo>
                  <a:lnTo>
                    <a:pt x="2160" y="501"/>
                  </a:lnTo>
                  <a:lnTo>
                    <a:pt x="2044" y="563"/>
                  </a:lnTo>
                  <a:lnTo>
                    <a:pt x="1932" y="632"/>
                  </a:lnTo>
                  <a:lnTo>
                    <a:pt x="1823" y="705"/>
                  </a:lnTo>
                  <a:lnTo>
                    <a:pt x="1715" y="780"/>
                  </a:lnTo>
                  <a:lnTo>
                    <a:pt x="1606" y="860"/>
                  </a:lnTo>
                  <a:lnTo>
                    <a:pt x="1504" y="947"/>
                  </a:lnTo>
                  <a:lnTo>
                    <a:pt x="1403" y="1034"/>
                  </a:lnTo>
                  <a:lnTo>
                    <a:pt x="1301" y="1125"/>
                  </a:lnTo>
                  <a:lnTo>
                    <a:pt x="1203" y="1222"/>
                  </a:lnTo>
                  <a:lnTo>
                    <a:pt x="1109" y="1324"/>
                  </a:lnTo>
                  <a:lnTo>
                    <a:pt x="1019" y="1426"/>
                  </a:lnTo>
                  <a:lnTo>
                    <a:pt x="932" y="1534"/>
                  </a:lnTo>
                  <a:lnTo>
                    <a:pt x="881" y="1603"/>
                  </a:lnTo>
                  <a:lnTo>
                    <a:pt x="830" y="1672"/>
                  </a:lnTo>
                  <a:lnTo>
                    <a:pt x="783" y="1740"/>
                  </a:lnTo>
                  <a:lnTo>
                    <a:pt x="740" y="1809"/>
                  </a:lnTo>
                  <a:lnTo>
                    <a:pt x="696" y="1882"/>
                  </a:lnTo>
                  <a:lnTo>
                    <a:pt x="653" y="1954"/>
                  </a:lnTo>
                  <a:lnTo>
                    <a:pt x="613" y="2031"/>
                  </a:lnTo>
                  <a:lnTo>
                    <a:pt x="577" y="2107"/>
                  </a:lnTo>
                  <a:lnTo>
                    <a:pt x="540" y="2183"/>
                  </a:lnTo>
                  <a:lnTo>
                    <a:pt x="507" y="2259"/>
                  </a:lnTo>
                  <a:lnTo>
                    <a:pt x="475" y="2339"/>
                  </a:lnTo>
                  <a:lnTo>
                    <a:pt x="447" y="2414"/>
                  </a:lnTo>
                  <a:lnTo>
                    <a:pt x="420" y="2494"/>
                  </a:lnTo>
                  <a:lnTo>
                    <a:pt x="395" y="2574"/>
                  </a:lnTo>
                  <a:lnTo>
                    <a:pt x="370" y="2657"/>
                  </a:lnTo>
                  <a:lnTo>
                    <a:pt x="352" y="2737"/>
                  </a:lnTo>
                  <a:lnTo>
                    <a:pt x="333" y="2821"/>
                  </a:lnTo>
                  <a:lnTo>
                    <a:pt x="316" y="2901"/>
                  </a:lnTo>
                  <a:lnTo>
                    <a:pt x="301" y="2983"/>
                  </a:lnTo>
                  <a:lnTo>
                    <a:pt x="290" y="3067"/>
                  </a:lnTo>
                  <a:lnTo>
                    <a:pt x="280" y="3147"/>
                  </a:lnTo>
                  <a:lnTo>
                    <a:pt x="276" y="3230"/>
                  </a:lnTo>
                  <a:lnTo>
                    <a:pt x="268" y="3314"/>
                  </a:lnTo>
                  <a:lnTo>
                    <a:pt x="268" y="3396"/>
                  </a:lnTo>
                  <a:lnTo>
                    <a:pt x="268" y="3480"/>
                  </a:lnTo>
                  <a:lnTo>
                    <a:pt x="268" y="3560"/>
                  </a:lnTo>
                  <a:lnTo>
                    <a:pt x="276" y="3643"/>
                  </a:lnTo>
                  <a:lnTo>
                    <a:pt x="283" y="3722"/>
                  </a:lnTo>
                  <a:lnTo>
                    <a:pt x="290" y="3806"/>
                  </a:lnTo>
                  <a:lnTo>
                    <a:pt x="305" y="3886"/>
                  </a:lnTo>
                  <a:lnTo>
                    <a:pt x="320" y="3966"/>
                  </a:lnTo>
                  <a:lnTo>
                    <a:pt x="338" y="4045"/>
                  </a:lnTo>
                  <a:lnTo>
                    <a:pt x="348" y="4162"/>
                  </a:lnTo>
                  <a:lnTo>
                    <a:pt x="367" y="4277"/>
                  </a:lnTo>
                  <a:lnTo>
                    <a:pt x="392" y="4393"/>
                  </a:lnTo>
                  <a:lnTo>
                    <a:pt x="420" y="4505"/>
                  </a:lnTo>
                  <a:lnTo>
                    <a:pt x="453" y="4618"/>
                  </a:lnTo>
                  <a:lnTo>
                    <a:pt x="490" y="4730"/>
                  </a:lnTo>
                  <a:lnTo>
                    <a:pt x="534" y="4839"/>
                  </a:lnTo>
                  <a:lnTo>
                    <a:pt x="580" y="4948"/>
                  </a:lnTo>
                  <a:lnTo>
                    <a:pt x="634" y="5053"/>
                  </a:lnTo>
                  <a:lnTo>
                    <a:pt x="689" y="5154"/>
                  </a:lnTo>
                  <a:lnTo>
                    <a:pt x="751" y="5252"/>
                  </a:lnTo>
                  <a:lnTo>
                    <a:pt x="812" y="5350"/>
                  </a:lnTo>
                  <a:lnTo>
                    <a:pt x="881" y="5445"/>
                  </a:lnTo>
                  <a:lnTo>
                    <a:pt x="954" y="5531"/>
                  </a:lnTo>
                  <a:lnTo>
                    <a:pt x="1029" y="5618"/>
                  </a:lnTo>
                  <a:lnTo>
                    <a:pt x="1109" y="5701"/>
                  </a:lnTo>
                  <a:lnTo>
                    <a:pt x="1193" y="5778"/>
                  </a:lnTo>
                  <a:lnTo>
                    <a:pt x="1280" y="5850"/>
                  </a:lnTo>
                  <a:lnTo>
                    <a:pt x="1327" y="5886"/>
                  </a:lnTo>
                  <a:lnTo>
                    <a:pt x="1370" y="5919"/>
                  </a:lnTo>
                  <a:lnTo>
                    <a:pt x="1417" y="5952"/>
                  </a:lnTo>
                  <a:lnTo>
                    <a:pt x="1464" y="5980"/>
                  </a:lnTo>
                  <a:lnTo>
                    <a:pt x="1515" y="6010"/>
                  </a:lnTo>
                  <a:lnTo>
                    <a:pt x="1562" y="6039"/>
                  </a:lnTo>
                  <a:lnTo>
                    <a:pt x="1613" y="6067"/>
                  </a:lnTo>
                  <a:lnTo>
                    <a:pt x="1664" y="6092"/>
                  </a:lnTo>
                  <a:lnTo>
                    <a:pt x="1715" y="6114"/>
                  </a:lnTo>
                  <a:lnTo>
                    <a:pt x="1765" y="6140"/>
                  </a:lnTo>
                  <a:lnTo>
                    <a:pt x="1820" y="6162"/>
                  </a:lnTo>
                  <a:lnTo>
                    <a:pt x="1874" y="6179"/>
                  </a:lnTo>
                  <a:lnTo>
                    <a:pt x="1929" y="6198"/>
                  </a:lnTo>
                  <a:lnTo>
                    <a:pt x="1982" y="6216"/>
                  </a:lnTo>
                  <a:lnTo>
                    <a:pt x="2037" y="6231"/>
                  </a:lnTo>
                  <a:lnTo>
                    <a:pt x="2095" y="6241"/>
                  </a:lnTo>
                  <a:lnTo>
                    <a:pt x="2153" y="6256"/>
                  </a:lnTo>
                  <a:lnTo>
                    <a:pt x="2208" y="6263"/>
                  </a:lnTo>
                  <a:lnTo>
                    <a:pt x="2269" y="6274"/>
                  </a:lnTo>
                  <a:lnTo>
                    <a:pt x="2327" y="6278"/>
                  </a:lnTo>
                  <a:lnTo>
                    <a:pt x="2385" y="6285"/>
                  </a:lnTo>
                  <a:lnTo>
                    <a:pt x="2447" y="6285"/>
                  </a:lnTo>
                  <a:lnTo>
                    <a:pt x="2504" y="6288"/>
                  </a:lnTo>
                  <a:lnTo>
                    <a:pt x="2566" y="6285"/>
                  </a:lnTo>
                  <a:lnTo>
                    <a:pt x="2628" y="6285"/>
                  </a:lnTo>
                  <a:lnTo>
                    <a:pt x="2693" y="6278"/>
                  </a:lnTo>
                  <a:lnTo>
                    <a:pt x="2755" y="6271"/>
                  </a:lnTo>
                  <a:lnTo>
                    <a:pt x="2820" y="6263"/>
                  </a:lnTo>
                  <a:lnTo>
                    <a:pt x="2877" y="6252"/>
                  </a:lnTo>
                  <a:lnTo>
                    <a:pt x="2936" y="6241"/>
                  </a:lnTo>
                  <a:lnTo>
                    <a:pt x="2994" y="6227"/>
                  </a:lnTo>
                  <a:lnTo>
                    <a:pt x="3051" y="6212"/>
                  </a:lnTo>
                  <a:lnTo>
                    <a:pt x="3110" y="6194"/>
                  </a:lnTo>
                  <a:lnTo>
                    <a:pt x="3168" y="6172"/>
                  </a:lnTo>
                  <a:lnTo>
                    <a:pt x="3222" y="6154"/>
                  </a:lnTo>
                  <a:lnTo>
                    <a:pt x="3277" y="6129"/>
                  </a:lnTo>
                  <a:lnTo>
                    <a:pt x="3330" y="6104"/>
                  </a:lnTo>
                  <a:lnTo>
                    <a:pt x="3385" y="6079"/>
                  </a:lnTo>
                  <a:lnTo>
                    <a:pt x="3436" y="6053"/>
                  </a:lnTo>
                  <a:lnTo>
                    <a:pt x="3491" y="6020"/>
                  </a:lnTo>
                  <a:lnTo>
                    <a:pt x="3537" y="5992"/>
                  </a:lnTo>
                  <a:lnTo>
                    <a:pt x="3588" y="5959"/>
                  </a:lnTo>
                  <a:lnTo>
                    <a:pt x="3635" y="5923"/>
                  </a:lnTo>
                  <a:lnTo>
                    <a:pt x="3682" y="5886"/>
                  </a:lnTo>
                  <a:lnTo>
                    <a:pt x="3730" y="5850"/>
                  </a:lnTo>
                  <a:lnTo>
                    <a:pt x="3773" y="5810"/>
                  </a:lnTo>
                  <a:lnTo>
                    <a:pt x="3817" y="5771"/>
                  </a:lnTo>
                  <a:lnTo>
                    <a:pt x="3856" y="5731"/>
                  </a:lnTo>
                  <a:lnTo>
                    <a:pt x="3896" y="5687"/>
                  </a:lnTo>
                  <a:lnTo>
                    <a:pt x="3936" y="5640"/>
                  </a:lnTo>
                  <a:lnTo>
                    <a:pt x="3972" y="5597"/>
                  </a:lnTo>
                  <a:lnTo>
                    <a:pt x="4008" y="5549"/>
                  </a:lnTo>
                  <a:lnTo>
                    <a:pt x="4041" y="5498"/>
                  </a:lnTo>
                  <a:lnTo>
                    <a:pt x="4073" y="5448"/>
                  </a:lnTo>
                  <a:lnTo>
                    <a:pt x="4106" y="5397"/>
                  </a:lnTo>
                  <a:lnTo>
                    <a:pt x="4135" y="5346"/>
                  </a:lnTo>
                  <a:lnTo>
                    <a:pt x="4160" y="5292"/>
                  </a:lnTo>
                  <a:lnTo>
                    <a:pt x="4186" y="5238"/>
                  </a:lnTo>
                  <a:lnTo>
                    <a:pt x="4208" y="5179"/>
                  </a:lnTo>
                  <a:lnTo>
                    <a:pt x="4230" y="5122"/>
                  </a:lnTo>
                  <a:lnTo>
                    <a:pt x="4255" y="5045"/>
                  </a:lnTo>
                  <a:lnTo>
                    <a:pt x="4277" y="4966"/>
                  </a:lnTo>
                  <a:lnTo>
                    <a:pt x="4295" y="4886"/>
                  </a:lnTo>
                  <a:lnTo>
                    <a:pt x="4309" y="4810"/>
                  </a:lnTo>
                  <a:lnTo>
                    <a:pt x="4317" y="4730"/>
                  </a:lnTo>
                  <a:lnTo>
                    <a:pt x="4324" y="4650"/>
                  </a:lnTo>
                  <a:lnTo>
                    <a:pt x="4327" y="4575"/>
                  </a:lnTo>
                  <a:lnTo>
                    <a:pt x="4327" y="4495"/>
                  </a:lnTo>
                  <a:lnTo>
                    <a:pt x="4324" y="4418"/>
                  </a:lnTo>
                  <a:lnTo>
                    <a:pt x="4317" y="4339"/>
                  </a:lnTo>
                  <a:lnTo>
                    <a:pt x="4305" y="4263"/>
                  </a:lnTo>
                  <a:lnTo>
                    <a:pt x="4295" y="4187"/>
                  </a:lnTo>
                  <a:lnTo>
                    <a:pt x="4277" y="4107"/>
                  </a:lnTo>
                  <a:lnTo>
                    <a:pt x="4258" y="4031"/>
                  </a:lnTo>
                  <a:lnTo>
                    <a:pt x="4240" y="3955"/>
                  </a:lnTo>
                  <a:lnTo>
                    <a:pt x="4215" y="3883"/>
                  </a:lnTo>
                  <a:lnTo>
                    <a:pt x="4193" y="3806"/>
                  </a:lnTo>
                  <a:lnTo>
                    <a:pt x="4165" y="3730"/>
                  </a:lnTo>
                  <a:lnTo>
                    <a:pt x="4135" y="3657"/>
                  </a:lnTo>
                  <a:lnTo>
                    <a:pt x="4103" y="3585"/>
                  </a:lnTo>
                  <a:lnTo>
                    <a:pt x="4038" y="3440"/>
                  </a:lnTo>
                  <a:lnTo>
                    <a:pt x="3964" y="3295"/>
                  </a:lnTo>
                  <a:lnTo>
                    <a:pt x="3885" y="3157"/>
                  </a:lnTo>
                  <a:lnTo>
                    <a:pt x="3805" y="3020"/>
                  </a:lnTo>
                  <a:lnTo>
                    <a:pt x="3718" y="2889"/>
                  </a:lnTo>
                  <a:cubicBezTo>
                    <a:pt x="3690" y="2846"/>
                    <a:pt x="3660" y="2802"/>
                    <a:pt x="3631" y="2759"/>
                  </a:cubicBezTo>
                  <a:lnTo>
                    <a:pt x="3628" y="2755"/>
                  </a:lnTo>
                  <a:lnTo>
                    <a:pt x="3624" y="2752"/>
                  </a:lnTo>
                  <a:lnTo>
                    <a:pt x="3621" y="2748"/>
                  </a:lnTo>
                  <a:lnTo>
                    <a:pt x="3617" y="2748"/>
                  </a:lnTo>
                  <a:lnTo>
                    <a:pt x="3613" y="2744"/>
                  </a:lnTo>
                  <a:lnTo>
                    <a:pt x="3606" y="2744"/>
                  </a:lnTo>
                  <a:lnTo>
                    <a:pt x="3603" y="2741"/>
                  </a:lnTo>
                  <a:lnTo>
                    <a:pt x="3599" y="2741"/>
                  </a:lnTo>
                  <a:lnTo>
                    <a:pt x="3591" y="2744"/>
                  </a:lnTo>
                  <a:lnTo>
                    <a:pt x="3584" y="2744"/>
                  </a:lnTo>
                  <a:lnTo>
                    <a:pt x="3577" y="2748"/>
                  </a:lnTo>
                  <a:lnTo>
                    <a:pt x="3570" y="2752"/>
                  </a:lnTo>
                  <a:lnTo>
                    <a:pt x="3516" y="2690"/>
                  </a:lnTo>
                  <a:lnTo>
                    <a:pt x="3457" y="2625"/>
                  </a:lnTo>
                  <a:lnTo>
                    <a:pt x="3396" y="2560"/>
                  </a:lnTo>
                  <a:lnTo>
                    <a:pt x="3334" y="2498"/>
                  </a:lnTo>
                  <a:lnTo>
                    <a:pt x="3330" y="2494"/>
                  </a:lnTo>
                  <a:lnTo>
                    <a:pt x="3327" y="2491"/>
                  </a:lnTo>
                  <a:lnTo>
                    <a:pt x="3317" y="2491"/>
                  </a:lnTo>
                  <a:lnTo>
                    <a:pt x="3312" y="2494"/>
                  </a:lnTo>
                  <a:lnTo>
                    <a:pt x="3309" y="2498"/>
                  </a:lnTo>
                  <a:lnTo>
                    <a:pt x="3305" y="2501"/>
                  </a:lnTo>
                  <a:lnTo>
                    <a:pt x="3305" y="2505"/>
                  </a:lnTo>
                  <a:lnTo>
                    <a:pt x="3305" y="2509"/>
                  </a:lnTo>
                  <a:lnTo>
                    <a:pt x="3305" y="2513"/>
                  </a:lnTo>
                  <a:lnTo>
                    <a:pt x="3305" y="2516"/>
                  </a:lnTo>
                  <a:lnTo>
                    <a:pt x="3305" y="2520"/>
                  </a:lnTo>
                  <a:lnTo>
                    <a:pt x="3309" y="2520"/>
                  </a:lnTo>
                  <a:lnTo>
                    <a:pt x="3338" y="2556"/>
                  </a:lnTo>
                  <a:lnTo>
                    <a:pt x="3364" y="2588"/>
                  </a:lnTo>
                  <a:lnTo>
                    <a:pt x="3389" y="2625"/>
                  </a:lnTo>
                  <a:lnTo>
                    <a:pt x="3414" y="2665"/>
                  </a:lnTo>
                  <a:lnTo>
                    <a:pt x="3439" y="2701"/>
                  </a:lnTo>
                  <a:lnTo>
                    <a:pt x="3461" y="2741"/>
                  </a:lnTo>
                  <a:lnTo>
                    <a:pt x="3483" y="2781"/>
                  </a:lnTo>
                  <a:lnTo>
                    <a:pt x="3501" y="2824"/>
                  </a:lnTo>
                  <a:lnTo>
                    <a:pt x="3523" y="2864"/>
                  </a:lnTo>
                  <a:lnTo>
                    <a:pt x="3541" y="2908"/>
                  </a:lnTo>
                  <a:lnTo>
                    <a:pt x="3573" y="2995"/>
                  </a:lnTo>
                  <a:lnTo>
                    <a:pt x="3599" y="3085"/>
                  </a:lnTo>
                  <a:lnTo>
                    <a:pt x="3624" y="3175"/>
                  </a:lnTo>
                  <a:lnTo>
                    <a:pt x="3643" y="3270"/>
                  </a:lnTo>
                  <a:lnTo>
                    <a:pt x="3657" y="3364"/>
                  </a:lnTo>
                  <a:lnTo>
                    <a:pt x="3668" y="3458"/>
                  </a:lnTo>
                  <a:lnTo>
                    <a:pt x="3675" y="3556"/>
                  </a:lnTo>
                  <a:lnTo>
                    <a:pt x="3675" y="3650"/>
                  </a:lnTo>
                  <a:lnTo>
                    <a:pt x="3671" y="3744"/>
                  </a:lnTo>
                  <a:lnTo>
                    <a:pt x="3664" y="3839"/>
                  </a:lnTo>
                  <a:lnTo>
                    <a:pt x="3653" y="3929"/>
                  </a:lnTo>
                  <a:lnTo>
                    <a:pt x="3646" y="3944"/>
                  </a:lnTo>
                  <a:lnTo>
                    <a:pt x="3643" y="3958"/>
                  </a:lnTo>
                  <a:lnTo>
                    <a:pt x="3635" y="3973"/>
                  </a:lnTo>
                  <a:lnTo>
                    <a:pt x="3631" y="3991"/>
                  </a:lnTo>
                  <a:cubicBezTo>
                    <a:pt x="3631" y="4013"/>
                    <a:pt x="3628" y="4031"/>
                    <a:pt x="3624" y="4053"/>
                  </a:cubicBezTo>
                  <a:lnTo>
                    <a:pt x="3613" y="4107"/>
                  </a:lnTo>
                  <a:cubicBezTo>
                    <a:pt x="3610" y="4125"/>
                    <a:pt x="3606" y="4143"/>
                    <a:pt x="3603" y="4162"/>
                  </a:cubicBezTo>
                  <a:lnTo>
                    <a:pt x="3570" y="4252"/>
                  </a:lnTo>
                  <a:lnTo>
                    <a:pt x="3534" y="4343"/>
                  </a:lnTo>
                  <a:lnTo>
                    <a:pt x="3491" y="4433"/>
                  </a:lnTo>
                  <a:lnTo>
                    <a:pt x="3447" y="4520"/>
                  </a:lnTo>
                  <a:lnTo>
                    <a:pt x="3421" y="4563"/>
                  </a:lnTo>
                  <a:lnTo>
                    <a:pt x="3392" y="4604"/>
                  </a:lnTo>
                  <a:lnTo>
                    <a:pt x="3367" y="4644"/>
                  </a:lnTo>
                  <a:lnTo>
                    <a:pt x="3338" y="4684"/>
                  </a:lnTo>
                  <a:lnTo>
                    <a:pt x="3309" y="4723"/>
                  </a:lnTo>
                  <a:lnTo>
                    <a:pt x="3280" y="4763"/>
                  </a:lnTo>
                  <a:lnTo>
                    <a:pt x="3247" y="4799"/>
                  </a:lnTo>
                  <a:lnTo>
                    <a:pt x="3215" y="4836"/>
                  </a:lnTo>
                  <a:lnTo>
                    <a:pt x="3178" y="4875"/>
                  </a:lnTo>
                  <a:lnTo>
                    <a:pt x="3138" y="4908"/>
                  </a:lnTo>
                  <a:lnTo>
                    <a:pt x="3066" y="4980"/>
                  </a:lnTo>
                  <a:lnTo>
                    <a:pt x="3030" y="4998"/>
                  </a:lnTo>
                  <a:lnTo>
                    <a:pt x="2990" y="5017"/>
                  </a:lnTo>
                  <a:lnTo>
                    <a:pt x="2954" y="5035"/>
                  </a:lnTo>
                  <a:lnTo>
                    <a:pt x="2914" y="5053"/>
                  </a:lnTo>
                  <a:lnTo>
                    <a:pt x="2877" y="5067"/>
                  </a:lnTo>
                  <a:lnTo>
                    <a:pt x="2838" y="5078"/>
                  </a:lnTo>
                  <a:lnTo>
                    <a:pt x="2798" y="5089"/>
                  </a:lnTo>
                  <a:lnTo>
                    <a:pt x="2755" y="5100"/>
                  </a:lnTo>
                  <a:lnTo>
                    <a:pt x="2715" y="5107"/>
                  </a:lnTo>
                  <a:lnTo>
                    <a:pt x="2675" y="5114"/>
                  </a:lnTo>
                  <a:lnTo>
                    <a:pt x="2631" y="5122"/>
                  </a:lnTo>
                  <a:lnTo>
                    <a:pt x="2591" y="5125"/>
                  </a:lnTo>
                  <a:lnTo>
                    <a:pt x="2548" y="5129"/>
                  </a:lnTo>
                  <a:lnTo>
                    <a:pt x="2461" y="5129"/>
                  </a:lnTo>
                  <a:lnTo>
                    <a:pt x="2417" y="5125"/>
                  </a:lnTo>
                  <a:lnTo>
                    <a:pt x="2374" y="5125"/>
                  </a:lnTo>
                  <a:lnTo>
                    <a:pt x="2334" y="5118"/>
                  </a:lnTo>
                  <a:lnTo>
                    <a:pt x="2290" y="5114"/>
                  </a:lnTo>
                  <a:lnTo>
                    <a:pt x="2247" y="5107"/>
                  </a:lnTo>
                  <a:lnTo>
                    <a:pt x="2160" y="5089"/>
                  </a:lnTo>
                  <a:lnTo>
                    <a:pt x="2073" y="5067"/>
                  </a:lnTo>
                  <a:lnTo>
                    <a:pt x="1986" y="5038"/>
                  </a:lnTo>
                  <a:lnTo>
                    <a:pt x="1903" y="5005"/>
                  </a:lnTo>
                  <a:lnTo>
                    <a:pt x="1816" y="4970"/>
                  </a:lnTo>
                  <a:lnTo>
                    <a:pt x="1736" y="4926"/>
                  </a:lnTo>
                  <a:lnTo>
                    <a:pt x="1653" y="4879"/>
                  </a:lnTo>
                  <a:lnTo>
                    <a:pt x="1577" y="4828"/>
                  </a:lnTo>
                  <a:lnTo>
                    <a:pt x="1497" y="4770"/>
                  </a:lnTo>
                  <a:lnTo>
                    <a:pt x="1425" y="4712"/>
                  </a:lnTo>
                  <a:lnTo>
                    <a:pt x="1352" y="4647"/>
                  </a:lnTo>
                  <a:lnTo>
                    <a:pt x="1287" y="4578"/>
                  </a:lnTo>
                  <a:lnTo>
                    <a:pt x="1221" y="4510"/>
                  </a:lnTo>
                  <a:lnTo>
                    <a:pt x="1160" y="4433"/>
                  </a:lnTo>
                  <a:lnTo>
                    <a:pt x="1131" y="4393"/>
                  </a:lnTo>
                  <a:lnTo>
                    <a:pt x="1106" y="4353"/>
                  </a:lnTo>
                  <a:lnTo>
                    <a:pt x="1077" y="4310"/>
                  </a:lnTo>
                  <a:lnTo>
                    <a:pt x="1051" y="4270"/>
                  </a:lnTo>
                  <a:lnTo>
                    <a:pt x="1029" y="4227"/>
                  </a:lnTo>
                  <a:lnTo>
                    <a:pt x="1004" y="4183"/>
                  </a:lnTo>
                  <a:lnTo>
                    <a:pt x="982" y="4140"/>
                  </a:lnTo>
                  <a:lnTo>
                    <a:pt x="964" y="4092"/>
                  </a:lnTo>
                  <a:lnTo>
                    <a:pt x="942" y="4049"/>
                  </a:lnTo>
                  <a:lnTo>
                    <a:pt x="925" y="4002"/>
                  </a:lnTo>
                  <a:lnTo>
                    <a:pt x="910" y="3955"/>
                  </a:lnTo>
                  <a:lnTo>
                    <a:pt x="895" y="3904"/>
                  </a:lnTo>
                  <a:lnTo>
                    <a:pt x="881" y="3857"/>
                  </a:lnTo>
                  <a:lnTo>
                    <a:pt x="870" y="3806"/>
                  </a:lnTo>
                  <a:lnTo>
                    <a:pt x="860" y="3756"/>
                  </a:lnTo>
                  <a:lnTo>
                    <a:pt x="848" y="3705"/>
                  </a:lnTo>
                  <a:lnTo>
                    <a:pt x="841" y="3640"/>
                  </a:lnTo>
                  <a:lnTo>
                    <a:pt x="834" y="3578"/>
                  </a:lnTo>
                  <a:lnTo>
                    <a:pt x="827" y="3516"/>
                  </a:lnTo>
                  <a:lnTo>
                    <a:pt x="823" y="3451"/>
                  </a:lnTo>
                  <a:lnTo>
                    <a:pt x="823" y="3389"/>
                  </a:lnTo>
                  <a:lnTo>
                    <a:pt x="823" y="3328"/>
                  </a:lnTo>
                  <a:lnTo>
                    <a:pt x="827" y="3266"/>
                  </a:lnTo>
                  <a:lnTo>
                    <a:pt x="830" y="3208"/>
                  </a:lnTo>
                  <a:lnTo>
                    <a:pt x="838" y="3147"/>
                  </a:lnTo>
                  <a:lnTo>
                    <a:pt x="845" y="3085"/>
                  </a:lnTo>
                  <a:lnTo>
                    <a:pt x="852" y="3027"/>
                  </a:lnTo>
                  <a:lnTo>
                    <a:pt x="867" y="2966"/>
                  </a:lnTo>
                  <a:lnTo>
                    <a:pt x="877" y="2908"/>
                  </a:lnTo>
                  <a:lnTo>
                    <a:pt x="892" y="2849"/>
                  </a:lnTo>
                  <a:lnTo>
                    <a:pt x="910" y="2792"/>
                  </a:lnTo>
                  <a:lnTo>
                    <a:pt x="925" y="2734"/>
                  </a:lnTo>
                  <a:lnTo>
                    <a:pt x="947" y="2675"/>
                  </a:lnTo>
                  <a:lnTo>
                    <a:pt x="964" y="2621"/>
                  </a:lnTo>
                  <a:lnTo>
                    <a:pt x="986" y="2563"/>
                  </a:lnTo>
                  <a:lnTo>
                    <a:pt x="1012" y="2509"/>
                  </a:lnTo>
                  <a:lnTo>
                    <a:pt x="1062" y="2401"/>
                  </a:lnTo>
                  <a:lnTo>
                    <a:pt x="1121" y="2292"/>
                  </a:lnTo>
                  <a:lnTo>
                    <a:pt x="1181" y="2187"/>
                  </a:lnTo>
                  <a:lnTo>
                    <a:pt x="1247" y="2085"/>
                  </a:lnTo>
                  <a:lnTo>
                    <a:pt x="1320" y="1983"/>
                  </a:lnTo>
                  <a:lnTo>
                    <a:pt x="1395" y="1886"/>
                  </a:lnTo>
                  <a:lnTo>
                    <a:pt x="1475" y="1792"/>
                  </a:lnTo>
                  <a:lnTo>
                    <a:pt x="1559" y="1700"/>
                  </a:lnTo>
                  <a:lnTo>
                    <a:pt x="1646" y="1613"/>
                  </a:lnTo>
                  <a:lnTo>
                    <a:pt x="1736" y="1526"/>
                  </a:lnTo>
                  <a:lnTo>
                    <a:pt x="1830" y="1444"/>
                  </a:lnTo>
                  <a:lnTo>
                    <a:pt x="1925" y="1364"/>
                  </a:lnTo>
                  <a:lnTo>
                    <a:pt x="2026" y="1287"/>
                  </a:lnTo>
                  <a:lnTo>
                    <a:pt x="2128" y="1215"/>
                  </a:lnTo>
                  <a:lnTo>
                    <a:pt x="2229" y="1146"/>
                  </a:lnTo>
                  <a:lnTo>
                    <a:pt x="2334" y="1081"/>
                  </a:lnTo>
                  <a:lnTo>
                    <a:pt x="2443" y="1019"/>
                  </a:lnTo>
                  <a:lnTo>
                    <a:pt x="2551" y="961"/>
                  </a:lnTo>
                  <a:lnTo>
                    <a:pt x="2660" y="911"/>
                  </a:lnTo>
                  <a:lnTo>
                    <a:pt x="2769" y="860"/>
                  </a:lnTo>
                  <a:lnTo>
                    <a:pt x="2882" y="813"/>
                  </a:lnTo>
                  <a:lnTo>
                    <a:pt x="2990" y="773"/>
                  </a:lnTo>
                  <a:lnTo>
                    <a:pt x="3099" y="737"/>
                  </a:lnTo>
                  <a:lnTo>
                    <a:pt x="3204" y="705"/>
                  </a:lnTo>
                  <a:lnTo>
                    <a:pt x="3312" y="675"/>
                  </a:lnTo>
                  <a:lnTo>
                    <a:pt x="3421" y="650"/>
                  </a:lnTo>
                  <a:lnTo>
                    <a:pt x="3530" y="628"/>
                  </a:lnTo>
                  <a:lnTo>
                    <a:pt x="3635" y="610"/>
                  </a:lnTo>
                  <a:lnTo>
                    <a:pt x="3744" y="596"/>
                  </a:lnTo>
                  <a:lnTo>
                    <a:pt x="3852" y="585"/>
                  </a:lnTo>
                  <a:lnTo>
                    <a:pt x="3961" y="574"/>
                  </a:lnTo>
                  <a:lnTo>
                    <a:pt x="4070" y="570"/>
                  </a:lnTo>
                  <a:lnTo>
                    <a:pt x="4178" y="566"/>
                  </a:lnTo>
                  <a:lnTo>
                    <a:pt x="4287" y="570"/>
                  </a:lnTo>
                  <a:lnTo>
                    <a:pt x="4396" y="574"/>
                  </a:lnTo>
                  <a:lnTo>
                    <a:pt x="4501" y="581"/>
                  </a:lnTo>
                  <a:lnTo>
                    <a:pt x="4610" y="592"/>
                  </a:lnTo>
                  <a:lnTo>
                    <a:pt x="4715" y="603"/>
                  </a:lnTo>
                  <a:lnTo>
                    <a:pt x="4820" y="621"/>
                  </a:lnTo>
                  <a:lnTo>
                    <a:pt x="4926" y="639"/>
                  </a:lnTo>
                  <a:lnTo>
                    <a:pt x="5030" y="661"/>
                  </a:lnTo>
                  <a:lnTo>
                    <a:pt x="5135" y="686"/>
                  </a:lnTo>
                  <a:lnTo>
                    <a:pt x="5237" y="715"/>
                  </a:lnTo>
                  <a:lnTo>
                    <a:pt x="5339" y="748"/>
                  </a:lnTo>
                  <a:lnTo>
                    <a:pt x="5440" y="780"/>
                  </a:lnTo>
                  <a:lnTo>
                    <a:pt x="5538" y="817"/>
                  </a:lnTo>
                  <a:lnTo>
                    <a:pt x="5635" y="857"/>
                  </a:lnTo>
                  <a:lnTo>
                    <a:pt x="5733" y="896"/>
                  </a:lnTo>
                  <a:lnTo>
                    <a:pt x="5827" y="939"/>
                  </a:lnTo>
                  <a:lnTo>
                    <a:pt x="5921" y="987"/>
                  </a:lnTo>
                  <a:lnTo>
                    <a:pt x="6016" y="1038"/>
                  </a:lnTo>
                  <a:lnTo>
                    <a:pt x="6107" y="1092"/>
                  </a:lnTo>
                  <a:lnTo>
                    <a:pt x="6197" y="1146"/>
                  </a:lnTo>
                  <a:lnTo>
                    <a:pt x="6284" y="1200"/>
                  </a:lnTo>
                  <a:lnTo>
                    <a:pt x="6371" y="1262"/>
                  </a:lnTo>
                  <a:lnTo>
                    <a:pt x="6454" y="1324"/>
                  </a:lnTo>
                  <a:lnTo>
                    <a:pt x="6538" y="1389"/>
                  </a:lnTo>
                  <a:lnTo>
                    <a:pt x="6617" y="1454"/>
                  </a:lnTo>
                  <a:lnTo>
                    <a:pt x="6697" y="1523"/>
                  </a:lnTo>
                  <a:lnTo>
                    <a:pt x="6769" y="1596"/>
                  </a:lnTo>
                  <a:lnTo>
                    <a:pt x="6846" y="1668"/>
                  </a:lnTo>
                  <a:lnTo>
                    <a:pt x="6918" y="1744"/>
                  </a:lnTo>
                  <a:lnTo>
                    <a:pt x="6987" y="1824"/>
                  </a:lnTo>
                  <a:lnTo>
                    <a:pt x="7052" y="1904"/>
                  </a:lnTo>
                  <a:lnTo>
                    <a:pt x="7117" y="1983"/>
                  </a:lnTo>
                  <a:lnTo>
                    <a:pt x="7179" y="2067"/>
                  </a:lnTo>
                  <a:lnTo>
                    <a:pt x="7237" y="2154"/>
                  </a:lnTo>
                  <a:lnTo>
                    <a:pt x="7295" y="2244"/>
                  </a:lnTo>
                  <a:lnTo>
                    <a:pt x="7346" y="2331"/>
                  </a:lnTo>
                  <a:lnTo>
                    <a:pt x="7396" y="2426"/>
                  </a:lnTo>
                  <a:lnTo>
                    <a:pt x="7443" y="2520"/>
                  </a:lnTo>
                  <a:lnTo>
                    <a:pt x="7491" y="2614"/>
                  </a:lnTo>
                  <a:lnTo>
                    <a:pt x="7530" y="2712"/>
                  </a:lnTo>
                  <a:lnTo>
                    <a:pt x="7570" y="2814"/>
                  </a:lnTo>
                  <a:lnTo>
                    <a:pt x="7603" y="2915"/>
                  </a:lnTo>
                  <a:lnTo>
                    <a:pt x="7636" y="3016"/>
                  </a:lnTo>
                  <a:lnTo>
                    <a:pt x="7665" y="3122"/>
                  </a:lnTo>
                  <a:lnTo>
                    <a:pt x="7687" y="3227"/>
                  </a:lnTo>
                  <a:lnTo>
                    <a:pt x="7709" y="3335"/>
                  </a:lnTo>
                  <a:lnTo>
                    <a:pt x="7726" y="3444"/>
                  </a:lnTo>
                  <a:lnTo>
                    <a:pt x="7741" y="3556"/>
                  </a:lnTo>
                  <a:lnTo>
                    <a:pt x="7752" y="3669"/>
                  </a:lnTo>
                  <a:lnTo>
                    <a:pt x="7759" y="3781"/>
                  </a:lnTo>
                  <a:lnTo>
                    <a:pt x="7759" y="3896"/>
                  </a:lnTo>
                  <a:lnTo>
                    <a:pt x="7759" y="4013"/>
                  </a:lnTo>
                  <a:lnTo>
                    <a:pt x="7752" y="4132"/>
                  </a:lnTo>
                  <a:lnTo>
                    <a:pt x="7741" y="4256"/>
                  </a:lnTo>
                  <a:lnTo>
                    <a:pt x="7726" y="4375"/>
                  </a:lnTo>
                  <a:lnTo>
                    <a:pt x="7709" y="4495"/>
                  </a:lnTo>
                  <a:lnTo>
                    <a:pt x="7687" y="4610"/>
                  </a:lnTo>
                  <a:lnTo>
                    <a:pt x="7661" y="4727"/>
                  </a:lnTo>
                  <a:lnTo>
                    <a:pt x="7632" y="4839"/>
                  </a:lnTo>
                  <a:lnTo>
                    <a:pt x="7600" y="4951"/>
                  </a:lnTo>
                  <a:lnTo>
                    <a:pt x="7563" y="5060"/>
                  </a:lnTo>
                  <a:lnTo>
                    <a:pt x="7527" y="5169"/>
                  </a:lnTo>
                  <a:lnTo>
                    <a:pt x="7483" y="5274"/>
                  </a:lnTo>
                  <a:lnTo>
                    <a:pt x="7436" y="5379"/>
                  </a:lnTo>
                  <a:lnTo>
                    <a:pt x="7389" y="5480"/>
                  </a:lnTo>
                  <a:lnTo>
                    <a:pt x="7335" y="5582"/>
                  </a:lnTo>
                  <a:lnTo>
                    <a:pt x="7281" y="5679"/>
                  </a:lnTo>
                  <a:lnTo>
                    <a:pt x="7222" y="5778"/>
                  </a:lnTo>
                  <a:lnTo>
                    <a:pt x="7165" y="5875"/>
                  </a:lnTo>
                  <a:lnTo>
                    <a:pt x="7100" y="5970"/>
                  </a:lnTo>
                  <a:lnTo>
                    <a:pt x="7035" y="6064"/>
                  </a:lnTo>
                  <a:lnTo>
                    <a:pt x="6965" y="6154"/>
                  </a:lnTo>
                  <a:lnTo>
                    <a:pt x="6896" y="6245"/>
                  </a:lnTo>
                  <a:lnTo>
                    <a:pt x="6824" y="6332"/>
                  </a:lnTo>
                  <a:lnTo>
                    <a:pt x="6748" y="6423"/>
                  </a:lnTo>
                  <a:lnTo>
                    <a:pt x="6672" y="6510"/>
                  </a:lnTo>
                  <a:lnTo>
                    <a:pt x="6592" y="6593"/>
                  </a:lnTo>
                  <a:lnTo>
                    <a:pt x="6513" y="6676"/>
                  </a:lnTo>
                  <a:lnTo>
                    <a:pt x="6429" y="6760"/>
                  </a:lnTo>
                  <a:lnTo>
                    <a:pt x="6259" y="6923"/>
                  </a:lnTo>
                  <a:lnTo>
                    <a:pt x="6081" y="7082"/>
                  </a:lnTo>
                  <a:lnTo>
                    <a:pt x="5900" y="7234"/>
                  </a:lnTo>
                  <a:lnTo>
                    <a:pt x="5712" y="7387"/>
                  </a:lnTo>
                  <a:lnTo>
                    <a:pt x="5523" y="7532"/>
                  </a:lnTo>
                  <a:lnTo>
                    <a:pt x="5327" y="7676"/>
                  </a:lnTo>
                  <a:lnTo>
                    <a:pt x="5132" y="7818"/>
                  </a:lnTo>
                  <a:lnTo>
                    <a:pt x="4730" y="8093"/>
                  </a:lnTo>
                  <a:cubicBezTo>
                    <a:pt x="4595" y="8184"/>
                    <a:pt x="4461" y="8271"/>
                    <a:pt x="4327" y="8362"/>
                  </a:cubicBezTo>
                  <a:cubicBezTo>
                    <a:pt x="4059" y="8535"/>
                    <a:pt x="3798" y="8709"/>
                    <a:pt x="3541" y="8880"/>
                  </a:cubicBezTo>
                  <a:cubicBezTo>
                    <a:pt x="3414" y="8967"/>
                    <a:pt x="3287" y="9049"/>
                    <a:pt x="3164" y="9133"/>
                  </a:cubicBezTo>
                  <a:cubicBezTo>
                    <a:pt x="3106" y="9176"/>
                    <a:pt x="3044" y="9220"/>
                    <a:pt x="2986" y="9263"/>
                  </a:cubicBezTo>
                  <a:cubicBezTo>
                    <a:pt x="2929" y="9307"/>
                    <a:pt x="2870" y="9350"/>
                    <a:pt x="2812" y="9390"/>
                  </a:cubicBezTo>
                  <a:lnTo>
                    <a:pt x="2675" y="9499"/>
                  </a:lnTo>
                  <a:lnTo>
                    <a:pt x="2537" y="9608"/>
                  </a:lnTo>
                  <a:lnTo>
                    <a:pt x="2403" y="9717"/>
                  </a:lnTo>
                  <a:lnTo>
                    <a:pt x="2273" y="9829"/>
                  </a:lnTo>
                  <a:lnTo>
                    <a:pt x="2146" y="9945"/>
                  </a:lnTo>
                  <a:lnTo>
                    <a:pt x="2019" y="10064"/>
                  </a:lnTo>
                  <a:lnTo>
                    <a:pt x="1899" y="10184"/>
                  </a:lnTo>
                  <a:lnTo>
                    <a:pt x="1780" y="10307"/>
                  </a:lnTo>
                  <a:lnTo>
                    <a:pt x="1664" y="10431"/>
                  </a:lnTo>
                  <a:lnTo>
                    <a:pt x="1551" y="10558"/>
                  </a:lnTo>
                  <a:lnTo>
                    <a:pt x="1442" y="10685"/>
                  </a:lnTo>
                  <a:lnTo>
                    <a:pt x="1338" y="10818"/>
                  </a:lnTo>
                  <a:lnTo>
                    <a:pt x="1236" y="10952"/>
                  </a:lnTo>
                  <a:lnTo>
                    <a:pt x="1138" y="11086"/>
                  </a:lnTo>
                  <a:lnTo>
                    <a:pt x="1047" y="11224"/>
                  </a:lnTo>
                  <a:lnTo>
                    <a:pt x="957" y="11366"/>
                  </a:lnTo>
                  <a:lnTo>
                    <a:pt x="874" y="11506"/>
                  </a:lnTo>
                  <a:lnTo>
                    <a:pt x="794" y="11652"/>
                  </a:lnTo>
                  <a:lnTo>
                    <a:pt x="718" y="11800"/>
                  </a:lnTo>
                  <a:lnTo>
                    <a:pt x="646" y="11953"/>
                  </a:lnTo>
                  <a:lnTo>
                    <a:pt x="580" y="12105"/>
                  </a:lnTo>
                  <a:lnTo>
                    <a:pt x="519" y="12257"/>
                  </a:lnTo>
                  <a:cubicBezTo>
                    <a:pt x="0" y="13714"/>
                    <a:pt x="189" y="15388"/>
                    <a:pt x="1001" y="16696"/>
                  </a:cubicBezTo>
                  <a:lnTo>
                    <a:pt x="1062" y="16798"/>
                  </a:lnTo>
                  <a:lnTo>
                    <a:pt x="1128" y="16892"/>
                  </a:lnTo>
                  <a:lnTo>
                    <a:pt x="1196" y="16990"/>
                  </a:lnTo>
                  <a:lnTo>
                    <a:pt x="1265" y="17084"/>
                  </a:lnTo>
                  <a:lnTo>
                    <a:pt x="1338" y="17178"/>
                  </a:lnTo>
                  <a:lnTo>
                    <a:pt x="1410" y="17268"/>
                  </a:lnTo>
                  <a:lnTo>
                    <a:pt x="1482" y="17360"/>
                  </a:lnTo>
                  <a:lnTo>
                    <a:pt x="1562" y="17447"/>
                  </a:lnTo>
                  <a:lnTo>
                    <a:pt x="1638" y="17534"/>
                  </a:lnTo>
                  <a:lnTo>
                    <a:pt x="1718" y="17616"/>
                  </a:lnTo>
                  <a:lnTo>
                    <a:pt x="1802" y="17700"/>
                  </a:lnTo>
                  <a:lnTo>
                    <a:pt x="1885" y="17780"/>
                  </a:lnTo>
                  <a:lnTo>
                    <a:pt x="1972" y="17860"/>
                  </a:lnTo>
                  <a:lnTo>
                    <a:pt x="2055" y="17935"/>
                  </a:lnTo>
                  <a:lnTo>
                    <a:pt x="2146" y="18012"/>
                  </a:lnTo>
                  <a:lnTo>
                    <a:pt x="2236" y="18084"/>
                  </a:lnTo>
                  <a:lnTo>
                    <a:pt x="2327" y="18153"/>
                  </a:lnTo>
                  <a:lnTo>
                    <a:pt x="2417" y="18221"/>
                  </a:lnTo>
                  <a:lnTo>
                    <a:pt x="2512" y="18290"/>
                  </a:lnTo>
                  <a:lnTo>
                    <a:pt x="2609" y="18352"/>
                  </a:lnTo>
                  <a:lnTo>
                    <a:pt x="2703" y="18417"/>
                  </a:lnTo>
                  <a:lnTo>
                    <a:pt x="2802" y="18475"/>
                  </a:lnTo>
                  <a:lnTo>
                    <a:pt x="2903" y="18534"/>
                  </a:lnTo>
                  <a:lnTo>
                    <a:pt x="3004" y="18588"/>
                  </a:lnTo>
                  <a:lnTo>
                    <a:pt x="3106" y="18642"/>
                  </a:lnTo>
                  <a:lnTo>
                    <a:pt x="3208" y="18693"/>
                  </a:lnTo>
                  <a:lnTo>
                    <a:pt x="3312" y="18740"/>
                  </a:lnTo>
                  <a:lnTo>
                    <a:pt x="3414" y="18787"/>
                  </a:lnTo>
                  <a:lnTo>
                    <a:pt x="3523" y="18830"/>
                  </a:lnTo>
                  <a:lnTo>
                    <a:pt x="3628" y="18870"/>
                  </a:lnTo>
                  <a:lnTo>
                    <a:pt x="3737" y="18907"/>
                  </a:lnTo>
                  <a:lnTo>
                    <a:pt x="3845" y="18942"/>
                  </a:lnTo>
                  <a:lnTo>
                    <a:pt x="3954" y="18975"/>
                  </a:lnTo>
                  <a:lnTo>
                    <a:pt x="4063" y="19004"/>
                  </a:lnTo>
                  <a:lnTo>
                    <a:pt x="4175" y="19029"/>
                  </a:lnTo>
                  <a:lnTo>
                    <a:pt x="4287" y="19055"/>
                  </a:lnTo>
                  <a:lnTo>
                    <a:pt x="4399" y="19077"/>
                  </a:lnTo>
                  <a:lnTo>
                    <a:pt x="4512" y="19095"/>
                  </a:lnTo>
                  <a:lnTo>
                    <a:pt x="4625" y="19109"/>
                  </a:lnTo>
                  <a:lnTo>
                    <a:pt x="4737" y="19124"/>
                  </a:lnTo>
                  <a:lnTo>
                    <a:pt x="4852" y="19131"/>
                  </a:lnTo>
                  <a:lnTo>
                    <a:pt x="4969" y="19138"/>
                  </a:lnTo>
                  <a:lnTo>
                    <a:pt x="5085" y="19142"/>
                  </a:lnTo>
                  <a:lnTo>
                    <a:pt x="5200" y="19142"/>
                  </a:lnTo>
                  <a:lnTo>
                    <a:pt x="5317" y="19138"/>
                  </a:lnTo>
                  <a:lnTo>
                    <a:pt x="5433" y="19131"/>
                  </a:lnTo>
                  <a:lnTo>
                    <a:pt x="5548" y="19124"/>
                  </a:lnTo>
                  <a:lnTo>
                    <a:pt x="5665" y="19109"/>
                  </a:lnTo>
                  <a:lnTo>
                    <a:pt x="5780" y="19095"/>
                  </a:lnTo>
                  <a:lnTo>
                    <a:pt x="5900" y="19073"/>
                  </a:lnTo>
                  <a:lnTo>
                    <a:pt x="6016" y="19051"/>
                  </a:lnTo>
                  <a:lnTo>
                    <a:pt x="6135" y="19026"/>
                  </a:lnTo>
                  <a:lnTo>
                    <a:pt x="6252" y="18997"/>
                  </a:lnTo>
                  <a:lnTo>
                    <a:pt x="6367" y="18961"/>
                  </a:lnTo>
                  <a:lnTo>
                    <a:pt x="6487" y="18925"/>
                  </a:lnTo>
                  <a:lnTo>
                    <a:pt x="6603" y="18885"/>
                  </a:lnTo>
                  <a:lnTo>
                    <a:pt x="6719" y="18842"/>
                  </a:lnTo>
                  <a:lnTo>
                    <a:pt x="6839" y="18790"/>
                  </a:lnTo>
                  <a:lnTo>
                    <a:pt x="6955" y="18740"/>
                  </a:lnTo>
                  <a:lnTo>
                    <a:pt x="7070" y="18686"/>
                  </a:lnTo>
                  <a:lnTo>
                    <a:pt x="7187" y="18624"/>
                  </a:lnTo>
                  <a:lnTo>
                    <a:pt x="7328" y="18548"/>
                  </a:lnTo>
                  <a:lnTo>
                    <a:pt x="7462" y="18464"/>
                  </a:lnTo>
                  <a:lnTo>
                    <a:pt x="7596" y="18381"/>
                  </a:lnTo>
                  <a:lnTo>
                    <a:pt x="7722" y="18287"/>
                  </a:lnTo>
                  <a:lnTo>
                    <a:pt x="7846" y="18193"/>
                  </a:lnTo>
                  <a:lnTo>
                    <a:pt x="7965" y="18091"/>
                  </a:lnTo>
                  <a:lnTo>
                    <a:pt x="8082" y="17986"/>
                  </a:lnTo>
                  <a:lnTo>
                    <a:pt x="8194" y="17877"/>
                  </a:lnTo>
                  <a:lnTo>
                    <a:pt x="8303" y="17765"/>
                  </a:lnTo>
                  <a:lnTo>
                    <a:pt x="8404" y="17649"/>
                  </a:lnTo>
                  <a:lnTo>
                    <a:pt x="8505" y="17529"/>
                  </a:lnTo>
                  <a:lnTo>
                    <a:pt x="8596" y="17410"/>
                  </a:lnTo>
                  <a:lnTo>
                    <a:pt x="8687" y="17283"/>
                  </a:lnTo>
                  <a:lnTo>
                    <a:pt x="8770" y="17153"/>
                  </a:lnTo>
                  <a:lnTo>
                    <a:pt x="8850" y="17019"/>
                  </a:lnTo>
                  <a:lnTo>
                    <a:pt x="8926" y="16885"/>
                  </a:lnTo>
                  <a:lnTo>
                    <a:pt x="8995" y="16746"/>
                  </a:lnTo>
                  <a:lnTo>
                    <a:pt x="9057" y="16609"/>
                  </a:lnTo>
                  <a:lnTo>
                    <a:pt x="9114" y="16464"/>
                  </a:lnTo>
                  <a:lnTo>
                    <a:pt x="9169" y="16319"/>
                  </a:lnTo>
                  <a:lnTo>
                    <a:pt x="9216" y="16174"/>
                  </a:lnTo>
                  <a:lnTo>
                    <a:pt x="9256" y="16025"/>
                  </a:lnTo>
                  <a:lnTo>
                    <a:pt x="9291" y="15873"/>
                  </a:lnTo>
                  <a:lnTo>
                    <a:pt x="9321" y="15721"/>
                  </a:lnTo>
                  <a:lnTo>
                    <a:pt x="9346" y="15569"/>
                  </a:lnTo>
                  <a:lnTo>
                    <a:pt x="9365" y="15417"/>
                  </a:lnTo>
                  <a:lnTo>
                    <a:pt x="9375" y="15261"/>
                  </a:lnTo>
                  <a:lnTo>
                    <a:pt x="9378" y="15105"/>
                  </a:lnTo>
                  <a:lnTo>
                    <a:pt x="9378" y="14946"/>
                  </a:lnTo>
                  <a:lnTo>
                    <a:pt x="9368" y="14790"/>
                  </a:lnTo>
                  <a:lnTo>
                    <a:pt x="9353" y="14630"/>
                  </a:lnTo>
                  <a:lnTo>
                    <a:pt x="9331" y="14471"/>
                  </a:lnTo>
                  <a:lnTo>
                    <a:pt x="9306" y="14326"/>
                  </a:lnTo>
                  <a:lnTo>
                    <a:pt x="9278" y="14181"/>
                  </a:lnTo>
                  <a:lnTo>
                    <a:pt x="9241" y="14036"/>
                  </a:lnTo>
                  <a:lnTo>
                    <a:pt x="9198" y="13898"/>
                  </a:lnTo>
                  <a:lnTo>
                    <a:pt x="9151" y="13757"/>
                  </a:lnTo>
                  <a:lnTo>
                    <a:pt x="9100" y="13623"/>
                  </a:lnTo>
                  <a:lnTo>
                    <a:pt x="9042" y="13489"/>
                  </a:lnTo>
                  <a:lnTo>
                    <a:pt x="8980" y="13359"/>
                  </a:lnTo>
                  <a:lnTo>
                    <a:pt x="8911" y="13232"/>
                  </a:lnTo>
                  <a:lnTo>
                    <a:pt x="8843" y="13108"/>
                  </a:lnTo>
                  <a:lnTo>
                    <a:pt x="8766" y="12985"/>
                  </a:lnTo>
                  <a:lnTo>
                    <a:pt x="8683" y="12869"/>
                  </a:lnTo>
                  <a:lnTo>
                    <a:pt x="8600" y="12754"/>
                  </a:lnTo>
                  <a:lnTo>
                    <a:pt x="8509" y="12641"/>
                  </a:lnTo>
                  <a:lnTo>
                    <a:pt x="8415" y="12536"/>
                  </a:lnTo>
                  <a:lnTo>
                    <a:pt x="8321" y="12434"/>
                  </a:lnTo>
                  <a:lnTo>
                    <a:pt x="8219" y="12333"/>
                  </a:lnTo>
                  <a:lnTo>
                    <a:pt x="8114" y="12239"/>
                  </a:lnTo>
                  <a:lnTo>
                    <a:pt x="8002" y="12148"/>
                  </a:lnTo>
                  <a:lnTo>
                    <a:pt x="7889" y="12065"/>
                  </a:lnTo>
                  <a:lnTo>
                    <a:pt x="7774" y="11981"/>
                  </a:lnTo>
                  <a:lnTo>
                    <a:pt x="7654" y="11906"/>
                  </a:lnTo>
                  <a:lnTo>
                    <a:pt x="7530" y="11837"/>
                  </a:lnTo>
                  <a:lnTo>
                    <a:pt x="7404" y="11767"/>
                  </a:lnTo>
                  <a:lnTo>
                    <a:pt x="7274" y="11710"/>
                  </a:lnTo>
                  <a:lnTo>
                    <a:pt x="7139" y="11652"/>
                  </a:lnTo>
                  <a:lnTo>
                    <a:pt x="7005" y="11605"/>
                  </a:lnTo>
                  <a:lnTo>
                    <a:pt x="6868" y="11561"/>
                  </a:lnTo>
                  <a:lnTo>
                    <a:pt x="6726" y="11521"/>
                  </a:lnTo>
                  <a:lnTo>
                    <a:pt x="6581" y="11489"/>
                  </a:lnTo>
                  <a:lnTo>
                    <a:pt x="6433" y="11463"/>
                  </a:lnTo>
                  <a:lnTo>
                    <a:pt x="6284" y="11446"/>
                  </a:lnTo>
                  <a:lnTo>
                    <a:pt x="6204" y="11438"/>
                  </a:lnTo>
                  <a:lnTo>
                    <a:pt x="6125" y="11431"/>
                  </a:lnTo>
                  <a:lnTo>
                    <a:pt x="6045" y="11427"/>
                  </a:lnTo>
                  <a:lnTo>
                    <a:pt x="5806" y="11427"/>
                  </a:lnTo>
                  <a:lnTo>
                    <a:pt x="5726" y="11431"/>
                  </a:lnTo>
                  <a:lnTo>
                    <a:pt x="5647" y="11438"/>
                  </a:lnTo>
                  <a:lnTo>
                    <a:pt x="5566" y="11446"/>
                  </a:lnTo>
                  <a:lnTo>
                    <a:pt x="5491" y="11452"/>
                  </a:lnTo>
                  <a:lnTo>
                    <a:pt x="5411" y="11463"/>
                  </a:lnTo>
                  <a:lnTo>
                    <a:pt x="5334" y="11478"/>
                  </a:lnTo>
                  <a:lnTo>
                    <a:pt x="5255" y="11492"/>
                  </a:lnTo>
                  <a:lnTo>
                    <a:pt x="5179" y="11506"/>
                  </a:lnTo>
                  <a:lnTo>
                    <a:pt x="5103" y="11525"/>
                  </a:lnTo>
                  <a:lnTo>
                    <a:pt x="5026" y="11546"/>
                  </a:lnTo>
                  <a:lnTo>
                    <a:pt x="4951" y="11565"/>
                  </a:lnTo>
                  <a:lnTo>
                    <a:pt x="4874" y="11590"/>
                  </a:lnTo>
                  <a:lnTo>
                    <a:pt x="4802" y="11615"/>
                  </a:lnTo>
                  <a:lnTo>
                    <a:pt x="4725" y="11641"/>
                  </a:lnTo>
                  <a:lnTo>
                    <a:pt x="4653" y="11666"/>
                  </a:lnTo>
                  <a:lnTo>
                    <a:pt x="4581" y="11699"/>
                  </a:lnTo>
                  <a:lnTo>
                    <a:pt x="4508" y="11728"/>
                  </a:lnTo>
                  <a:lnTo>
                    <a:pt x="4439" y="11760"/>
                  </a:lnTo>
                  <a:lnTo>
                    <a:pt x="4371" y="11797"/>
                  </a:lnTo>
                  <a:lnTo>
                    <a:pt x="4302" y="11833"/>
                  </a:lnTo>
                  <a:lnTo>
                    <a:pt x="4233" y="11869"/>
                  </a:lnTo>
                  <a:lnTo>
                    <a:pt x="4165" y="11909"/>
                  </a:lnTo>
                  <a:lnTo>
                    <a:pt x="4099" y="11949"/>
                  </a:lnTo>
                  <a:lnTo>
                    <a:pt x="4034" y="11989"/>
                  </a:lnTo>
                  <a:lnTo>
                    <a:pt x="3969" y="12033"/>
                  </a:lnTo>
                  <a:lnTo>
                    <a:pt x="3907" y="12080"/>
                  </a:lnTo>
                  <a:lnTo>
                    <a:pt x="3845" y="12123"/>
                  </a:lnTo>
                  <a:lnTo>
                    <a:pt x="3784" y="12173"/>
                  </a:lnTo>
                  <a:lnTo>
                    <a:pt x="3725" y="12220"/>
                  </a:lnTo>
                  <a:lnTo>
                    <a:pt x="3668" y="12272"/>
                  </a:lnTo>
                  <a:lnTo>
                    <a:pt x="3610" y="12322"/>
                  </a:lnTo>
                  <a:lnTo>
                    <a:pt x="3556" y="12376"/>
                  </a:lnTo>
                  <a:lnTo>
                    <a:pt x="3501" y="12431"/>
                  </a:lnTo>
                  <a:lnTo>
                    <a:pt x="3450" y="12489"/>
                  </a:lnTo>
                  <a:lnTo>
                    <a:pt x="3399" y="12543"/>
                  </a:lnTo>
                  <a:lnTo>
                    <a:pt x="3349" y="12605"/>
                  </a:lnTo>
                  <a:lnTo>
                    <a:pt x="3302" y="12663"/>
                  </a:lnTo>
                  <a:lnTo>
                    <a:pt x="3255" y="12724"/>
                  </a:lnTo>
                  <a:lnTo>
                    <a:pt x="3211" y="12786"/>
                  </a:lnTo>
                  <a:lnTo>
                    <a:pt x="3168" y="12851"/>
                  </a:lnTo>
                  <a:lnTo>
                    <a:pt x="3128" y="12916"/>
                  </a:lnTo>
                  <a:lnTo>
                    <a:pt x="3088" y="12981"/>
                  </a:lnTo>
                  <a:lnTo>
                    <a:pt x="3048" y="13050"/>
                  </a:lnTo>
                  <a:lnTo>
                    <a:pt x="3012" y="13120"/>
                  </a:lnTo>
                  <a:lnTo>
                    <a:pt x="2979" y="13188"/>
                  </a:lnTo>
                  <a:lnTo>
                    <a:pt x="2947" y="13261"/>
                  </a:lnTo>
                  <a:lnTo>
                    <a:pt x="2917" y="13329"/>
                  </a:lnTo>
                  <a:lnTo>
                    <a:pt x="2889" y="13406"/>
                  </a:lnTo>
                  <a:lnTo>
                    <a:pt x="2863" y="13478"/>
                  </a:lnTo>
                  <a:lnTo>
                    <a:pt x="2838" y="13555"/>
                  </a:lnTo>
                  <a:lnTo>
                    <a:pt x="2816" y="13630"/>
                  </a:lnTo>
                  <a:lnTo>
                    <a:pt x="2795" y="13710"/>
                  </a:lnTo>
                  <a:lnTo>
                    <a:pt x="2776" y="13786"/>
                  </a:lnTo>
                  <a:lnTo>
                    <a:pt x="2762" y="13866"/>
                  </a:lnTo>
                  <a:lnTo>
                    <a:pt x="2751" y="13949"/>
                  </a:lnTo>
                  <a:lnTo>
                    <a:pt x="2736" y="14029"/>
                  </a:lnTo>
                  <a:lnTo>
                    <a:pt x="2730" y="14112"/>
                  </a:lnTo>
                  <a:lnTo>
                    <a:pt x="2722" y="14196"/>
                  </a:lnTo>
                  <a:lnTo>
                    <a:pt x="2718" y="14261"/>
                  </a:lnTo>
                  <a:lnTo>
                    <a:pt x="2718" y="14326"/>
                  </a:lnTo>
                  <a:lnTo>
                    <a:pt x="2718" y="14391"/>
                  </a:lnTo>
                  <a:lnTo>
                    <a:pt x="2722" y="14453"/>
                  </a:lnTo>
                  <a:lnTo>
                    <a:pt x="2725" y="14518"/>
                  </a:lnTo>
                  <a:lnTo>
                    <a:pt x="2733" y="14580"/>
                  </a:lnTo>
                  <a:lnTo>
                    <a:pt x="2740" y="14645"/>
                  </a:lnTo>
                  <a:lnTo>
                    <a:pt x="2751" y="14707"/>
                  </a:lnTo>
                  <a:lnTo>
                    <a:pt x="2762" y="14768"/>
                  </a:lnTo>
                  <a:lnTo>
                    <a:pt x="2776" y="14830"/>
                  </a:lnTo>
                  <a:lnTo>
                    <a:pt x="2790" y="14888"/>
                  </a:lnTo>
                  <a:lnTo>
                    <a:pt x="2805" y="14950"/>
                  </a:lnTo>
                  <a:lnTo>
                    <a:pt x="2823" y="15011"/>
                  </a:lnTo>
                  <a:lnTo>
                    <a:pt x="2842" y="15069"/>
                  </a:lnTo>
                  <a:lnTo>
                    <a:pt x="2863" y="15127"/>
                  </a:lnTo>
                  <a:lnTo>
                    <a:pt x="2885" y="15185"/>
                  </a:lnTo>
                  <a:lnTo>
                    <a:pt x="2910" y="15243"/>
                  </a:lnTo>
                  <a:lnTo>
                    <a:pt x="2936" y="15297"/>
                  </a:lnTo>
                  <a:lnTo>
                    <a:pt x="2961" y="15351"/>
                  </a:lnTo>
                  <a:lnTo>
                    <a:pt x="2990" y="15406"/>
                  </a:lnTo>
                  <a:lnTo>
                    <a:pt x="3019" y="15460"/>
                  </a:lnTo>
                  <a:lnTo>
                    <a:pt x="3051" y="15515"/>
                  </a:lnTo>
                  <a:lnTo>
                    <a:pt x="3084" y="15565"/>
                  </a:lnTo>
                  <a:lnTo>
                    <a:pt x="3117" y="15616"/>
                  </a:lnTo>
                  <a:lnTo>
                    <a:pt x="3150" y="15667"/>
                  </a:lnTo>
                  <a:lnTo>
                    <a:pt x="3186" y="15718"/>
                  </a:lnTo>
                  <a:lnTo>
                    <a:pt x="3225" y="15765"/>
                  </a:lnTo>
                  <a:lnTo>
                    <a:pt x="3262" y="15811"/>
                  </a:lnTo>
                  <a:lnTo>
                    <a:pt x="3302" y="15855"/>
                  </a:lnTo>
                  <a:lnTo>
                    <a:pt x="3342" y="15903"/>
                  </a:lnTo>
                  <a:lnTo>
                    <a:pt x="3385" y="15946"/>
                  </a:lnTo>
                  <a:lnTo>
                    <a:pt x="3425" y="15985"/>
                  </a:lnTo>
                  <a:lnTo>
                    <a:pt x="3469" y="16029"/>
                  </a:lnTo>
                  <a:lnTo>
                    <a:pt x="3516" y="16069"/>
                  </a:lnTo>
                  <a:lnTo>
                    <a:pt x="3559" y="16109"/>
                  </a:lnTo>
                  <a:lnTo>
                    <a:pt x="3606" y="16145"/>
                  </a:lnTo>
                  <a:lnTo>
                    <a:pt x="3653" y="16181"/>
                  </a:lnTo>
                  <a:lnTo>
                    <a:pt x="3704" y="16214"/>
                  </a:lnTo>
                  <a:lnTo>
                    <a:pt x="3751" y="16251"/>
                  </a:lnTo>
                  <a:lnTo>
                    <a:pt x="3802" y="16279"/>
                  </a:lnTo>
                  <a:lnTo>
                    <a:pt x="3852" y="16312"/>
                  </a:lnTo>
                  <a:lnTo>
                    <a:pt x="3907" y="16341"/>
                  </a:lnTo>
                  <a:lnTo>
                    <a:pt x="3958" y="16366"/>
                  </a:lnTo>
                  <a:lnTo>
                    <a:pt x="4012" y="16392"/>
                  </a:lnTo>
                  <a:lnTo>
                    <a:pt x="4066" y="16417"/>
                  </a:lnTo>
                  <a:lnTo>
                    <a:pt x="4121" y="16439"/>
                  </a:lnTo>
                  <a:lnTo>
                    <a:pt x="4175" y="16460"/>
                  </a:lnTo>
                  <a:lnTo>
                    <a:pt x="4230" y="16479"/>
                  </a:lnTo>
                  <a:lnTo>
                    <a:pt x="4287" y="16497"/>
                  </a:lnTo>
                  <a:lnTo>
                    <a:pt x="4345" y="16515"/>
                  </a:lnTo>
                  <a:lnTo>
                    <a:pt x="4399" y="16526"/>
                  </a:lnTo>
                  <a:lnTo>
                    <a:pt x="4458" y="16540"/>
                  </a:lnTo>
                  <a:lnTo>
                    <a:pt x="4519" y="16551"/>
                  </a:lnTo>
                  <a:lnTo>
                    <a:pt x="4578" y="16559"/>
                  </a:lnTo>
                  <a:lnTo>
                    <a:pt x="4635" y="16566"/>
                  </a:lnTo>
                  <a:lnTo>
                    <a:pt x="4697" y="16569"/>
                  </a:lnTo>
                  <a:lnTo>
                    <a:pt x="4755" y="16572"/>
                  </a:lnTo>
                  <a:lnTo>
                    <a:pt x="4878" y="16572"/>
                  </a:lnTo>
                  <a:lnTo>
                    <a:pt x="4939" y="16569"/>
                  </a:lnTo>
                  <a:lnTo>
                    <a:pt x="5001" y="16566"/>
                  </a:lnTo>
                  <a:lnTo>
                    <a:pt x="5063" y="16559"/>
                  </a:lnTo>
                  <a:lnTo>
                    <a:pt x="5125" y="16547"/>
                  </a:lnTo>
                  <a:lnTo>
                    <a:pt x="5186" y="16537"/>
                  </a:lnTo>
                  <a:lnTo>
                    <a:pt x="5262" y="16529"/>
                  </a:lnTo>
                  <a:lnTo>
                    <a:pt x="5342" y="16522"/>
                  </a:lnTo>
                  <a:lnTo>
                    <a:pt x="5418" y="16507"/>
                  </a:lnTo>
                  <a:lnTo>
                    <a:pt x="5494" y="16493"/>
                  </a:lnTo>
                  <a:lnTo>
                    <a:pt x="5570" y="16475"/>
                  </a:lnTo>
                  <a:lnTo>
                    <a:pt x="5643" y="16457"/>
                  </a:lnTo>
                  <a:lnTo>
                    <a:pt x="5715" y="16432"/>
                  </a:lnTo>
                  <a:lnTo>
                    <a:pt x="5787" y="16406"/>
                  </a:lnTo>
                  <a:lnTo>
                    <a:pt x="5860" y="16377"/>
                  </a:lnTo>
                  <a:lnTo>
                    <a:pt x="5933" y="16345"/>
                  </a:lnTo>
                  <a:lnTo>
                    <a:pt x="6001" y="16308"/>
                  </a:lnTo>
                  <a:lnTo>
                    <a:pt x="6067" y="16272"/>
                  </a:lnTo>
                  <a:lnTo>
                    <a:pt x="6128" y="16232"/>
                  </a:lnTo>
                  <a:lnTo>
                    <a:pt x="6190" y="16192"/>
                  </a:lnTo>
                  <a:lnTo>
                    <a:pt x="6247" y="16149"/>
                  </a:lnTo>
                  <a:lnTo>
                    <a:pt x="6302" y="16102"/>
                  </a:lnTo>
                  <a:lnTo>
                    <a:pt x="6353" y="16055"/>
                  </a:lnTo>
                  <a:lnTo>
                    <a:pt x="6404" y="16007"/>
                  </a:lnTo>
                  <a:lnTo>
                    <a:pt x="6454" y="15957"/>
                  </a:lnTo>
                  <a:lnTo>
                    <a:pt x="6498" y="15903"/>
                  </a:lnTo>
                  <a:lnTo>
                    <a:pt x="6541" y="15848"/>
                  </a:lnTo>
                  <a:lnTo>
                    <a:pt x="6581" y="15790"/>
                  </a:lnTo>
                  <a:lnTo>
                    <a:pt x="6617" y="15736"/>
                  </a:lnTo>
                  <a:lnTo>
                    <a:pt x="6654" y="15674"/>
                  </a:lnTo>
                  <a:lnTo>
                    <a:pt x="6687" y="15612"/>
                  </a:lnTo>
                  <a:lnTo>
                    <a:pt x="6719" y="15551"/>
                  </a:lnTo>
                  <a:lnTo>
                    <a:pt x="6744" y="15490"/>
                  </a:lnTo>
                  <a:lnTo>
                    <a:pt x="6769" y="15424"/>
                  </a:lnTo>
                  <a:lnTo>
                    <a:pt x="6795" y="15359"/>
                  </a:lnTo>
                  <a:lnTo>
                    <a:pt x="6817" y="15290"/>
                  </a:lnTo>
                  <a:lnTo>
                    <a:pt x="6835" y="15221"/>
                  </a:lnTo>
                  <a:lnTo>
                    <a:pt x="6849" y="15152"/>
                  </a:lnTo>
                  <a:lnTo>
                    <a:pt x="6864" y="15080"/>
                  </a:lnTo>
                  <a:lnTo>
                    <a:pt x="6875" y="15011"/>
                  </a:lnTo>
                  <a:lnTo>
                    <a:pt x="6886" y="14938"/>
                  </a:lnTo>
                  <a:lnTo>
                    <a:pt x="6893" y="14863"/>
                  </a:lnTo>
                  <a:lnTo>
                    <a:pt x="6896" y="14790"/>
                  </a:lnTo>
                  <a:lnTo>
                    <a:pt x="6900" y="14714"/>
                  </a:lnTo>
                  <a:lnTo>
                    <a:pt x="6900" y="14637"/>
                  </a:lnTo>
                  <a:lnTo>
                    <a:pt x="6900" y="14562"/>
                  </a:lnTo>
                  <a:lnTo>
                    <a:pt x="6900" y="14529"/>
                  </a:lnTo>
                  <a:lnTo>
                    <a:pt x="6896" y="14525"/>
                  </a:lnTo>
                  <a:lnTo>
                    <a:pt x="6896" y="14522"/>
                  </a:lnTo>
                  <a:lnTo>
                    <a:pt x="6893" y="14518"/>
                  </a:lnTo>
                  <a:lnTo>
                    <a:pt x="6882" y="14518"/>
                  </a:lnTo>
                  <a:lnTo>
                    <a:pt x="6878" y="14515"/>
                  </a:lnTo>
                  <a:lnTo>
                    <a:pt x="6875" y="14511"/>
                  </a:lnTo>
                  <a:lnTo>
                    <a:pt x="6871" y="14507"/>
                  </a:lnTo>
                  <a:lnTo>
                    <a:pt x="6864" y="14507"/>
                  </a:lnTo>
                  <a:lnTo>
                    <a:pt x="6861" y="14503"/>
                  </a:lnTo>
                  <a:lnTo>
                    <a:pt x="6853" y="14503"/>
                  </a:lnTo>
                  <a:lnTo>
                    <a:pt x="6849" y="14500"/>
                  </a:lnTo>
                  <a:lnTo>
                    <a:pt x="6839" y="14500"/>
                  </a:lnTo>
                  <a:lnTo>
                    <a:pt x="6835" y="14503"/>
                  </a:lnTo>
                  <a:lnTo>
                    <a:pt x="6828" y="14503"/>
                  </a:lnTo>
                  <a:lnTo>
                    <a:pt x="6824" y="14507"/>
                  </a:lnTo>
                  <a:lnTo>
                    <a:pt x="6821" y="14511"/>
                  </a:lnTo>
                  <a:lnTo>
                    <a:pt x="6817" y="14515"/>
                  </a:lnTo>
                  <a:lnTo>
                    <a:pt x="6813" y="14518"/>
                  </a:lnTo>
                  <a:lnTo>
                    <a:pt x="6809" y="14525"/>
                  </a:lnTo>
                  <a:lnTo>
                    <a:pt x="6769" y="14605"/>
                  </a:lnTo>
                  <a:lnTo>
                    <a:pt x="6726" y="14685"/>
                  </a:lnTo>
                  <a:lnTo>
                    <a:pt x="6675" y="14757"/>
                  </a:lnTo>
                  <a:lnTo>
                    <a:pt x="6625" y="14833"/>
                  </a:lnTo>
                  <a:lnTo>
                    <a:pt x="6570" y="14903"/>
                  </a:lnTo>
                  <a:lnTo>
                    <a:pt x="6513" y="14971"/>
                  </a:lnTo>
                  <a:lnTo>
                    <a:pt x="6451" y="15033"/>
                  </a:lnTo>
                  <a:lnTo>
                    <a:pt x="6389" y="15094"/>
                  </a:lnTo>
                  <a:lnTo>
                    <a:pt x="6324" y="15152"/>
                  </a:lnTo>
                  <a:lnTo>
                    <a:pt x="6255" y="15207"/>
                  </a:lnTo>
                  <a:lnTo>
                    <a:pt x="6187" y="15257"/>
                  </a:lnTo>
                  <a:lnTo>
                    <a:pt x="6114" y="15304"/>
                  </a:lnTo>
                  <a:lnTo>
                    <a:pt x="6041" y="15344"/>
                  </a:lnTo>
                  <a:lnTo>
                    <a:pt x="5969" y="15381"/>
                  </a:lnTo>
                  <a:lnTo>
                    <a:pt x="5893" y="15413"/>
                  </a:lnTo>
                  <a:lnTo>
                    <a:pt x="5853" y="15428"/>
                  </a:lnTo>
                  <a:lnTo>
                    <a:pt x="5817" y="15442"/>
                  </a:lnTo>
                  <a:lnTo>
                    <a:pt x="5777" y="15453"/>
                  </a:lnTo>
                  <a:lnTo>
                    <a:pt x="5737" y="15464"/>
                  </a:lnTo>
                  <a:lnTo>
                    <a:pt x="5700" y="15471"/>
                  </a:lnTo>
                  <a:lnTo>
                    <a:pt x="5660" y="15482"/>
                  </a:lnTo>
                  <a:lnTo>
                    <a:pt x="5621" y="15485"/>
                  </a:lnTo>
                  <a:lnTo>
                    <a:pt x="5581" y="15493"/>
                  </a:lnTo>
                  <a:lnTo>
                    <a:pt x="5541" y="15497"/>
                  </a:lnTo>
                  <a:lnTo>
                    <a:pt x="5426" y="15497"/>
                  </a:lnTo>
                  <a:lnTo>
                    <a:pt x="5386" y="15493"/>
                  </a:lnTo>
                  <a:lnTo>
                    <a:pt x="5346" y="15490"/>
                  </a:lnTo>
                  <a:lnTo>
                    <a:pt x="5306" y="15485"/>
                  </a:lnTo>
                  <a:lnTo>
                    <a:pt x="5269" y="15478"/>
                  </a:lnTo>
                  <a:lnTo>
                    <a:pt x="5230" y="15468"/>
                  </a:lnTo>
                  <a:lnTo>
                    <a:pt x="5190" y="15457"/>
                  </a:lnTo>
                  <a:lnTo>
                    <a:pt x="5153" y="15446"/>
                  </a:lnTo>
                  <a:lnTo>
                    <a:pt x="5113" y="15431"/>
                  </a:lnTo>
                  <a:lnTo>
                    <a:pt x="5078" y="15413"/>
                  </a:lnTo>
                  <a:lnTo>
                    <a:pt x="5041" y="15398"/>
                  </a:lnTo>
                  <a:lnTo>
                    <a:pt x="5001" y="15377"/>
                  </a:lnTo>
                  <a:lnTo>
                    <a:pt x="4965" y="15355"/>
                  </a:lnTo>
                  <a:lnTo>
                    <a:pt x="4929" y="15333"/>
                  </a:lnTo>
                  <a:lnTo>
                    <a:pt x="4892" y="15308"/>
                  </a:lnTo>
                  <a:lnTo>
                    <a:pt x="4856" y="15279"/>
                  </a:lnTo>
                  <a:lnTo>
                    <a:pt x="4824" y="15251"/>
                  </a:lnTo>
                  <a:lnTo>
                    <a:pt x="4787" y="15221"/>
                  </a:lnTo>
                  <a:lnTo>
                    <a:pt x="4752" y="15189"/>
                  </a:lnTo>
                  <a:lnTo>
                    <a:pt x="4719" y="15152"/>
                  </a:lnTo>
                  <a:lnTo>
                    <a:pt x="4686" y="15116"/>
                  </a:lnTo>
                  <a:lnTo>
                    <a:pt x="4653" y="15077"/>
                  </a:lnTo>
                  <a:lnTo>
                    <a:pt x="4621" y="15037"/>
                  </a:lnTo>
                  <a:cubicBezTo>
                    <a:pt x="4606" y="15018"/>
                    <a:pt x="4595" y="15000"/>
                    <a:pt x="4581" y="14982"/>
                  </a:cubicBezTo>
                  <a:cubicBezTo>
                    <a:pt x="4570" y="14964"/>
                    <a:pt x="4559" y="14946"/>
                    <a:pt x="4548" y="14931"/>
                  </a:cubicBezTo>
                  <a:cubicBezTo>
                    <a:pt x="4538" y="14913"/>
                    <a:pt x="4526" y="14895"/>
                    <a:pt x="4516" y="14877"/>
                  </a:cubicBezTo>
                  <a:cubicBezTo>
                    <a:pt x="4508" y="14859"/>
                    <a:pt x="4498" y="14844"/>
                    <a:pt x="4491" y="14826"/>
                  </a:cubicBezTo>
                  <a:lnTo>
                    <a:pt x="4465" y="14776"/>
                  </a:lnTo>
                  <a:lnTo>
                    <a:pt x="4443" y="14724"/>
                  </a:lnTo>
                  <a:lnTo>
                    <a:pt x="4425" y="14677"/>
                  </a:lnTo>
                  <a:lnTo>
                    <a:pt x="4411" y="14627"/>
                  </a:lnTo>
                  <a:lnTo>
                    <a:pt x="4399" y="14580"/>
                  </a:lnTo>
                  <a:lnTo>
                    <a:pt x="4392" y="14533"/>
                  </a:lnTo>
                  <a:lnTo>
                    <a:pt x="4385" y="14485"/>
                  </a:lnTo>
                  <a:lnTo>
                    <a:pt x="4385" y="14438"/>
                  </a:lnTo>
                  <a:lnTo>
                    <a:pt x="4385" y="14395"/>
                  </a:lnTo>
                  <a:lnTo>
                    <a:pt x="4389" y="14351"/>
                  </a:lnTo>
                  <a:lnTo>
                    <a:pt x="4392" y="14304"/>
                  </a:lnTo>
                  <a:lnTo>
                    <a:pt x="4404" y="14264"/>
                  </a:lnTo>
                  <a:lnTo>
                    <a:pt x="4414" y="14221"/>
                  </a:lnTo>
                  <a:lnTo>
                    <a:pt x="4425" y="14181"/>
                  </a:lnTo>
                  <a:lnTo>
                    <a:pt x="4443" y="14137"/>
                  </a:lnTo>
                  <a:lnTo>
                    <a:pt x="4461" y="14102"/>
                  </a:lnTo>
                  <a:lnTo>
                    <a:pt x="4479" y="14062"/>
                  </a:lnTo>
                  <a:lnTo>
                    <a:pt x="4505" y="14022"/>
                  </a:lnTo>
                  <a:lnTo>
                    <a:pt x="4526" y="13985"/>
                  </a:lnTo>
                  <a:lnTo>
                    <a:pt x="4556" y="13949"/>
                  </a:lnTo>
                  <a:lnTo>
                    <a:pt x="4581" y="13913"/>
                  </a:lnTo>
                  <a:lnTo>
                    <a:pt x="4613" y="13881"/>
                  </a:lnTo>
                  <a:lnTo>
                    <a:pt x="4646" y="13848"/>
                  </a:lnTo>
                  <a:lnTo>
                    <a:pt x="4679" y="13815"/>
                  </a:lnTo>
                  <a:lnTo>
                    <a:pt x="4715" y="13782"/>
                  </a:lnTo>
                  <a:lnTo>
                    <a:pt x="4752" y="13750"/>
                  </a:lnTo>
                  <a:lnTo>
                    <a:pt x="4787" y="13721"/>
                  </a:lnTo>
                  <a:lnTo>
                    <a:pt x="4827" y="13692"/>
                  </a:lnTo>
                  <a:lnTo>
                    <a:pt x="4867" y="13667"/>
                  </a:lnTo>
                  <a:lnTo>
                    <a:pt x="4911" y="13637"/>
                  </a:lnTo>
                  <a:lnTo>
                    <a:pt x="4954" y="13612"/>
                  </a:lnTo>
                  <a:lnTo>
                    <a:pt x="4998" y="13587"/>
                  </a:lnTo>
                  <a:lnTo>
                    <a:pt x="5088" y="13543"/>
                  </a:lnTo>
                  <a:lnTo>
                    <a:pt x="5186" y="13500"/>
                  </a:lnTo>
                  <a:lnTo>
                    <a:pt x="5284" y="13463"/>
                  </a:lnTo>
                  <a:lnTo>
                    <a:pt x="5382" y="13428"/>
                  </a:lnTo>
                  <a:lnTo>
                    <a:pt x="5483" y="13402"/>
                  </a:lnTo>
                  <a:lnTo>
                    <a:pt x="5585" y="13376"/>
                  </a:lnTo>
                  <a:lnTo>
                    <a:pt x="5687" y="13359"/>
                  </a:lnTo>
                  <a:lnTo>
                    <a:pt x="5787" y="13344"/>
                  </a:lnTo>
                  <a:lnTo>
                    <a:pt x="5889" y="13333"/>
                  </a:lnTo>
                  <a:cubicBezTo>
                    <a:pt x="5926" y="13329"/>
                    <a:pt x="5958" y="13329"/>
                    <a:pt x="5991" y="13329"/>
                  </a:cubicBezTo>
                  <a:lnTo>
                    <a:pt x="6135" y="13329"/>
                  </a:lnTo>
                  <a:lnTo>
                    <a:pt x="6182" y="13333"/>
                  </a:lnTo>
                  <a:lnTo>
                    <a:pt x="6226" y="13341"/>
                  </a:lnTo>
                  <a:lnTo>
                    <a:pt x="6274" y="13348"/>
                  </a:lnTo>
                  <a:lnTo>
                    <a:pt x="6317" y="13355"/>
                  </a:lnTo>
                  <a:lnTo>
                    <a:pt x="6361" y="13362"/>
                  </a:lnTo>
                  <a:lnTo>
                    <a:pt x="6433" y="13381"/>
                  </a:lnTo>
                  <a:lnTo>
                    <a:pt x="6505" y="13398"/>
                  </a:lnTo>
                  <a:lnTo>
                    <a:pt x="6574" y="13420"/>
                  </a:lnTo>
                  <a:lnTo>
                    <a:pt x="6643" y="13446"/>
                  </a:lnTo>
                  <a:lnTo>
                    <a:pt x="6712" y="13471"/>
                  </a:lnTo>
                  <a:lnTo>
                    <a:pt x="6777" y="13496"/>
                  </a:lnTo>
                  <a:lnTo>
                    <a:pt x="6839" y="13525"/>
                  </a:lnTo>
                  <a:lnTo>
                    <a:pt x="6904" y="13558"/>
                  </a:lnTo>
                  <a:lnTo>
                    <a:pt x="6962" y="13590"/>
                  </a:lnTo>
                  <a:lnTo>
                    <a:pt x="7023" y="13623"/>
                  </a:lnTo>
                  <a:lnTo>
                    <a:pt x="7082" y="13659"/>
                  </a:lnTo>
                  <a:lnTo>
                    <a:pt x="7135" y="13695"/>
                  </a:lnTo>
                  <a:lnTo>
                    <a:pt x="7190" y="13732"/>
                  </a:lnTo>
                  <a:lnTo>
                    <a:pt x="7244" y="13772"/>
                  </a:lnTo>
                  <a:lnTo>
                    <a:pt x="7295" y="13815"/>
                  </a:lnTo>
                  <a:lnTo>
                    <a:pt x="7346" y="13855"/>
                  </a:lnTo>
                  <a:lnTo>
                    <a:pt x="7393" y="13898"/>
                  </a:lnTo>
                  <a:lnTo>
                    <a:pt x="7440" y="13946"/>
                  </a:lnTo>
                  <a:lnTo>
                    <a:pt x="7483" y="13993"/>
                  </a:lnTo>
                  <a:lnTo>
                    <a:pt x="7527" y="14040"/>
                  </a:lnTo>
                  <a:lnTo>
                    <a:pt x="7570" y="14087"/>
                  </a:lnTo>
                  <a:lnTo>
                    <a:pt x="7610" y="14137"/>
                  </a:lnTo>
                  <a:lnTo>
                    <a:pt x="7647" y="14189"/>
                  </a:lnTo>
                  <a:lnTo>
                    <a:pt x="7687" y="14239"/>
                  </a:lnTo>
                  <a:lnTo>
                    <a:pt x="7719" y="14294"/>
                  </a:lnTo>
                  <a:lnTo>
                    <a:pt x="7756" y="14348"/>
                  </a:lnTo>
                  <a:lnTo>
                    <a:pt x="7784" y="14403"/>
                  </a:lnTo>
                  <a:lnTo>
                    <a:pt x="7817" y="14460"/>
                  </a:lnTo>
                  <a:lnTo>
                    <a:pt x="7846" y="14515"/>
                  </a:lnTo>
                  <a:lnTo>
                    <a:pt x="7871" y="14572"/>
                  </a:lnTo>
                  <a:lnTo>
                    <a:pt x="7896" y="14630"/>
                  </a:lnTo>
                  <a:lnTo>
                    <a:pt x="7918" y="14692"/>
                  </a:lnTo>
                  <a:lnTo>
                    <a:pt x="7940" y="14750"/>
                  </a:lnTo>
                  <a:lnTo>
                    <a:pt x="7962" y="14811"/>
                  </a:lnTo>
                  <a:lnTo>
                    <a:pt x="7980" y="14873"/>
                  </a:lnTo>
                  <a:lnTo>
                    <a:pt x="7998" y="14935"/>
                  </a:lnTo>
                  <a:lnTo>
                    <a:pt x="8013" y="14997"/>
                  </a:lnTo>
                  <a:lnTo>
                    <a:pt x="8023" y="15062"/>
                  </a:lnTo>
                  <a:lnTo>
                    <a:pt x="8038" y="15124"/>
                  </a:lnTo>
                  <a:lnTo>
                    <a:pt x="8045" y="15189"/>
                  </a:lnTo>
                  <a:lnTo>
                    <a:pt x="8052" y="15251"/>
                  </a:lnTo>
                  <a:lnTo>
                    <a:pt x="8060" y="15316"/>
                  </a:lnTo>
                  <a:lnTo>
                    <a:pt x="8063" y="15381"/>
                  </a:lnTo>
                  <a:lnTo>
                    <a:pt x="8067" y="15446"/>
                  </a:lnTo>
                  <a:lnTo>
                    <a:pt x="8067" y="15511"/>
                  </a:lnTo>
                  <a:lnTo>
                    <a:pt x="8067" y="15577"/>
                  </a:lnTo>
                  <a:lnTo>
                    <a:pt x="8063" y="15645"/>
                  </a:lnTo>
                  <a:lnTo>
                    <a:pt x="8060" y="15711"/>
                  </a:lnTo>
                  <a:lnTo>
                    <a:pt x="8052" y="15776"/>
                  </a:lnTo>
                  <a:lnTo>
                    <a:pt x="8045" y="15841"/>
                  </a:lnTo>
                  <a:lnTo>
                    <a:pt x="8038" y="15910"/>
                  </a:lnTo>
                  <a:lnTo>
                    <a:pt x="8023" y="15975"/>
                  </a:lnTo>
                  <a:lnTo>
                    <a:pt x="8013" y="16040"/>
                  </a:lnTo>
                  <a:lnTo>
                    <a:pt x="7995" y="16109"/>
                  </a:lnTo>
                  <a:lnTo>
                    <a:pt x="7980" y="16174"/>
                  </a:lnTo>
                  <a:lnTo>
                    <a:pt x="7958" y="16239"/>
                  </a:lnTo>
                  <a:lnTo>
                    <a:pt x="7940" y="16305"/>
                  </a:lnTo>
                  <a:lnTo>
                    <a:pt x="7915" y="16370"/>
                  </a:lnTo>
                  <a:lnTo>
                    <a:pt x="7893" y="16435"/>
                  </a:lnTo>
                  <a:lnTo>
                    <a:pt x="7864" y="16500"/>
                  </a:lnTo>
                  <a:lnTo>
                    <a:pt x="7835" y="16566"/>
                  </a:lnTo>
                  <a:lnTo>
                    <a:pt x="7806" y="16627"/>
                  </a:lnTo>
                  <a:lnTo>
                    <a:pt x="7774" y="16692"/>
                  </a:lnTo>
                  <a:lnTo>
                    <a:pt x="7741" y="16754"/>
                  </a:lnTo>
                  <a:lnTo>
                    <a:pt x="7709" y="16812"/>
                  </a:lnTo>
                  <a:lnTo>
                    <a:pt x="7672" y="16870"/>
                  </a:lnTo>
                  <a:lnTo>
                    <a:pt x="7639" y="16925"/>
                  </a:lnTo>
                  <a:lnTo>
                    <a:pt x="7603" y="16979"/>
                  </a:lnTo>
                  <a:lnTo>
                    <a:pt x="7563" y="17029"/>
                  </a:lnTo>
                  <a:lnTo>
                    <a:pt x="7527" y="17080"/>
                  </a:lnTo>
                  <a:lnTo>
                    <a:pt x="7487" y="17131"/>
                  </a:lnTo>
                  <a:lnTo>
                    <a:pt x="7448" y="17178"/>
                  </a:lnTo>
                  <a:lnTo>
                    <a:pt x="7361" y="17273"/>
                  </a:lnTo>
                  <a:lnTo>
                    <a:pt x="7274" y="17363"/>
                  </a:lnTo>
                  <a:lnTo>
                    <a:pt x="7179" y="17450"/>
                  </a:lnTo>
                  <a:lnTo>
                    <a:pt x="7085" y="17529"/>
                  </a:lnTo>
                  <a:lnTo>
                    <a:pt x="6987" y="17602"/>
                  </a:lnTo>
                  <a:lnTo>
                    <a:pt x="6882" y="17674"/>
                  </a:lnTo>
                  <a:lnTo>
                    <a:pt x="6777" y="17740"/>
                  </a:lnTo>
                  <a:lnTo>
                    <a:pt x="6672" y="17801"/>
                  </a:lnTo>
                  <a:lnTo>
                    <a:pt x="6560" y="17860"/>
                  </a:lnTo>
                  <a:lnTo>
                    <a:pt x="6448" y="17914"/>
                  </a:lnTo>
                  <a:lnTo>
                    <a:pt x="6331" y="17961"/>
                  </a:lnTo>
                  <a:lnTo>
                    <a:pt x="6215" y="18004"/>
                  </a:lnTo>
                  <a:lnTo>
                    <a:pt x="6095" y="18044"/>
                  </a:lnTo>
                  <a:lnTo>
                    <a:pt x="5973" y="18081"/>
                  </a:lnTo>
                  <a:lnTo>
                    <a:pt x="5853" y="18113"/>
                  </a:lnTo>
                  <a:lnTo>
                    <a:pt x="5726" y="18138"/>
                  </a:lnTo>
                  <a:lnTo>
                    <a:pt x="5603" y="18160"/>
                  </a:lnTo>
                  <a:lnTo>
                    <a:pt x="5476" y="18178"/>
                  </a:lnTo>
                  <a:lnTo>
                    <a:pt x="5353" y="18193"/>
                  </a:lnTo>
                  <a:lnTo>
                    <a:pt x="5226" y="18203"/>
                  </a:lnTo>
                  <a:lnTo>
                    <a:pt x="5099" y="18208"/>
                  </a:lnTo>
                  <a:lnTo>
                    <a:pt x="4972" y="18211"/>
                  </a:lnTo>
                  <a:lnTo>
                    <a:pt x="4842" y="18208"/>
                  </a:lnTo>
                  <a:lnTo>
                    <a:pt x="4715" y="18200"/>
                  </a:lnTo>
                  <a:lnTo>
                    <a:pt x="4592" y="18189"/>
                  </a:lnTo>
                  <a:lnTo>
                    <a:pt x="4465" y="18174"/>
                  </a:lnTo>
                  <a:lnTo>
                    <a:pt x="4342" y="18156"/>
                  </a:lnTo>
                  <a:lnTo>
                    <a:pt x="4215" y="18131"/>
                  </a:lnTo>
                  <a:lnTo>
                    <a:pt x="4091" y="18106"/>
                  </a:lnTo>
                  <a:lnTo>
                    <a:pt x="3969" y="18073"/>
                  </a:lnTo>
                  <a:lnTo>
                    <a:pt x="3849" y="18041"/>
                  </a:lnTo>
                  <a:lnTo>
                    <a:pt x="3730" y="18001"/>
                  </a:lnTo>
                  <a:lnTo>
                    <a:pt x="3613" y="17961"/>
                  </a:lnTo>
                  <a:lnTo>
                    <a:pt x="3501" y="17917"/>
                  </a:lnTo>
                  <a:lnTo>
                    <a:pt x="3389" y="17867"/>
                  </a:lnTo>
                  <a:lnTo>
                    <a:pt x="3277" y="17816"/>
                  </a:lnTo>
                  <a:lnTo>
                    <a:pt x="3168" y="17765"/>
                  </a:lnTo>
                  <a:lnTo>
                    <a:pt x="3063" y="17707"/>
                  </a:lnTo>
                  <a:lnTo>
                    <a:pt x="2954" y="17649"/>
                  </a:lnTo>
                  <a:lnTo>
                    <a:pt x="2852" y="17587"/>
                  </a:lnTo>
                  <a:lnTo>
                    <a:pt x="2747" y="17526"/>
                  </a:lnTo>
                  <a:lnTo>
                    <a:pt x="2646" y="17457"/>
                  </a:lnTo>
                  <a:lnTo>
                    <a:pt x="2548" y="17392"/>
                  </a:lnTo>
                  <a:lnTo>
                    <a:pt x="2447" y="17320"/>
                  </a:lnTo>
                  <a:lnTo>
                    <a:pt x="2320" y="17207"/>
                  </a:lnTo>
                  <a:lnTo>
                    <a:pt x="2196" y="17087"/>
                  </a:lnTo>
                  <a:lnTo>
                    <a:pt x="2138" y="17026"/>
                  </a:lnTo>
                  <a:lnTo>
                    <a:pt x="2081" y="16964"/>
                  </a:lnTo>
                  <a:lnTo>
                    <a:pt x="2022" y="16899"/>
                  </a:lnTo>
                  <a:lnTo>
                    <a:pt x="1969" y="16833"/>
                  </a:lnTo>
                  <a:lnTo>
                    <a:pt x="1907" y="16758"/>
                  </a:lnTo>
                  <a:lnTo>
                    <a:pt x="1848" y="16681"/>
                  </a:lnTo>
                  <a:lnTo>
                    <a:pt x="1790" y="16606"/>
                  </a:lnTo>
                  <a:lnTo>
                    <a:pt x="1736" y="16526"/>
                  </a:lnTo>
                  <a:lnTo>
                    <a:pt x="1682" y="16446"/>
                  </a:lnTo>
                  <a:lnTo>
                    <a:pt x="1631" y="16366"/>
                  </a:lnTo>
                  <a:lnTo>
                    <a:pt x="1581" y="16283"/>
                  </a:lnTo>
                  <a:lnTo>
                    <a:pt x="1534" y="16199"/>
                  </a:lnTo>
                  <a:lnTo>
                    <a:pt x="1479" y="16077"/>
                  </a:lnTo>
                  <a:lnTo>
                    <a:pt x="1428" y="15950"/>
                  </a:lnTo>
                  <a:lnTo>
                    <a:pt x="1381" y="15823"/>
                  </a:lnTo>
                  <a:lnTo>
                    <a:pt x="1334" y="15696"/>
                  </a:lnTo>
                  <a:lnTo>
                    <a:pt x="1294" y="15565"/>
                  </a:lnTo>
                  <a:lnTo>
                    <a:pt x="1258" y="15435"/>
                  </a:lnTo>
                  <a:lnTo>
                    <a:pt x="1221" y="15304"/>
                  </a:lnTo>
                  <a:lnTo>
                    <a:pt x="1193" y="15170"/>
                  </a:lnTo>
                  <a:lnTo>
                    <a:pt x="1168" y="15040"/>
                  </a:lnTo>
                  <a:lnTo>
                    <a:pt x="1142" y="14906"/>
                  </a:lnTo>
                  <a:lnTo>
                    <a:pt x="1124" y="14776"/>
                  </a:lnTo>
                  <a:lnTo>
                    <a:pt x="1109" y="14642"/>
                  </a:lnTo>
                  <a:lnTo>
                    <a:pt x="1099" y="14507"/>
                  </a:lnTo>
                  <a:lnTo>
                    <a:pt x="1091" y="14373"/>
                  </a:lnTo>
                  <a:lnTo>
                    <a:pt x="1088" y="14239"/>
                  </a:lnTo>
                  <a:lnTo>
                    <a:pt x="1091" y="14105"/>
                  </a:lnTo>
                  <a:lnTo>
                    <a:pt x="1094" y="13971"/>
                  </a:lnTo>
                  <a:lnTo>
                    <a:pt x="1106" y="13837"/>
                  </a:lnTo>
                  <a:lnTo>
                    <a:pt x="1116" y="13702"/>
                  </a:lnTo>
                  <a:lnTo>
                    <a:pt x="1134" y="13568"/>
                  </a:lnTo>
                  <a:lnTo>
                    <a:pt x="1156" y="13438"/>
                  </a:lnTo>
                  <a:lnTo>
                    <a:pt x="1186" y="13304"/>
                  </a:lnTo>
                  <a:lnTo>
                    <a:pt x="1214" y="13174"/>
                  </a:lnTo>
                  <a:lnTo>
                    <a:pt x="1251" y="13040"/>
                  </a:lnTo>
                  <a:lnTo>
                    <a:pt x="1290" y="12909"/>
                  </a:lnTo>
                  <a:lnTo>
                    <a:pt x="1338" y="12782"/>
                  </a:lnTo>
                  <a:lnTo>
                    <a:pt x="1385" y="12652"/>
                  </a:lnTo>
                  <a:lnTo>
                    <a:pt x="1439" y="12525"/>
                  </a:lnTo>
                  <a:lnTo>
                    <a:pt x="1501" y="12398"/>
                  </a:lnTo>
                  <a:lnTo>
                    <a:pt x="1562" y="12272"/>
                  </a:lnTo>
                  <a:lnTo>
                    <a:pt x="1631" y="12148"/>
                  </a:lnTo>
                  <a:lnTo>
                    <a:pt x="1703" y="12021"/>
                  </a:lnTo>
                  <a:lnTo>
                    <a:pt x="1762" y="11934"/>
                  </a:lnTo>
                  <a:lnTo>
                    <a:pt x="1820" y="11851"/>
                  </a:lnTo>
                  <a:lnTo>
                    <a:pt x="1877" y="11764"/>
                  </a:lnTo>
                  <a:lnTo>
                    <a:pt x="1939" y="11685"/>
                  </a:lnTo>
                  <a:lnTo>
                    <a:pt x="2001" y="11601"/>
                  </a:lnTo>
                  <a:lnTo>
                    <a:pt x="2066" y="11521"/>
                  </a:lnTo>
                  <a:lnTo>
                    <a:pt x="2131" y="11446"/>
                  </a:lnTo>
                  <a:lnTo>
                    <a:pt x="2200" y="11369"/>
                  </a:lnTo>
                  <a:lnTo>
                    <a:pt x="2269" y="11297"/>
                  </a:lnTo>
                  <a:lnTo>
                    <a:pt x="2338" y="11224"/>
                  </a:lnTo>
                  <a:lnTo>
                    <a:pt x="2483" y="11083"/>
                  </a:lnTo>
                  <a:lnTo>
                    <a:pt x="2631" y="10945"/>
                  </a:lnTo>
                  <a:lnTo>
                    <a:pt x="2787" y="10815"/>
                  </a:lnTo>
                  <a:lnTo>
                    <a:pt x="2943" y="10688"/>
                  </a:lnTo>
                  <a:lnTo>
                    <a:pt x="3106" y="10565"/>
                  </a:lnTo>
                  <a:lnTo>
                    <a:pt x="3273" y="10449"/>
                  </a:lnTo>
                  <a:lnTo>
                    <a:pt x="3443" y="10332"/>
                  </a:lnTo>
                  <a:lnTo>
                    <a:pt x="3613" y="10224"/>
                  </a:lnTo>
                  <a:lnTo>
                    <a:pt x="3787" y="10115"/>
                  </a:lnTo>
                  <a:lnTo>
                    <a:pt x="4146" y="9905"/>
                  </a:lnTo>
                  <a:lnTo>
                    <a:pt x="4505" y="9698"/>
                  </a:lnTo>
                  <a:lnTo>
                    <a:pt x="4871" y="9499"/>
                  </a:lnTo>
                  <a:cubicBezTo>
                    <a:pt x="5113" y="9365"/>
                    <a:pt x="5356" y="9235"/>
                    <a:pt x="5595" y="9101"/>
                  </a:cubicBezTo>
                  <a:cubicBezTo>
                    <a:pt x="5715" y="9032"/>
                    <a:pt x="5834" y="8962"/>
                    <a:pt x="5954" y="8894"/>
                  </a:cubicBezTo>
                  <a:lnTo>
                    <a:pt x="6128" y="8789"/>
                  </a:lnTo>
                  <a:lnTo>
                    <a:pt x="6302" y="8680"/>
                  </a:lnTo>
                  <a:lnTo>
                    <a:pt x="6473" y="8568"/>
                  </a:lnTo>
                  <a:lnTo>
                    <a:pt x="6639" y="8455"/>
                  </a:lnTo>
                  <a:lnTo>
                    <a:pt x="6802" y="8336"/>
                  </a:lnTo>
                  <a:lnTo>
                    <a:pt x="6962" y="8216"/>
                  </a:lnTo>
                  <a:lnTo>
                    <a:pt x="7067" y="8133"/>
                  </a:lnTo>
                  <a:lnTo>
                    <a:pt x="7168" y="8046"/>
                  </a:lnTo>
                  <a:lnTo>
                    <a:pt x="7269" y="7959"/>
                  </a:lnTo>
                  <a:lnTo>
                    <a:pt x="7371" y="7868"/>
                  </a:lnTo>
                  <a:lnTo>
                    <a:pt x="7469" y="7778"/>
                  </a:lnTo>
                  <a:lnTo>
                    <a:pt x="7563" y="7684"/>
                  </a:lnTo>
                  <a:lnTo>
                    <a:pt x="7657" y="7586"/>
                  </a:lnTo>
                  <a:lnTo>
                    <a:pt x="7748" y="7492"/>
                  </a:lnTo>
                  <a:lnTo>
                    <a:pt x="7839" y="7390"/>
                  </a:lnTo>
                  <a:lnTo>
                    <a:pt x="7926" y="7288"/>
                  </a:lnTo>
                  <a:lnTo>
                    <a:pt x="8009" y="7184"/>
                  </a:lnTo>
                  <a:lnTo>
                    <a:pt x="8092" y="7079"/>
                  </a:lnTo>
                  <a:lnTo>
                    <a:pt x="8169" y="6973"/>
                  </a:lnTo>
                  <a:lnTo>
                    <a:pt x="8244" y="6865"/>
                  </a:lnTo>
                  <a:lnTo>
                    <a:pt x="8317" y="6753"/>
                  </a:lnTo>
                  <a:lnTo>
                    <a:pt x="8383" y="6640"/>
                  </a:lnTo>
                  <a:lnTo>
                    <a:pt x="8448" y="6527"/>
                  </a:lnTo>
                  <a:lnTo>
                    <a:pt x="8509" y="6412"/>
                  </a:lnTo>
                  <a:lnTo>
                    <a:pt x="8567" y="6292"/>
                  </a:lnTo>
                  <a:lnTo>
                    <a:pt x="8617" y="6172"/>
                  </a:lnTo>
                  <a:lnTo>
                    <a:pt x="8669" y="6049"/>
                  </a:lnTo>
                  <a:lnTo>
                    <a:pt x="8712" y="5930"/>
                  </a:lnTo>
                  <a:lnTo>
                    <a:pt x="8752" y="5803"/>
                  </a:lnTo>
                  <a:lnTo>
                    <a:pt x="8788" y="5676"/>
                  </a:lnTo>
                  <a:lnTo>
                    <a:pt x="8817" y="5549"/>
                  </a:lnTo>
                  <a:lnTo>
                    <a:pt x="8843" y="5418"/>
                  </a:lnTo>
                  <a:lnTo>
                    <a:pt x="8864" y="5288"/>
                  </a:lnTo>
                  <a:lnTo>
                    <a:pt x="8878" y="5154"/>
                  </a:lnTo>
                  <a:lnTo>
                    <a:pt x="8890" y="5020"/>
                  </a:lnTo>
                  <a:lnTo>
                    <a:pt x="8893" y="4886"/>
                  </a:lnTo>
                  <a:lnTo>
                    <a:pt x="8890" y="4749"/>
                  </a:lnTo>
                  <a:lnTo>
                    <a:pt x="8883" y="4610"/>
                  </a:lnTo>
                  <a:lnTo>
                    <a:pt x="8875" y="4527"/>
                  </a:lnTo>
                  <a:lnTo>
                    <a:pt x="8868" y="4444"/>
                  </a:lnTo>
                  <a:lnTo>
                    <a:pt x="8857" y="4361"/>
                  </a:lnTo>
                  <a:lnTo>
                    <a:pt x="8846" y="4277"/>
                  </a:lnTo>
                  <a:lnTo>
                    <a:pt x="8813" y="4118"/>
                  </a:lnTo>
                  <a:lnTo>
                    <a:pt x="8777" y="3958"/>
                  </a:lnTo>
                  <a:lnTo>
                    <a:pt x="8737" y="3802"/>
                  </a:lnTo>
                  <a:lnTo>
                    <a:pt x="8687" y="3650"/>
                  </a:lnTo>
                  <a:lnTo>
                    <a:pt x="8632" y="3498"/>
                  </a:lnTo>
                  <a:lnTo>
                    <a:pt x="8574" y="3349"/>
                  </a:lnTo>
                  <a:lnTo>
                    <a:pt x="8509" y="3205"/>
                  </a:lnTo>
                  <a:lnTo>
                    <a:pt x="8437" y="3063"/>
                  </a:lnTo>
                  <a:lnTo>
                    <a:pt x="8364" y="2922"/>
                  </a:lnTo>
                  <a:lnTo>
                    <a:pt x="8284" y="2781"/>
                  </a:lnTo>
                  <a:lnTo>
                    <a:pt x="8197" y="2647"/>
                  </a:lnTo>
                  <a:lnTo>
                    <a:pt x="8110" y="2513"/>
                  </a:lnTo>
                  <a:lnTo>
                    <a:pt x="8016" y="2382"/>
                  </a:lnTo>
                  <a:lnTo>
                    <a:pt x="7922" y="2252"/>
                  </a:lnTo>
                  <a:lnTo>
                    <a:pt x="7861" y="2132"/>
                  </a:lnTo>
                  <a:lnTo>
                    <a:pt x="7796" y="2013"/>
                  </a:lnTo>
                  <a:lnTo>
                    <a:pt x="7726" y="1896"/>
                  </a:lnTo>
                  <a:lnTo>
                    <a:pt x="7654" y="1784"/>
                  </a:lnTo>
                  <a:lnTo>
                    <a:pt x="7582" y="1679"/>
                  </a:lnTo>
                  <a:lnTo>
                    <a:pt x="7502" y="1574"/>
                  </a:lnTo>
                  <a:lnTo>
                    <a:pt x="7418" y="1469"/>
                  </a:lnTo>
                  <a:lnTo>
                    <a:pt x="7335" y="1371"/>
                  </a:lnTo>
                  <a:lnTo>
                    <a:pt x="7248" y="1277"/>
                  </a:lnTo>
                  <a:lnTo>
                    <a:pt x="7157" y="1183"/>
                  </a:lnTo>
                  <a:lnTo>
                    <a:pt x="7063" y="1096"/>
                  </a:lnTo>
                  <a:lnTo>
                    <a:pt x="6969" y="1009"/>
                  </a:lnTo>
                  <a:lnTo>
                    <a:pt x="6868" y="929"/>
                  </a:lnTo>
                  <a:lnTo>
                    <a:pt x="6769" y="849"/>
                  </a:lnTo>
                  <a:lnTo>
                    <a:pt x="6665" y="773"/>
                  </a:lnTo>
                  <a:lnTo>
                    <a:pt x="6560" y="700"/>
                  </a:lnTo>
                  <a:lnTo>
                    <a:pt x="6451" y="632"/>
                  </a:lnTo>
                  <a:lnTo>
                    <a:pt x="6342" y="570"/>
                  </a:lnTo>
                  <a:lnTo>
                    <a:pt x="6230" y="509"/>
                  </a:lnTo>
                  <a:lnTo>
                    <a:pt x="6117" y="447"/>
                  </a:lnTo>
                  <a:lnTo>
                    <a:pt x="6001" y="392"/>
                  </a:lnTo>
                  <a:lnTo>
                    <a:pt x="5886" y="342"/>
                  </a:lnTo>
                  <a:lnTo>
                    <a:pt x="5766" y="295"/>
                  </a:lnTo>
                  <a:lnTo>
                    <a:pt x="5647" y="251"/>
                  </a:lnTo>
                  <a:lnTo>
                    <a:pt x="5526" y="211"/>
                  </a:lnTo>
                  <a:lnTo>
                    <a:pt x="5404" y="171"/>
                  </a:lnTo>
                  <a:lnTo>
                    <a:pt x="5280" y="139"/>
                  </a:lnTo>
                  <a:lnTo>
                    <a:pt x="5157" y="110"/>
                  </a:lnTo>
                  <a:lnTo>
                    <a:pt x="5030" y="84"/>
                  </a:lnTo>
                  <a:lnTo>
                    <a:pt x="4904" y="59"/>
                  </a:lnTo>
                  <a:lnTo>
                    <a:pt x="4780" y="41"/>
                  </a:lnTo>
                  <a:lnTo>
                    <a:pt x="4650" y="26"/>
                  </a:lnTo>
                  <a:lnTo>
                    <a:pt x="4523" y="12"/>
                  </a:lnTo>
                  <a:lnTo>
                    <a:pt x="4396" y="4"/>
                  </a:lnTo>
                  <a:lnTo>
                    <a:pt x="4269" y="1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34"/>
            <p:cNvSpPr/>
            <p:nvPr/>
          </p:nvSpPr>
          <p:spPr>
            <a:xfrm>
              <a:off x="510738" y="689650"/>
              <a:ext cx="41700" cy="39425"/>
            </a:xfrm>
            <a:custGeom>
              <a:avLst/>
              <a:gdLst/>
              <a:ahLst/>
              <a:cxnLst/>
              <a:rect l="l" t="t" r="r" b="b"/>
              <a:pathLst>
                <a:path w="1668" h="1577" extrusionOk="0">
                  <a:moveTo>
                    <a:pt x="888" y="395"/>
                  </a:moveTo>
                  <a:lnTo>
                    <a:pt x="921" y="399"/>
                  </a:lnTo>
                  <a:lnTo>
                    <a:pt x="950" y="402"/>
                  </a:lnTo>
                  <a:lnTo>
                    <a:pt x="979" y="409"/>
                  </a:lnTo>
                  <a:lnTo>
                    <a:pt x="1008" y="417"/>
                  </a:lnTo>
                  <a:lnTo>
                    <a:pt x="1033" y="427"/>
                  </a:lnTo>
                  <a:lnTo>
                    <a:pt x="1059" y="439"/>
                  </a:lnTo>
                  <a:lnTo>
                    <a:pt x="1080" y="453"/>
                  </a:lnTo>
                  <a:lnTo>
                    <a:pt x="1102" y="467"/>
                  </a:lnTo>
                  <a:lnTo>
                    <a:pt x="1124" y="486"/>
                  </a:lnTo>
                  <a:lnTo>
                    <a:pt x="1142" y="504"/>
                  </a:lnTo>
                  <a:lnTo>
                    <a:pt x="1160" y="526"/>
                  </a:lnTo>
                  <a:lnTo>
                    <a:pt x="1174" y="544"/>
                  </a:lnTo>
                  <a:lnTo>
                    <a:pt x="1189" y="569"/>
                  </a:lnTo>
                  <a:lnTo>
                    <a:pt x="1204" y="591"/>
                  </a:lnTo>
                  <a:lnTo>
                    <a:pt x="1214" y="616"/>
                  </a:lnTo>
                  <a:lnTo>
                    <a:pt x="1226" y="641"/>
                  </a:lnTo>
                  <a:lnTo>
                    <a:pt x="1232" y="667"/>
                  </a:lnTo>
                  <a:lnTo>
                    <a:pt x="1239" y="696"/>
                  </a:lnTo>
                  <a:lnTo>
                    <a:pt x="1243" y="721"/>
                  </a:lnTo>
                  <a:lnTo>
                    <a:pt x="1247" y="750"/>
                  </a:lnTo>
                  <a:lnTo>
                    <a:pt x="1251" y="779"/>
                  </a:lnTo>
                  <a:lnTo>
                    <a:pt x="1251" y="808"/>
                  </a:lnTo>
                  <a:lnTo>
                    <a:pt x="1251" y="837"/>
                  </a:lnTo>
                  <a:lnTo>
                    <a:pt x="1247" y="866"/>
                  </a:lnTo>
                  <a:lnTo>
                    <a:pt x="1243" y="895"/>
                  </a:lnTo>
                  <a:lnTo>
                    <a:pt x="1236" y="924"/>
                  </a:lnTo>
                  <a:lnTo>
                    <a:pt x="1229" y="957"/>
                  </a:lnTo>
                  <a:lnTo>
                    <a:pt x="1221" y="986"/>
                  </a:lnTo>
                  <a:lnTo>
                    <a:pt x="1211" y="1015"/>
                  </a:lnTo>
                  <a:lnTo>
                    <a:pt x="1204" y="1022"/>
                  </a:lnTo>
                  <a:lnTo>
                    <a:pt x="1186" y="1044"/>
                  </a:lnTo>
                  <a:lnTo>
                    <a:pt x="1167" y="1066"/>
                  </a:lnTo>
                  <a:lnTo>
                    <a:pt x="1149" y="1083"/>
                  </a:lnTo>
                  <a:lnTo>
                    <a:pt x="1127" y="1098"/>
                  </a:lnTo>
                  <a:lnTo>
                    <a:pt x="1106" y="1113"/>
                  </a:lnTo>
                  <a:lnTo>
                    <a:pt x="1084" y="1127"/>
                  </a:lnTo>
                  <a:lnTo>
                    <a:pt x="1062" y="1138"/>
                  </a:lnTo>
                  <a:lnTo>
                    <a:pt x="1040" y="1145"/>
                  </a:lnTo>
                  <a:lnTo>
                    <a:pt x="1015" y="1156"/>
                  </a:lnTo>
                  <a:lnTo>
                    <a:pt x="993" y="1160"/>
                  </a:lnTo>
                  <a:lnTo>
                    <a:pt x="968" y="1167"/>
                  </a:lnTo>
                  <a:lnTo>
                    <a:pt x="943" y="1170"/>
                  </a:lnTo>
                  <a:lnTo>
                    <a:pt x="841" y="1170"/>
                  </a:lnTo>
                  <a:lnTo>
                    <a:pt x="816" y="1167"/>
                  </a:lnTo>
                  <a:lnTo>
                    <a:pt x="791" y="1160"/>
                  </a:lnTo>
                  <a:lnTo>
                    <a:pt x="765" y="1156"/>
                  </a:lnTo>
                  <a:lnTo>
                    <a:pt x="739" y="1148"/>
                  </a:lnTo>
                  <a:lnTo>
                    <a:pt x="718" y="1138"/>
                  </a:lnTo>
                  <a:lnTo>
                    <a:pt x="692" y="1131"/>
                  </a:lnTo>
                  <a:lnTo>
                    <a:pt x="671" y="1120"/>
                  </a:lnTo>
                  <a:lnTo>
                    <a:pt x="645" y="1105"/>
                  </a:lnTo>
                  <a:lnTo>
                    <a:pt x="624" y="1095"/>
                  </a:lnTo>
                  <a:lnTo>
                    <a:pt x="602" y="1080"/>
                  </a:lnTo>
                  <a:lnTo>
                    <a:pt x="580" y="1066"/>
                  </a:lnTo>
                  <a:lnTo>
                    <a:pt x="562" y="1048"/>
                  </a:lnTo>
                  <a:lnTo>
                    <a:pt x="540" y="1029"/>
                  </a:lnTo>
                  <a:lnTo>
                    <a:pt x="522" y="1011"/>
                  </a:lnTo>
                  <a:lnTo>
                    <a:pt x="508" y="993"/>
                  </a:lnTo>
                  <a:lnTo>
                    <a:pt x="490" y="975"/>
                  </a:lnTo>
                  <a:lnTo>
                    <a:pt x="486" y="968"/>
                  </a:lnTo>
                  <a:lnTo>
                    <a:pt x="475" y="939"/>
                  </a:lnTo>
                  <a:lnTo>
                    <a:pt x="468" y="906"/>
                  </a:lnTo>
                  <a:lnTo>
                    <a:pt x="460" y="877"/>
                  </a:lnTo>
                  <a:lnTo>
                    <a:pt x="457" y="848"/>
                  </a:lnTo>
                  <a:lnTo>
                    <a:pt x="457" y="815"/>
                  </a:lnTo>
                  <a:lnTo>
                    <a:pt x="457" y="787"/>
                  </a:lnTo>
                  <a:lnTo>
                    <a:pt x="460" y="754"/>
                  </a:lnTo>
                  <a:lnTo>
                    <a:pt x="465" y="725"/>
                  </a:lnTo>
                  <a:lnTo>
                    <a:pt x="472" y="696"/>
                  </a:lnTo>
                  <a:lnTo>
                    <a:pt x="478" y="663"/>
                  </a:lnTo>
                  <a:lnTo>
                    <a:pt x="493" y="638"/>
                  </a:lnTo>
                  <a:lnTo>
                    <a:pt x="504" y="609"/>
                  </a:lnTo>
                  <a:lnTo>
                    <a:pt x="518" y="580"/>
                  </a:lnTo>
                  <a:lnTo>
                    <a:pt x="537" y="554"/>
                  </a:lnTo>
                  <a:lnTo>
                    <a:pt x="558" y="533"/>
                  </a:lnTo>
                  <a:lnTo>
                    <a:pt x="580" y="508"/>
                  </a:lnTo>
                  <a:cubicBezTo>
                    <a:pt x="609" y="496"/>
                    <a:pt x="638" y="486"/>
                    <a:pt x="671" y="474"/>
                  </a:cubicBezTo>
                  <a:lnTo>
                    <a:pt x="696" y="464"/>
                  </a:lnTo>
                  <a:lnTo>
                    <a:pt x="718" y="453"/>
                  </a:lnTo>
                  <a:lnTo>
                    <a:pt x="739" y="439"/>
                  </a:lnTo>
                  <a:lnTo>
                    <a:pt x="765" y="424"/>
                  </a:lnTo>
                  <a:lnTo>
                    <a:pt x="776" y="417"/>
                  </a:lnTo>
                  <a:lnTo>
                    <a:pt x="786" y="406"/>
                  </a:lnTo>
                  <a:lnTo>
                    <a:pt x="823" y="399"/>
                  </a:lnTo>
                  <a:lnTo>
                    <a:pt x="856" y="399"/>
                  </a:lnTo>
                  <a:lnTo>
                    <a:pt x="888" y="395"/>
                  </a:lnTo>
                  <a:close/>
                  <a:moveTo>
                    <a:pt x="801" y="0"/>
                  </a:moveTo>
                  <a:lnTo>
                    <a:pt x="761" y="4"/>
                  </a:lnTo>
                  <a:lnTo>
                    <a:pt x="721" y="7"/>
                  </a:lnTo>
                  <a:lnTo>
                    <a:pt x="682" y="18"/>
                  </a:lnTo>
                  <a:lnTo>
                    <a:pt x="645" y="29"/>
                  </a:lnTo>
                  <a:lnTo>
                    <a:pt x="627" y="36"/>
                  </a:lnTo>
                  <a:lnTo>
                    <a:pt x="609" y="44"/>
                  </a:lnTo>
                  <a:lnTo>
                    <a:pt x="591" y="54"/>
                  </a:lnTo>
                  <a:lnTo>
                    <a:pt x="573" y="61"/>
                  </a:lnTo>
                  <a:lnTo>
                    <a:pt x="555" y="73"/>
                  </a:lnTo>
                  <a:lnTo>
                    <a:pt x="540" y="83"/>
                  </a:lnTo>
                  <a:lnTo>
                    <a:pt x="512" y="91"/>
                  </a:lnTo>
                  <a:lnTo>
                    <a:pt x="478" y="98"/>
                  </a:lnTo>
                  <a:lnTo>
                    <a:pt x="450" y="109"/>
                  </a:lnTo>
                  <a:lnTo>
                    <a:pt x="421" y="123"/>
                  </a:lnTo>
                  <a:lnTo>
                    <a:pt x="388" y="138"/>
                  </a:lnTo>
                  <a:lnTo>
                    <a:pt x="359" y="153"/>
                  </a:lnTo>
                  <a:lnTo>
                    <a:pt x="334" y="170"/>
                  </a:lnTo>
                  <a:lnTo>
                    <a:pt x="305" y="188"/>
                  </a:lnTo>
                  <a:lnTo>
                    <a:pt x="279" y="207"/>
                  </a:lnTo>
                  <a:lnTo>
                    <a:pt x="254" y="228"/>
                  </a:lnTo>
                  <a:lnTo>
                    <a:pt x="229" y="250"/>
                  </a:lnTo>
                  <a:lnTo>
                    <a:pt x="207" y="272"/>
                  </a:lnTo>
                  <a:lnTo>
                    <a:pt x="185" y="294"/>
                  </a:lnTo>
                  <a:lnTo>
                    <a:pt x="164" y="315"/>
                  </a:lnTo>
                  <a:lnTo>
                    <a:pt x="145" y="341"/>
                  </a:lnTo>
                  <a:lnTo>
                    <a:pt x="127" y="362"/>
                  </a:lnTo>
                  <a:lnTo>
                    <a:pt x="102" y="406"/>
                  </a:lnTo>
                  <a:lnTo>
                    <a:pt x="77" y="449"/>
                  </a:lnTo>
                  <a:lnTo>
                    <a:pt x="55" y="493"/>
                  </a:lnTo>
                  <a:lnTo>
                    <a:pt x="37" y="536"/>
                  </a:lnTo>
                  <a:lnTo>
                    <a:pt x="22" y="583"/>
                  </a:lnTo>
                  <a:lnTo>
                    <a:pt x="11" y="631"/>
                  </a:lnTo>
                  <a:lnTo>
                    <a:pt x="4" y="678"/>
                  </a:lnTo>
                  <a:lnTo>
                    <a:pt x="0" y="725"/>
                  </a:lnTo>
                  <a:lnTo>
                    <a:pt x="0" y="772"/>
                  </a:lnTo>
                  <a:lnTo>
                    <a:pt x="0" y="822"/>
                  </a:lnTo>
                  <a:lnTo>
                    <a:pt x="8" y="870"/>
                  </a:lnTo>
                  <a:lnTo>
                    <a:pt x="15" y="917"/>
                  </a:lnTo>
                  <a:lnTo>
                    <a:pt x="25" y="964"/>
                  </a:lnTo>
                  <a:lnTo>
                    <a:pt x="40" y="1011"/>
                  </a:lnTo>
                  <a:lnTo>
                    <a:pt x="58" y="1058"/>
                  </a:lnTo>
                  <a:lnTo>
                    <a:pt x="80" y="1102"/>
                  </a:lnTo>
                  <a:lnTo>
                    <a:pt x="105" y="1148"/>
                  </a:lnTo>
                  <a:lnTo>
                    <a:pt x="134" y="1192"/>
                  </a:lnTo>
                  <a:lnTo>
                    <a:pt x="164" y="1232"/>
                  </a:lnTo>
                  <a:lnTo>
                    <a:pt x="196" y="1272"/>
                  </a:lnTo>
                  <a:lnTo>
                    <a:pt x="232" y="1309"/>
                  </a:lnTo>
                  <a:lnTo>
                    <a:pt x="269" y="1344"/>
                  </a:lnTo>
                  <a:lnTo>
                    <a:pt x="308" y="1377"/>
                  </a:lnTo>
                  <a:lnTo>
                    <a:pt x="348" y="1409"/>
                  </a:lnTo>
                  <a:lnTo>
                    <a:pt x="391" y="1435"/>
                  </a:lnTo>
                  <a:lnTo>
                    <a:pt x="435" y="1461"/>
                  </a:lnTo>
                  <a:lnTo>
                    <a:pt x="482" y="1486"/>
                  </a:lnTo>
                  <a:lnTo>
                    <a:pt x="530" y="1504"/>
                  </a:lnTo>
                  <a:lnTo>
                    <a:pt x="577" y="1522"/>
                  </a:lnTo>
                  <a:lnTo>
                    <a:pt x="624" y="1540"/>
                  </a:lnTo>
                  <a:lnTo>
                    <a:pt x="674" y="1551"/>
                  </a:lnTo>
                  <a:lnTo>
                    <a:pt x="721" y="1562"/>
                  </a:lnTo>
                  <a:lnTo>
                    <a:pt x="772" y="1569"/>
                  </a:lnTo>
                  <a:lnTo>
                    <a:pt x="823" y="1573"/>
                  </a:lnTo>
                  <a:lnTo>
                    <a:pt x="873" y="1576"/>
                  </a:lnTo>
                  <a:lnTo>
                    <a:pt x="925" y="1576"/>
                  </a:lnTo>
                  <a:lnTo>
                    <a:pt x="972" y="1573"/>
                  </a:lnTo>
                  <a:lnTo>
                    <a:pt x="1022" y="1566"/>
                  </a:lnTo>
                  <a:lnTo>
                    <a:pt x="1073" y="1555"/>
                  </a:lnTo>
                  <a:lnTo>
                    <a:pt x="1120" y="1544"/>
                  </a:lnTo>
                  <a:lnTo>
                    <a:pt x="1167" y="1526"/>
                  </a:lnTo>
                  <a:lnTo>
                    <a:pt x="1214" y="1508"/>
                  </a:lnTo>
                  <a:lnTo>
                    <a:pt x="1261" y="1486"/>
                  </a:lnTo>
                  <a:lnTo>
                    <a:pt x="1305" y="1461"/>
                  </a:lnTo>
                  <a:lnTo>
                    <a:pt x="1348" y="1431"/>
                  </a:lnTo>
                  <a:lnTo>
                    <a:pt x="1388" y="1399"/>
                  </a:lnTo>
                  <a:lnTo>
                    <a:pt x="1428" y="1362"/>
                  </a:lnTo>
                  <a:lnTo>
                    <a:pt x="1465" y="1327"/>
                  </a:lnTo>
                  <a:lnTo>
                    <a:pt x="1497" y="1287"/>
                  </a:lnTo>
                  <a:lnTo>
                    <a:pt x="1526" y="1247"/>
                  </a:lnTo>
                  <a:lnTo>
                    <a:pt x="1552" y="1207"/>
                  </a:lnTo>
                  <a:lnTo>
                    <a:pt x="1577" y="1167"/>
                  </a:lnTo>
                  <a:lnTo>
                    <a:pt x="1599" y="1123"/>
                  </a:lnTo>
                  <a:lnTo>
                    <a:pt x="1617" y="1080"/>
                  </a:lnTo>
                  <a:lnTo>
                    <a:pt x="1631" y="1036"/>
                  </a:lnTo>
                  <a:lnTo>
                    <a:pt x="1642" y="993"/>
                  </a:lnTo>
                  <a:lnTo>
                    <a:pt x="1653" y="946"/>
                  </a:lnTo>
                  <a:lnTo>
                    <a:pt x="1660" y="902"/>
                  </a:lnTo>
                  <a:lnTo>
                    <a:pt x="1664" y="855"/>
                  </a:lnTo>
                  <a:lnTo>
                    <a:pt x="1667" y="808"/>
                  </a:lnTo>
                  <a:lnTo>
                    <a:pt x="1667" y="765"/>
                  </a:lnTo>
                  <a:lnTo>
                    <a:pt x="1664" y="718"/>
                  </a:lnTo>
                  <a:lnTo>
                    <a:pt x="1656" y="674"/>
                  </a:lnTo>
                  <a:lnTo>
                    <a:pt x="1649" y="627"/>
                  </a:lnTo>
                  <a:lnTo>
                    <a:pt x="1639" y="583"/>
                  </a:lnTo>
                  <a:lnTo>
                    <a:pt x="1624" y="540"/>
                  </a:lnTo>
                  <a:lnTo>
                    <a:pt x="1609" y="496"/>
                  </a:lnTo>
                  <a:lnTo>
                    <a:pt x="1591" y="457"/>
                  </a:lnTo>
                  <a:lnTo>
                    <a:pt x="1569" y="417"/>
                  </a:lnTo>
                  <a:lnTo>
                    <a:pt x="1547" y="377"/>
                  </a:lnTo>
                  <a:lnTo>
                    <a:pt x="1522" y="337"/>
                  </a:lnTo>
                  <a:lnTo>
                    <a:pt x="1493" y="301"/>
                  </a:lnTo>
                  <a:lnTo>
                    <a:pt x="1465" y="268"/>
                  </a:lnTo>
                  <a:lnTo>
                    <a:pt x="1432" y="235"/>
                  </a:lnTo>
                  <a:lnTo>
                    <a:pt x="1395" y="203"/>
                  </a:lnTo>
                  <a:lnTo>
                    <a:pt x="1356" y="174"/>
                  </a:lnTo>
                  <a:lnTo>
                    <a:pt x="1316" y="148"/>
                  </a:lnTo>
                  <a:lnTo>
                    <a:pt x="1276" y="123"/>
                  </a:lnTo>
                  <a:lnTo>
                    <a:pt x="1229" y="105"/>
                  </a:lnTo>
                  <a:lnTo>
                    <a:pt x="1186" y="83"/>
                  </a:lnTo>
                  <a:lnTo>
                    <a:pt x="1174" y="83"/>
                  </a:lnTo>
                  <a:lnTo>
                    <a:pt x="1156" y="73"/>
                  </a:lnTo>
                  <a:lnTo>
                    <a:pt x="1124" y="58"/>
                  </a:lnTo>
                  <a:lnTo>
                    <a:pt x="1084" y="44"/>
                  </a:lnTo>
                  <a:lnTo>
                    <a:pt x="1047" y="33"/>
                  </a:lnTo>
                  <a:lnTo>
                    <a:pt x="1008" y="22"/>
                  </a:lnTo>
                  <a:lnTo>
                    <a:pt x="968" y="11"/>
                  </a:lnTo>
                  <a:lnTo>
                    <a:pt x="925" y="4"/>
                  </a:lnTo>
                  <a:lnTo>
                    <a:pt x="885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34"/>
            <p:cNvSpPr/>
            <p:nvPr/>
          </p:nvSpPr>
          <p:spPr>
            <a:xfrm>
              <a:off x="412338" y="763925"/>
              <a:ext cx="91625" cy="45675"/>
            </a:xfrm>
            <a:custGeom>
              <a:avLst/>
              <a:gdLst/>
              <a:ahLst/>
              <a:cxnLst/>
              <a:rect l="l" t="t" r="r" b="b"/>
              <a:pathLst>
                <a:path w="3665" h="1827" extrusionOk="0">
                  <a:moveTo>
                    <a:pt x="3592" y="0"/>
                  </a:moveTo>
                  <a:lnTo>
                    <a:pt x="3585" y="4"/>
                  </a:lnTo>
                  <a:lnTo>
                    <a:pt x="3581" y="4"/>
                  </a:lnTo>
                  <a:lnTo>
                    <a:pt x="3574" y="8"/>
                  </a:lnTo>
                  <a:lnTo>
                    <a:pt x="3566" y="8"/>
                  </a:lnTo>
                  <a:lnTo>
                    <a:pt x="3563" y="12"/>
                  </a:lnTo>
                  <a:lnTo>
                    <a:pt x="3556" y="15"/>
                  </a:lnTo>
                  <a:lnTo>
                    <a:pt x="3553" y="22"/>
                  </a:lnTo>
                  <a:lnTo>
                    <a:pt x="3548" y="26"/>
                  </a:lnTo>
                  <a:lnTo>
                    <a:pt x="3541" y="33"/>
                  </a:lnTo>
                  <a:lnTo>
                    <a:pt x="3466" y="142"/>
                  </a:lnTo>
                  <a:lnTo>
                    <a:pt x="3382" y="247"/>
                  </a:lnTo>
                  <a:lnTo>
                    <a:pt x="3292" y="352"/>
                  </a:lnTo>
                  <a:lnTo>
                    <a:pt x="3197" y="450"/>
                  </a:lnTo>
                  <a:lnTo>
                    <a:pt x="3103" y="544"/>
                  </a:lnTo>
                  <a:lnTo>
                    <a:pt x="2998" y="639"/>
                  </a:lnTo>
                  <a:lnTo>
                    <a:pt x="2892" y="726"/>
                  </a:lnTo>
                  <a:lnTo>
                    <a:pt x="2784" y="805"/>
                  </a:lnTo>
                  <a:lnTo>
                    <a:pt x="2672" y="885"/>
                  </a:lnTo>
                  <a:lnTo>
                    <a:pt x="2556" y="957"/>
                  </a:lnTo>
                  <a:lnTo>
                    <a:pt x="2436" y="1022"/>
                  </a:lnTo>
                  <a:lnTo>
                    <a:pt x="2317" y="1084"/>
                  </a:lnTo>
                  <a:lnTo>
                    <a:pt x="2255" y="1113"/>
                  </a:lnTo>
                  <a:lnTo>
                    <a:pt x="2190" y="1139"/>
                  </a:lnTo>
                  <a:lnTo>
                    <a:pt x="2128" y="1164"/>
                  </a:lnTo>
                  <a:lnTo>
                    <a:pt x="2066" y="1189"/>
                  </a:lnTo>
                  <a:lnTo>
                    <a:pt x="2001" y="1211"/>
                  </a:lnTo>
                  <a:lnTo>
                    <a:pt x="1936" y="1233"/>
                  </a:lnTo>
                  <a:lnTo>
                    <a:pt x="1874" y="1251"/>
                  </a:lnTo>
                  <a:lnTo>
                    <a:pt x="1809" y="1265"/>
                  </a:lnTo>
                  <a:lnTo>
                    <a:pt x="1755" y="1280"/>
                  </a:lnTo>
                  <a:lnTo>
                    <a:pt x="1700" y="1291"/>
                  </a:lnTo>
                  <a:lnTo>
                    <a:pt x="1650" y="1298"/>
                  </a:lnTo>
                  <a:lnTo>
                    <a:pt x="1599" y="1305"/>
                  </a:lnTo>
                  <a:cubicBezTo>
                    <a:pt x="1563" y="1308"/>
                    <a:pt x="1531" y="1313"/>
                    <a:pt x="1494" y="1316"/>
                  </a:cubicBezTo>
                  <a:lnTo>
                    <a:pt x="1392" y="1320"/>
                  </a:lnTo>
                  <a:lnTo>
                    <a:pt x="1295" y="1320"/>
                  </a:lnTo>
                  <a:lnTo>
                    <a:pt x="1193" y="1316"/>
                  </a:lnTo>
                  <a:lnTo>
                    <a:pt x="1096" y="1313"/>
                  </a:lnTo>
                  <a:lnTo>
                    <a:pt x="994" y="1301"/>
                  </a:lnTo>
                  <a:cubicBezTo>
                    <a:pt x="863" y="1287"/>
                    <a:pt x="733" y="1273"/>
                    <a:pt x="599" y="1261"/>
                  </a:cubicBezTo>
                  <a:lnTo>
                    <a:pt x="497" y="1251"/>
                  </a:lnTo>
                  <a:lnTo>
                    <a:pt x="396" y="1243"/>
                  </a:lnTo>
                  <a:lnTo>
                    <a:pt x="295" y="1240"/>
                  </a:lnTo>
                  <a:lnTo>
                    <a:pt x="189" y="1236"/>
                  </a:lnTo>
                  <a:lnTo>
                    <a:pt x="171" y="1236"/>
                  </a:lnTo>
                  <a:lnTo>
                    <a:pt x="153" y="1240"/>
                  </a:lnTo>
                  <a:lnTo>
                    <a:pt x="135" y="1243"/>
                  </a:lnTo>
                  <a:lnTo>
                    <a:pt x="121" y="1251"/>
                  </a:lnTo>
                  <a:lnTo>
                    <a:pt x="106" y="1255"/>
                  </a:lnTo>
                  <a:lnTo>
                    <a:pt x="91" y="1261"/>
                  </a:lnTo>
                  <a:lnTo>
                    <a:pt x="77" y="1273"/>
                  </a:lnTo>
                  <a:lnTo>
                    <a:pt x="66" y="1280"/>
                  </a:lnTo>
                  <a:lnTo>
                    <a:pt x="55" y="1291"/>
                  </a:lnTo>
                  <a:lnTo>
                    <a:pt x="44" y="1301"/>
                  </a:lnTo>
                  <a:lnTo>
                    <a:pt x="37" y="1313"/>
                  </a:lnTo>
                  <a:lnTo>
                    <a:pt x="26" y="1327"/>
                  </a:lnTo>
                  <a:lnTo>
                    <a:pt x="19" y="1338"/>
                  </a:lnTo>
                  <a:lnTo>
                    <a:pt x="15" y="1352"/>
                  </a:lnTo>
                  <a:lnTo>
                    <a:pt x="9" y="1367"/>
                  </a:lnTo>
                  <a:lnTo>
                    <a:pt x="4" y="1381"/>
                  </a:lnTo>
                  <a:lnTo>
                    <a:pt x="1" y="1395"/>
                  </a:lnTo>
                  <a:lnTo>
                    <a:pt x="1" y="1410"/>
                  </a:lnTo>
                  <a:lnTo>
                    <a:pt x="1" y="1428"/>
                  </a:lnTo>
                  <a:lnTo>
                    <a:pt x="1" y="1443"/>
                  </a:lnTo>
                  <a:lnTo>
                    <a:pt x="1" y="1457"/>
                  </a:lnTo>
                  <a:lnTo>
                    <a:pt x="4" y="1472"/>
                  </a:lnTo>
                  <a:lnTo>
                    <a:pt x="9" y="1487"/>
                  </a:lnTo>
                  <a:lnTo>
                    <a:pt x="12" y="1501"/>
                  </a:lnTo>
                  <a:lnTo>
                    <a:pt x="19" y="1515"/>
                  </a:lnTo>
                  <a:lnTo>
                    <a:pt x="26" y="1530"/>
                  </a:lnTo>
                  <a:lnTo>
                    <a:pt x="34" y="1544"/>
                  </a:lnTo>
                  <a:lnTo>
                    <a:pt x="41" y="1559"/>
                  </a:lnTo>
                  <a:lnTo>
                    <a:pt x="52" y="1569"/>
                  </a:lnTo>
                  <a:lnTo>
                    <a:pt x="66" y="1581"/>
                  </a:lnTo>
                  <a:lnTo>
                    <a:pt x="77" y="1591"/>
                  </a:lnTo>
                  <a:lnTo>
                    <a:pt x="91" y="1602"/>
                  </a:lnTo>
                  <a:lnTo>
                    <a:pt x="146" y="1635"/>
                  </a:lnTo>
                  <a:lnTo>
                    <a:pt x="200" y="1664"/>
                  </a:lnTo>
                  <a:lnTo>
                    <a:pt x="258" y="1693"/>
                  </a:lnTo>
                  <a:lnTo>
                    <a:pt x="316" y="1715"/>
                  </a:lnTo>
                  <a:lnTo>
                    <a:pt x="374" y="1736"/>
                  </a:lnTo>
                  <a:lnTo>
                    <a:pt x="436" y="1758"/>
                  </a:lnTo>
                  <a:lnTo>
                    <a:pt x="497" y="1773"/>
                  </a:lnTo>
                  <a:lnTo>
                    <a:pt x="559" y="1787"/>
                  </a:lnTo>
                  <a:lnTo>
                    <a:pt x="624" y="1798"/>
                  </a:lnTo>
                  <a:lnTo>
                    <a:pt x="690" y="1809"/>
                  </a:lnTo>
                  <a:lnTo>
                    <a:pt x="755" y="1816"/>
                  </a:lnTo>
                  <a:lnTo>
                    <a:pt x="820" y="1823"/>
                  </a:lnTo>
                  <a:lnTo>
                    <a:pt x="885" y="1827"/>
                  </a:lnTo>
                  <a:lnTo>
                    <a:pt x="1019" y="1827"/>
                  </a:lnTo>
                  <a:lnTo>
                    <a:pt x="1088" y="1823"/>
                  </a:lnTo>
                  <a:lnTo>
                    <a:pt x="1153" y="1820"/>
                  </a:lnTo>
                  <a:lnTo>
                    <a:pt x="1222" y="1816"/>
                  </a:lnTo>
                  <a:lnTo>
                    <a:pt x="1352" y="1798"/>
                  </a:lnTo>
                  <a:lnTo>
                    <a:pt x="1487" y="1776"/>
                  </a:lnTo>
                  <a:lnTo>
                    <a:pt x="1617" y="1751"/>
                  </a:lnTo>
                  <a:cubicBezTo>
                    <a:pt x="1661" y="1740"/>
                    <a:pt x="1704" y="1729"/>
                    <a:pt x="1744" y="1718"/>
                  </a:cubicBezTo>
                  <a:cubicBezTo>
                    <a:pt x="1787" y="1704"/>
                    <a:pt x="1827" y="1693"/>
                    <a:pt x="1867" y="1682"/>
                  </a:cubicBezTo>
                  <a:cubicBezTo>
                    <a:pt x="1907" y="1668"/>
                    <a:pt x="1947" y="1656"/>
                    <a:pt x="1987" y="1642"/>
                  </a:cubicBezTo>
                  <a:cubicBezTo>
                    <a:pt x="2026" y="1628"/>
                    <a:pt x="2063" y="1613"/>
                    <a:pt x="2103" y="1599"/>
                  </a:cubicBezTo>
                  <a:lnTo>
                    <a:pt x="2171" y="1574"/>
                  </a:lnTo>
                  <a:lnTo>
                    <a:pt x="2237" y="1544"/>
                  </a:lnTo>
                  <a:lnTo>
                    <a:pt x="2302" y="1512"/>
                  </a:lnTo>
                  <a:lnTo>
                    <a:pt x="2367" y="1482"/>
                  </a:lnTo>
                  <a:lnTo>
                    <a:pt x="2429" y="1447"/>
                  </a:lnTo>
                  <a:lnTo>
                    <a:pt x="2491" y="1414"/>
                  </a:lnTo>
                  <a:lnTo>
                    <a:pt x="2552" y="1378"/>
                  </a:lnTo>
                  <a:lnTo>
                    <a:pt x="2610" y="1341"/>
                  </a:lnTo>
                  <a:lnTo>
                    <a:pt x="2668" y="1305"/>
                  </a:lnTo>
                  <a:lnTo>
                    <a:pt x="2722" y="1265"/>
                  </a:lnTo>
                  <a:lnTo>
                    <a:pt x="2777" y="1226"/>
                  </a:lnTo>
                  <a:lnTo>
                    <a:pt x="2831" y="1182"/>
                  </a:lnTo>
                  <a:lnTo>
                    <a:pt x="2882" y="1142"/>
                  </a:lnTo>
                  <a:lnTo>
                    <a:pt x="2932" y="1095"/>
                  </a:lnTo>
                  <a:lnTo>
                    <a:pt x="2979" y="1052"/>
                  </a:lnTo>
                  <a:lnTo>
                    <a:pt x="3031" y="1004"/>
                  </a:lnTo>
                  <a:lnTo>
                    <a:pt x="3078" y="957"/>
                  </a:lnTo>
                  <a:lnTo>
                    <a:pt x="3121" y="907"/>
                  </a:lnTo>
                  <a:lnTo>
                    <a:pt x="3165" y="860"/>
                  </a:lnTo>
                  <a:lnTo>
                    <a:pt x="3208" y="808"/>
                  </a:lnTo>
                  <a:lnTo>
                    <a:pt x="3295" y="700"/>
                  </a:lnTo>
                  <a:lnTo>
                    <a:pt x="3374" y="591"/>
                  </a:lnTo>
                  <a:lnTo>
                    <a:pt x="3451" y="475"/>
                  </a:lnTo>
                  <a:cubicBezTo>
                    <a:pt x="3473" y="435"/>
                    <a:pt x="3498" y="395"/>
                    <a:pt x="3523" y="356"/>
                  </a:cubicBezTo>
                  <a:cubicBezTo>
                    <a:pt x="3545" y="313"/>
                    <a:pt x="3566" y="273"/>
                    <a:pt x="3592" y="229"/>
                  </a:cubicBezTo>
                  <a:lnTo>
                    <a:pt x="3657" y="99"/>
                  </a:lnTo>
                  <a:lnTo>
                    <a:pt x="3661" y="91"/>
                  </a:lnTo>
                  <a:lnTo>
                    <a:pt x="3665" y="84"/>
                  </a:lnTo>
                  <a:lnTo>
                    <a:pt x="3665" y="77"/>
                  </a:lnTo>
                  <a:lnTo>
                    <a:pt x="3665" y="69"/>
                  </a:lnTo>
                  <a:lnTo>
                    <a:pt x="3665" y="66"/>
                  </a:lnTo>
                  <a:lnTo>
                    <a:pt x="3665" y="59"/>
                  </a:lnTo>
                  <a:lnTo>
                    <a:pt x="3665" y="52"/>
                  </a:lnTo>
                  <a:lnTo>
                    <a:pt x="3665" y="47"/>
                  </a:lnTo>
                  <a:lnTo>
                    <a:pt x="3661" y="40"/>
                  </a:lnTo>
                  <a:lnTo>
                    <a:pt x="3657" y="37"/>
                  </a:lnTo>
                  <a:lnTo>
                    <a:pt x="3653" y="30"/>
                  </a:lnTo>
                  <a:lnTo>
                    <a:pt x="3650" y="26"/>
                  </a:lnTo>
                  <a:lnTo>
                    <a:pt x="3647" y="22"/>
                  </a:lnTo>
                  <a:lnTo>
                    <a:pt x="3643" y="19"/>
                  </a:lnTo>
                  <a:lnTo>
                    <a:pt x="3640" y="15"/>
                  </a:lnTo>
                  <a:lnTo>
                    <a:pt x="3632" y="12"/>
                  </a:lnTo>
                  <a:lnTo>
                    <a:pt x="3628" y="8"/>
                  </a:lnTo>
                  <a:lnTo>
                    <a:pt x="3621" y="4"/>
                  </a:lnTo>
                  <a:lnTo>
                    <a:pt x="3610" y="4"/>
                  </a:lnTo>
                  <a:lnTo>
                    <a:pt x="3603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34"/>
            <p:cNvSpPr/>
            <p:nvPr/>
          </p:nvSpPr>
          <p:spPr>
            <a:xfrm>
              <a:off x="537013" y="849900"/>
              <a:ext cx="131025" cy="141250"/>
            </a:xfrm>
            <a:custGeom>
              <a:avLst/>
              <a:gdLst/>
              <a:ahLst/>
              <a:cxnLst/>
              <a:rect l="l" t="t" r="r" b="b"/>
              <a:pathLst>
                <a:path w="5241" h="5650" extrusionOk="0">
                  <a:moveTo>
                    <a:pt x="1508" y="207"/>
                  </a:moveTo>
                  <a:lnTo>
                    <a:pt x="1635" y="211"/>
                  </a:lnTo>
                  <a:lnTo>
                    <a:pt x="1762" y="218"/>
                  </a:lnTo>
                  <a:lnTo>
                    <a:pt x="1884" y="229"/>
                  </a:lnTo>
                  <a:lnTo>
                    <a:pt x="2011" y="244"/>
                  </a:lnTo>
                  <a:lnTo>
                    <a:pt x="2135" y="261"/>
                  </a:lnTo>
                  <a:lnTo>
                    <a:pt x="2257" y="287"/>
                  </a:lnTo>
                  <a:lnTo>
                    <a:pt x="2381" y="316"/>
                  </a:lnTo>
                  <a:lnTo>
                    <a:pt x="2504" y="348"/>
                  </a:lnTo>
                  <a:lnTo>
                    <a:pt x="2624" y="381"/>
                  </a:lnTo>
                  <a:lnTo>
                    <a:pt x="2744" y="425"/>
                  </a:lnTo>
                  <a:lnTo>
                    <a:pt x="2859" y="468"/>
                  </a:lnTo>
                  <a:lnTo>
                    <a:pt x="2975" y="515"/>
                  </a:lnTo>
                  <a:lnTo>
                    <a:pt x="3088" y="570"/>
                  </a:lnTo>
                  <a:lnTo>
                    <a:pt x="3200" y="624"/>
                  </a:lnTo>
                  <a:lnTo>
                    <a:pt x="3312" y="686"/>
                  </a:lnTo>
                  <a:lnTo>
                    <a:pt x="3421" y="751"/>
                  </a:lnTo>
                  <a:lnTo>
                    <a:pt x="3526" y="820"/>
                  </a:lnTo>
                  <a:lnTo>
                    <a:pt x="3627" y="896"/>
                  </a:lnTo>
                  <a:lnTo>
                    <a:pt x="3729" y="972"/>
                  </a:lnTo>
                  <a:lnTo>
                    <a:pt x="3827" y="1055"/>
                  </a:lnTo>
                  <a:lnTo>
                    <a:pt x="3921" y="1139"/>
                  </a:lnTo>
                  <a:lnTo>
                    <a:pt x="4015" y="1229"/>
                  </a:lnTo>
                  <a:lnTo>
                    <a:pt x="4106" y="1323"/>
                  </a:lnTo>
                  <a:lnTo>
                    <a:pt x="4189" y="1421"/>
                  </a:lnTo>
                  <a:lnTo>
                    <a:pt x="4262" y="1512"/>
                  </a:lnTo>
                  <a:lnTo>
                    <a:pt x="4327" y="1599"/>
                  </a:lnTo>
                  <a:lnTo>
                    <a:pt x="4393" y="1686"/>
                  </a:lnTo>
                  <a:lnTo>
                    <a:pt x="4450" y="1776"/>
                  </a:lnTo>
                  <a:lnTo>
                    <a:pt x="4508" y="1867"/>
                  </a:lnTo>
                  <a:lnTo>
                    <a:pt x="4559" y="1957"/>
                  </a:lnTo>
                  <a:lnTo>
                    <a:pt x="4606" y="2048"/>
                  </a:lnTo>
                  <a:lnTo>
                    <a:pt x="4654" y="2142"/>
                  </a:lnTo>
                  <a:lnTo>
                    <a:pt x="4693" y="2236"/>
                  </a:lnTo>
                  <a:lnTo>
                    <a:pt x="4733" y="2331"/>
                  </a:lnTo>
                  <a:lnTo>
                    <a:pt x="4766" y="2425"/>
                  </a:lnTo>
                  <a:lnTo>
                    <a:pt x="4798" y="2519"/>
                  </a:lnTo>
                  <a:lnTo>
                    <a:pt x="4827" y="2614"/>
                  </a:lnTo>
                  <a:lnTo>
                    <a:pt x="4849" y="2708"/>
                  </a:lnTo>
                  <a:lnTo>
                    <a:pt x="4871" y="2805"/>
                  </a:lnTo>
                  <a:lnTo>
                    <a:pt x="4893" y="2903"/>
                  </a:lnTo>
                  <a:lnTo>
                    <a:pt x="4907" y="2997"/>
                  </a:lnTo>
                  <a:lnTo>
                    <a:pt x="4921" y="3096"/>
                  </a:lnTo>
                  <a:lnTo>
                    <a:pt x="4928" y="3193"/>
                  </a:lnTo>
                  <a:lnTo>
                    <a:pt x="4936" y="3291"/>
                  </a:lnTo>
                  <a:lnTo>
                    <a:pt x="4943" y="3389"/>
                  </a:lnTo>
                  <a:lnTo>
                    <a:pt x="4943" y="3490"/>
                  </a:lnTo>
                  <a:lnTo>
                    <a:pt x="4943" y="3588"/>
                  </a:lnTo>
                  <a:lnTo>
                    <a:pt x="4940" y="3686"/>
                  </a:lnTo>
                  <a:lnTo>
                    <a:pt x="4932" y="3788"/>
                  </a:lnTo>
                  <a:lnTo>
                    <a:pt x="4925" y="3885"/>
                  </a:lnTo>
                  <a:lnTo>
                    <a:pt x="4914" y="3984"/>
                  </a:lnTo>
                  <a:lnTo>
                    <a:pt x="4903" y="4084"/>
                  </a:lnTo>
                  <a:lnTo>
                    <a:pt x="4888" y="4183"/>
                  </a:lnTo>
                  <a:lnTo>
                    <a:pt x="4871" y="4284"/>
                  </a:lnTo>
                  <a:lnTo>
                    <a:pt x="4853" y="4382"/>
                  </a:lnTo>
                  <a:lnTo>
                    <a:pt x="4831" y="4479"/>
                  </a:lnTo>
                  <a:lnTo>
                    <a:pt x="4838" y="4371"/>
                  </a:lnTo>
                  <a:lnTo>
                    <a:pt x="4845" y="4266"/>
                  </a:lnTo>
                  <a:lnTo>
                    <a:pt x="4849" y="4157"/>
                  </a:lnTo>
                  <a:lnTo>
                    <a:pt x="4849" y="4049"/>
                  </a:lnTo>
                  <a:lnTo>
                    <a:pt x="4845" y="3944"/>
                  </a:lnTo>
                  <a:lnTo>
                    <a:pt x="4838" y="3838"/>
                  </a:lnTo>
                  <a:lnTo>
                    <a:pt x="4827" y="3733"/>
                  </a:lnTo>
                  <a:lnTo>
                    <a:pt x="4813" y="3631"/>
                  </a:lnTo>
                  <a:lnTo>
                    <a:pt x="4794" y="3530"/>
                  </a:lnTo>
                  <a:lnTo>
                    <a:pt x="4773" y="3429"/>
                  </a:lnTo>
                  <a:lnTo>
                    <a:pt x="4751" y="3327"/>
                  </a:lnTo>
                  <a:lnTo>
                    <a:pt x="4726" y="3229"/>
                  </a:lnTo>
                  <a:lnTo>
                    <a:pt x="4697" y="3128"/>
                  </a:lnTo>
                  <a:lnTo>
                    <a:pt x="4664" y="3034"/>
                  </a:lnTo>
                  <a:lnTo>
                    <a:pt x="4627" y="2936"/>
                  </a:lnTo>
                  <a:lnTo>
                    <a:pt x="4592" y="2842"/>
                  </a:lnTo>
                  <a:lnTo>
                    <a:pt x="4548" y="2748"/>
                  </a:lnTo>
                  <a:lnTo>
                    <a:pt x="4505" y="2653"/>
                  </a:lnTo>
                  <a:lnTo>
                    <a:pt x="4461" y="2562"/>
                  </a:lnTo>
                  <a:lnTo>
                    <a:pt x="4410" y="2472"/>
                  </a:lnTo>
                  <a:lnTo>
                    <a:pt x="4360" y="2385"/>
                  </a:lnTo>
                  <a:lnTo>
                    <a:pt x="4306" y="2298"/>
                  </a:lnTo>
                  <a:lnTo>
                    <a:pt x="4251" y="2211"/>
                  </a:lnTo>
                  <a:lnTo>
                    <a:pt x="4189" y="2128"/>
                  </a:lnTo>
                  <a:lnTo>
                    <a:pt x="4132" y="2044"/>
                  </a:lnTo>
                  <a:lnTo>
                    <a:pt x="4066" y="1965"/>
                  </a:lnTo>
                  <a:lnTo>
                    <a:pt x="4001" y="1881"/>
                  </a:lnTo>
                  <a:lnTo>
                    <a:pt x="3932" y="1805"/>
                  </a:lnTo>
                  <a:lnTo>
                    <a:pt x="3863" y="1729"/>
                  </a:lnTo>
                  <a:lnTo>
                    <a:pt x="3791" y="1653"/>
                  </a:lnTo>
                  <a:lnTo>
                    <a:pt x="3719" y="1581"/>
                  </a:lnTo>
                  <a:lnTo>
                    <a:pt x="3642" y="1508"/>
                  </a:lnTo>
                  <a:lnTo>
                    <a:pt x="3566" y="1440"/>
                  </a:lnTo>
                  <a:lnTo>
                    <a:pt x="3486" y="1370"/>
                  </a:lnTo>
                  <a:lnTo>
                    <a:pt x="3403" y="1305"/>
                  </a:lnTo>
                  <a:lnTo>
                    <a:pt x="3319" y="1240"/>
                  </a:lnTo>
                  <a:lnTo>
                    <a:pt x="3236" y="1179"/>
                  </a:lnTo>
                  <a:lnTo>
                    <a:pt x="3149" y="1117"/>
                  </a:lnTo>
                  <a:lnTo>
                    <a:pt x="3062" y="1059"/>
                  </a:lnTo>
                  <a:lnTo>
                    <a:pt x="2972" y="1000"/>
                  </a:lnTo>
                  <a:lnTo>
                    <a:pt x="2881" y="946"/>
                  </a:lnTo>
                  <a:lnTo>
                    <a:pt x="2787" y="896"/>
                  </a:lnTo>
                  <a:lnTo>
                    <a:pt x="2697" y="845"/>
                  </a:lnTo>
                  <a:lnTo>
                    <a:pt x="2598" y="794"/>
                  </a:lnTo>
                  <a:lnTo>
                    <a:pt x="2504" y="751"/>
                  </a:lnTo>
                  <a:lnTo>
                    <a:pt x="2406" y="704"/>
                  </a:lnTo>
                  <a:lnTo>
                    <a:pt x="2309" y="664"/>
                  </a:lnTo>
                  <a:lnTo>
                    <a:pt x="2207" y="624"/>
                  </a:lnTo>
                  <a:lnTo>
                    <a:pt x="2105" y="587"/>
                  </a:lnTo>
                  <a:lnTo>
                    <a:pt x="2004" y="552"/>
                  </a:lnTo>
                  <a:lnTo>
                    <a:pt x="1903" y="519"/>
                  </a:lnTo>
                  <a:lnTo>
                    <a:pt x="1797" y="490"/>
                  </a:lnTo>
                  <a:lnTo>
                    <a:pt x="1692" y="461"/>
                  </a:lnTo>
                  <a:lnTo>
                    <a:pt x="1588" y="435"/>
                  </a:lnTo>
                  <a:lnTo>
                    <a:pt x="1483" y="413"/>
                  </a:lnTo>
                  <a:lnTo>
                    <a:pt x="1377" y="396"/>
                  </a:lnTo>
                  <a:lnTo>
                    <a:pt x="1269" y="378"/>
                  </a:lnTo>
                  <a:lnTo>
                    <a:pt x="1160" y="363"/>
                  </a:lnTo>
                  <a:lnTo>
                    <a:pt x="1051" y="348"/>
                  </a:lnTo>
                  <a:lnTo>
                    <a:pt x="942" y="341"/>
                  </a:lnTo>
                  <a:lnTo>
                    <a:pt x="834" y="334"/>
                  </a:lnTo>
                  <a:lnTo>
                    <a:pt x="725" y="331"/>
                  </a:lnTo>
                  <a:lnTo>
                    <a:pt x="616" y="326"/>
                  </a:lnTo>
                  <a:lnTo>
                    <a:pt x="504" y="331"/>
                  </a:lnTo>
                  <a:lnTo>
                    <a:pt x="504" y="331"/>
                  </a:lnTo>
                  <a:lnTo>
                    <a:pt x="627" y="301"/>
                  </a:lnTo>
                  <a:lnTo>
                    <a:pt x="754" y="272"/>
                  </a:lnTo>
                  <a:lnTo>
                    <a:pt x="877" y="254"/>
                  </a:lnTo>
                  <a:lnTo>
                    <a:pt x="1004" y="236"/>
                  </a:lnTo>
                  <a:lnTo>
                    <a:pt x="1131" y="222"/>
                  </a:lnTo>
                  <a:lnTo>
                    <a:pt x="1257" y="214"/>
                  </a:lnTo>
                  <a:lnTo>
                    <a:pt x="1381" y="207"/>
                  </a:lnTo>
                  <a:close/>
                  <a:moveTo>
                    <a:pt x="1591" y="0"/>
                  </a:moveTo>
                  <a:lnTo>
                    <a:pt x="1436" y="8"/>
                  </a:lnTo>
                  <a:lnTo>
                    <a:pt x="1283" y="18"/>
                  </a:lnTo>
                  <a:lnTo>
                    <a:pt x="1127" y="37"/>
                  </a:lnTo>
                  <a:lnTo>
                    <a:pt x="975" y="62"/>
                  </a:lnTo>
                  <a:lnTo>
                    <a:pt x="819" y="95"/>
                  </a:lnTo>
                  <a:lnTo>
                    <a:pt x="667" y="131"/>
                  </a:lnTo>
                  <a:lnTo>
                    <a:pt x="518" y="174"/>
                  </a:lnTo>
                  <a:lnTo>
                    <a:pt x="370" y="225"/>
                  </a:lnTo>
                  <a:lnTo>
                    <a:pt x="221" y="279"/>
                  </a:lnTo>
                  <a:lnTo>
                    <a:pt x="76" y="341"/>
                  </a:lnTo>
                  <a:lnTo>
                    <a:pt x="73" y="345"/>
                  </a:lnTo>
                  <a:lnTo>
                    <a:pt x="69" y="345"/>
                  </a:lnTo>
                  <a:lnTo>
                    <a:pt x="66" y="348"/>
                  </a:lnTo>
                  <a:lnTo>
                    <a:pt x="61" y="352"/>
                  </a:lnTo>
                  <a:lnTo>
                    <a:pt x="58" y="359"/>
                  </a:lnTo>
                  <a:lnTo>
                    <a:pt x="55" y="366"/>
                  </a:lnTo>
                  <a:lnTo>
                    <a:pt x="26" y="366"/>
                  </a:lnTo>
                  <a:lnTo>
                    <a:pt x="22" y="370"/>
                  </a:lnTo>
                  <a:lnTo>
                    <a:pt x="18" y="370"/>
                  </a:lnTo>
                  <a:lnTo>
                    <a:pt x="15" y="374"/>
                  </a:lnTo>
                  <a:lnTo>
                    <a:pt x="11" y="374"/>
                  </a:lnTo>
                  <a:lnTo>
                    <a:pt x="11" y="378"/>
                  </a:lnTo>
                  <a:lnTo>
                    <a:pt x="8" y="381"/>
                  </a:lnTo>
                  <a:lnTo>
                    <a:pt x="4" y="385"/>
                  </a:lnTo>
                  <a:lnTo>
                    <a:pt x="1" y="392"/>
                  </a:lnTo>
                  <a:lnTo>
                    <a:pt x="1" y="399"/>
                  </a:lnTo>
                  <a:lnTo>
                    <a:pt x="1" y="406"/>
                  </a:lnTo>
                  <a:lnTo>
                    <a:pt x="1" y="413"/>
                  </a:lnTo>
                  <a:lnTo>
                    <a:pt x="1" y="425"/>
                  </a:lnTo>
                  <a:lnTo>
                    <a:pt x="4" y="432"/>
                  </a:lnTo>
                  <a:lnTo>
                    <a:pt x="8" y="439"/>
                  </a:lnTo>
                  <a:lnTo>
                    <a:pt x="11" y="443"/>
                  </a:lnTo>
                  <a:lnTo>
                    <a:pt x="15" y="446"/>
                  </a:lnTo>
                  <a:lnTo>
                    <a:pt x="18" y="450"/>
                  </a:lnTo>
                  <a:lnTo>
                    <a:pt x="22" y="450"/>
                  </a:lnTo>
                  <a:lnTo>
                    <a:pt x="26" y="453"/>
                  </a:lnTo>
                  <a:lnTo>
                    <a:pt x="44" y="453"/>
                  </a:lnTo>
                  <a:lnTo>
                    <a:pt x="175" y="446"/>
                  </a:lnTo>
                  <a:lnTo>
                    <a:pt x="305" y="439"/>
                  </a:lnTo>
                  <a:lnTo>
                    <a:pt x="435" y="435"/>
                  </a:lnTo>
                  <a:lnTo>
                    <a:pt x="566" y="439"/>
                  </a:lnTo>
                  <a:lnTo>
                    <a:pt x="696" y="446"/>
                  </a:lnTo>
                  <a:lnTo>
                    <a:pt x="827" y="457"/>
                  </a:lnTo>
                  <a:lnTo>
                    <a:pt x="957" y="472"/>
                  </a:lnTo>
                  <a:lnTo>
                    <a:pt x="1088" y="493"/>
                  </a:lnTo>
                  <a:lnTo>
                    <a:pt x="1214" y="515"/>
                  </a:lnTo>
                  <a:lnTo>
                    <a:pt x="1341" y="540"/>
                  </a:lnTo>
                  <a:lnTo>
                    <a:pt x="1468" y="573"/>
                  </a:lnTo>
                  <a:lnTo>
                    <a:pt x="1595" y="609"/>
                  </a:lnTo>
                  <a:lnTo>
                    <a:pt x="1718" y="646"/>
                  </a:lnTo>
                  <a:lnTo>
                    <a:pt x="1841" y="689"/>
                  </a:lnTo>
                  <a:lnTo>
                    <a:pt x="1964" y="736"/>
                  </a:lnTo>
                  <a:lnTo>
                    <a:pt x="2084" y="787"/>
                  </a:lnTo>
                  <a:lnTo>
                    <a:pt x="2204" y="841"/>
                  </a:lnTo>
                  <a:lnTo>
                    <a:pt x="2319" y="900"/>
                  </a:lnTo>
                  <a:lnTo>
                    <a:pt x="2436" y="961"/>
                  </a:lnTo>
                  <a:lnTo>
                    <a:pt x="2548" y="1026"/>
                  </a:lnTo>
                  <a:lnTo>
                    <a:pt x="2657" y="1095"/>
                  </a:lnTo>
                  <a:lnTo>
                    <a:pt x="2765" y="1167"/>
                  </a:lnTo>
                  <a:lnTo>
                    <a:pt x="2871" y="1244"/>
                  </a:lnTo>
                  <a:lnTo>
                    <a:pt x="2975" y="1323"/>
                  </a:lnTo>
                  <a:lnTo>
                    <a:pt x="3073" y="1407"/>
                  </a:lnTo>
                  <a:lnTo>
                    <a:pt x="3171" y="1494"/>
                  </a:lnTo>
                  <a:lnTo>
                    <a:pt x="3269" y="1584"/>
                  </a:lnTo>
                  <a:lnTo>
                    <a:pt x="3359" y="1679"/>
                  </a:lnTo>
                  <a:lnTo>
                    <a:pt x="3450" y="1773"/>
                  </a:lnTo>
                  <a:lnTo>
                    <a:pt x="3533" y="1874"/>
                  </a:lnTo>
                  <a:lnTo>
                    <a:pt x="3617" y="1979"/>
                  </a:lnTo>
                  <a:lnTo>
                    <a:pt x="3697" y="2084"/>
                  </a:lnTo>
                  <a:lnTo>
                    <a:pt x="3766" y="2186"/>
                  </a:lnTo>
                  <a:lnTo>
                    <a:pt x="3831" y="2288"/>
                  </a:lnTo>
                  <a:lnTo>
                    <a:pt x="3893" y="2388"/>
                  </a:lnTo>
                  <a:lnTo>
                    <a:pt x="3950" y="2490"/>
                  </a:lnTo>
                  <a:lnTo>
                    <a:pt x="4005" y="2592"/>
                  </a:lnTo>
                  <a:lnTo>
                    <a:pt x="4055" y="2696"/>
                  </a:lnTo>
                  <a:lnTo>
                    <a:pt x="4106" y="2802"/>
                  </a:lnTo>
                  <a:lnTo>
                    <a:pt x="4149" y="2907"/>
                  </a:lnTo>
                  <a:lnTo>
                    <a:pt x="4193" y="3012"/>
                  </a:lnTo>
                  <a:lnTo>
                    <a:pt x="4229" y="3121"/>
                  </a:lnTo>
                  <a:lnTo>
                    <a:pt x="4266" y="3226"/>
                  </a:lnTo>
                  <a:lnTo>
                    <a:pt x="4298" y="3335"/>
                  </a:lnTo>
                  <a:lnTo>
                    <a:pt x="4331" y="3443"/>
                  </a:lnTo>
                  <a:lnTo>
                    <a:pt x="4356" y="3552"/>
                  </a:lnTo>
                  <a:lnTo>
                    <a:pt x="4381" y="3661"/>
                  </a:lnTo>
                  <a:lnTo>
                    <a:pt x="4403" y="3773"/>
                  </a:lnTo>
                  <a:lnTo>
                    <a:pt x="4421" y="3882"/>
                  </a:lnTo>
                  <a:lnTo>
                    <a:pt x="4440" y="3994"/>
                  </a:lnTo>
                  <a:lnTo>
                    <a:pt x="4453" y="4106"/>
                  </a:lnTo>
                  <a:lnTo>
                    <a:pt x="4465" y="4218"/>
                  </a:lnTo>
                  <a:lnTo>
                    <a:pt x="4472" y="4331"/>
                  </a:lnTo>
                  <a:lnTo>
                    <a:pt x="4480" y="4447"/>
                  </a:lnTo>
                  <a:lnTo>
                    <a:pt x="4483" y="4559"/>
                  </a:lnTo>
                  <a:lnTo>
                    <a:pt x="4487" y="4675"/>
                  </a:lnTo>
                  <a:lnTo>
                    <a:pt x="4487" y="4788"/>
                  </a:lnTo>
                  <a:lnTo>
                    <a:pt x="4483" y="4904"/>
                  </a:lnTo>
                  <a:lnTo>
                    <a:pt x="4475" y="5136"/>
                  </a:lnTo>
                  <a:cubicBezTo>
                    <a:pt x="4468" y="5212"/>
                    <a:pt x="4461" y="5292"/>
                    <a:pt x="4458" y="5367"/>
                  </a:cubicBezTo>
                  <a:cubicBezTo>
                    <a:pt x="4447" y="5447"/>
                    <a:pt x="4440" y="5523"/>
                    <a:pt x="4428" y="5603"/>
                  </a:cubicBezTo>
                  <a:lnTo>
                    <a:pt x="4428" y="5606"/>
                  </a:lnTo>
                  <a:lnTo>
                    <a:pt x="4428" y="5614"/>
                  </a:lnTo>
                  <a:lnTo>
                    <a:pt x="4432" y="5618"/>
                  </a:lnTo>
                  <a:lnTo>
                    <a:pt x="4432" y="5621"/>
                  </a:lnTo>
                  <a:lnTo>
                    <a:pt x="4436" y="5628"/>
                  </a:lnTo>
                  <a:lnTo>
                    <a:pt x="4440" y="5632"/>
                  </a:lnTo>
                  <a:lnTo>
                    <a:pt x="4443" y="5636"/>
                  </a:lnTo>
                  <a:lnTo>
                    <a:pt x="4447" y="5636"/>
                  </a:lnTo>
                  <a:lnTo>
                    <a:pt x="4450" y="5639"/>
                  </a:lnTo>
                  <a:lnTo>
                    <a:pt x="4458" y="5643"/>
                  </a:lnTo>
                  <a:lnTo>
                    <a:pt x="4468" y="5643"/>
                  </a:lnTo>
                  <a:lnTo>
                    <a:pt x="4472" y="5646"/>
                  </a:lnTo>
                  <a:lnTo>
                    <a:pt x="4480" y="5646"/>
                  </a:lnTo>
                  <a:lnTo>
                    <a:pt x="4483" y="5643"/>
                  </a:lnTo>
                  <a:lnTo>
                    <a:pt x="4487" y="5643"/>
                  </a:lnTo>
                  <a:lnTo>
                    <a:pt x="4493" y="5646"/>
                  </a:lnTo>
                  <a:lnTo>
                    <a:pt x="4501" y="5650"/>
                  </a:lnTo>
                  <a:lnTo>
                    <a:pt x="4523" y="5650"/>
                  </a:lnTo>
                  <a:lnTo>
                    <a:pt x="4527" y="5646"/>
                  </a:lnTo>
                  <a:lnTo>
                    <a:pt x="4534" y="5643"/>
                  </a:lnTo>
                  <a:lnTo>
                    <a:pt x="4537" y="5636"/>
                  </a:lnTo>
                  <a:lnTo>
                    <a:pt x="4584" y="5585"/>
                  </a:lnTo>
                  <a:lnTo>
                    <a:pt x="4627" y="5531"/>
                  </a:lnTo>
                  <a:lnTo>
                    <a:pt x="4671" y="5472"/>
                  </a:lnTo>
                  <a:lnTo>
                    <a:pt x="4711" y="5414"/>
                  </a:lnTo>
                  <a:lnTo>
                    <a:pt x="4751" y="5357"/>
                  </a:lnTo>
                  <a:lnTo>
                    <a:pt x="4791" y="5299"/>
                  </a:lnTo>
                  <a:lnTo>
                    <a:pt x="4827" y="5240"/>
                  </a:lnTo>
                  <a:lnTo>
                    <a:pt x="4860" y="5179"/>
                  </a:lnTo>
                  <a:lnTo>
                    <a:pt x="4893" y="5118"/>
                  </a:lnTo>
                  <a:lnTo>
                    <a:pt x="4925" y="5056"/>
                  </a:lnTo>
                  <a:lnTo>
                    <a:pt x="4954" y="4991"/>
                  </a:lnTo>
                  <a:lnTo>
                    <a:pt x="4983" y="4929"/>
                  </a:lnTo>
                  <a:lnTo>
                    <a:pt x="5012" y="4864"/>
                  </a:lnTo>
                  <a:lnTo>
                    <a:pt x="5037" y="4798"/>
                  </a:lnTo>
                  <a:lnTo>
                    <a:pt x="5059" y="4733"/>
                  </a:lnTo>
                  <a:lnTo>
                    <a:pt x="5081" y="4665"/>
                  </a:lnTo>
                  <a:lnTo>
                    <a:pt x="5121" y="4531"/>
                  </a:lnTo>
                  <a:lnTo>
                    <a:pt x="5157" y="4392"/>
                  </a:lnTo>
                  <a:lnTo>
                    <a:pt x="5182" y="4255"/>
                  </a:lnTo>
                  <a:lnTo>
                    <a:pt x="5208" y="4114"/>
                  </a:lnTo>
                  <a:lnTo>
                    <a:pt x="5222" y="3972"/>
                  </a:lnTo>
                  <a:lnTo>
                    <a:pt x="5233" y="3831"/>
                  </a:lnTo>
                  <a:lnTo>
                    <a:pt x="5241" y="3686"/>
                  </a:lnTo>
                  <a:lnTo>
                    <a:pt x="5241" y="3544"/>
                  </a:lnTo>
                  <a:lnTo>
                    <a:pt x="5233" y="3400"/>
                  </a:lnTo>
                  <a:lnTo>
                    <a:pt x="5222" y="3255"/>
                  </a:lnTo>
                  <a:lnTo>
                    <a:pt x="5208" y="3114"/>
                  </a:lnTo>
                  <a:lnTo>
                    <a:pt x="5186" y="2972"/>
                  </a:lnTo>
                  <a:lnTo>
                    <a:pt x="5157" y="2831"/>
                  </a:lnTo>
                  <a:lnTo>
                    <a:pt x="5128" y="2689"/>
                  </a:lnTo>
                  <a:lnTo>
                    <a:pt x="5092" y="2552"/>
                  </a:lnTo>
                  <a:lnTo>
                    <a:pt x="5048" y="2414"/>
                  </a:lnTo>
                  <a:lnTo>
                    <a:pt x="5005" y="2280"/>
                  </a:lnTo>
                  <a:lnTo>
                    <a:pt x="4954" y="2146"/>
                  </a:lnTo>
                  <a:lnTo>
                    <a:pt x="4896" y="2019"/>
                  </a:lnTo>
                  <a:lnTo>
                    <a:pt x="4838" y="1892"/>
                  </a:lnTo>
                  <a:lnTo>
                    <a:pt x="4773" y="1769"/>
                  </a:lnTo>
                  <a:lnTo>
                    <a:pt x="4704" y="1649"/>
                  </a:lnTo>
                  <a:lnTo>
                    <a:pt x="4632" y="1534"/>
                  </a:lnTo>
                  <a:lnTo>
                    <a:pt x="4552" y="1421"/>
                  </a:lnTo>
                  <a:lnTo>
                    <a:pt x="4505" y="1356"/>
                  </a:lnTo>
                  <a:lnTo>
                    <a:pt x="4453" y="1291"/>
                  </a:lnTo>
                  <a:lnTo>
                    <a:pt x="4403" y="1229"/>
                  </a:lnTo>
                  <a:lnTo>
                    <a:pt x="4353" y="1167"/>
                  </a:lnTo>
                  <a:lnTo>
                    <a:pt x="4298" y="1109"/>
                  </a:lnTo>
                  <a:lnTo>
                    <a:pt x="4244" y="1052"/>
                  </a:lnTo>
                  <a:lnTo>
                    <a:pt x="4186" y="997"/>
                  </a:lnTo>
                  <a:lnTo>
                    <a:pt x="4132" y="943"/>
                  </a:lnTo>
                  <a:lnTo>
                    <a:pt x="4073" y="888"/>
                  </a:lnTo>
                  <a:lnTo>
                    <a:pt x="4012" y="838"/>
                  </a:lnTo>
                  <a:lnTo>
                    <a:pt x="3953" y="787"/>
                  </a:lnTo>
                  <a:lnTo>
                    <a:pt x="3893" y="739"/>
                  </a:lnTo>
                  <a:lnTo>
                    <a:pt x="3831" y="693"/>
                  </a:lnTo>
                  <a:lnTo>
                    <a:pt x="3769" y="646"/>
                  </a:lnTo>
                  <a:lnTo>
                    <a:pt x="3704" y="602"/>
                  </a:lnTo>
                  <a:lnTo>
                    <a:pt x="3639" y="559"/>
                  </a:lnTo>
                  <a:lnTo>
                    <a:pt x="3573" y="519"/>
                  </a:lnTo>
                  <a:lnTo>
                    <a:pt x="3508" y="479"/>
                  </a:lnTo>
                  <a:lnTo>
                    <a:pt x="3439" y="443"/>
                  </a:lnTo>
                  <a:lnTo>
                    <a:pt x="3371" y="406"/>
                  </a:lnTo>
                  <a:lnTo>
                    <a:pt x="3232" y="338"/>
                  </a:lnTo>
                  <a:lnTo>
                    <a:pt x="3095" y="276"/>
                  </a:lnTo>
                  <a:lnTo>
                    <a:pt x="2950" y="222"/>
                  </a:lnTo>
                  <a:lnTo>
                    <a:pt x="2805" y="171"/>
                  </a:lnTo>
                  <a:lnTo>
                    <a:pt x="2657" y="127"/>
                  </a:lnTo>
                  <a:lnTo>
                    <a:pt x="2508" y="92"/>
                  </a:lnTo>
                  <a:lnTo>
                    <a:pt x="2359" y="62"/>
                  </a:lnTo>
                  <a:lnTo>
                    <a:pt x="2207" y="37"/>
                  </a:lnTo>
                  <a:lnTo>
                    <a:pt x="2055" y="18"/>
                  </a:lnTo>
                  <a:lnTo>
                    <a:pt x="1899" y="8"/>
                  </a:lnTo>
                  <a:lnTo>
                    <a:pt x="1747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34"/>
            <p:cNvSpPr/>
            <p:nvPr/>
          </p:nvSpPr>
          <p:spPr>
            <a:xfrm>
              <a:off x="386438" y="421475"/>
              <a:ext cx="108300" cy="108275"/>
            </a:xfrm>
            <a:custGeom>
              <a:avLst/>
              <a:gdLst/>
              <a:ahLst/>
              <a:cxnLst/>
              <a:rect l="l" t="t" r="r" b="b"/>
              <a:pathLst>
                <a:path w="4332" h="4331" extrusionOk="0">
                  <a:moveTo>
                    <a:pt x="2965" y="1142"/>
                  </a:moveTo>
                  <a:lnTo>
                    <a:pt x="2990" y="1193"/>
                  </a:lnTo>
                  <a:lnTo>
                    <a:pt x="2958" y="1146"/>
                  </a:lnTo>
                  <a:lnTo>
                    <a:pt x="2965" y="1142"/>
                  </a:lnTo>
                  <a:close/>
                  <a:moveTo>
                    <a:pt x="1508" y="668"/>
                  </a:moveTo>
                  <a:lnTo>
                    <a:pt x="1540" y="671"/>
                  </a:lnTo>
                  <a:cubicBezTo>
                    <a:pt x="1573" y="674"/>
                    <a:pt x="1602" y="682"/>
                    <a:pt x="1632" y="686"/>
                  </a:cubicBezTo>
                  <a:lnTo>
                    <a:pt x="1719" y="708"/>
                  </a:lnTo>
                  <a:lnTo>
                    <a:pt x="1801" y="729"/>
                  </a:lnTo>
                  <a:lnTo>
                    <a:pt x="1881" y="758"/>
                  </a:lnTo>
                  <a:lnTo>
                    <a:pt x="1958" y="787"/>
                  </a:lnTo>
                  <a:lnTo>
                    <a:pt x="2033" y="820"/>
                  </a:lnTo>
                  <a:lnTo>
                    <a:pt x="2110" y="860"/>
                  </a:lnTo>
                  <a:lnTo>
                    <a:pt x="2179" y="900"/>
                  </a:lnTo>
                  <a:lnTo>
                    <a:pt x="2247" y="943"/>
                  </a:lnTo>
                  <a:lnTo>
                    <a:pt x="2316" y="987"/>
                  </a:lnTo>
                  <a:lnTo>
                    <a:pt x="2381" y="1037"/>
                  </a:lnTo>
                  <a:lnTo>
                    <a:pt x="2443" y="1088"/>
                  </a:lnTo>
                  <a:lnTo>
                    <a:pt x="2505" y="1142"/>
                  </a:lnTo>
                  <a:lnTo>
                    <a:pt x="2567" y="1196"/>
                  </a:lnTo>
                  <a:lnTo>
                    <a:pt x="2624" y="1258"/>
                  </a:lnTo>
                  <a:lnTo>
                    <a:pt x="2679" y="1316"/>
                  </a:lnTo>
                  <a:lnTo>
                    <a:pt x="2733" y="1382"/>
                  </a:lnTo>
                  <a:lnTo>
                    <a:pt x="2784" y="1447"/>
                  </a:lnTo>
                  <a:lnTo>
                    <a:pt x="2834" y="1512"/>
                  </a:lnTo>
                  <a:lnTo>
                    <a:pt x="2885" y="1584"/>
                  </a:lnTo>
                  <a:lnTo>
                    <a:pt x="2932" y="1653"/>
                  </a:lnTo>
                  <a:lnTo>
                    <a:pt x="2980" y="1726"/>
                  </a:lnTo>
                  <a:cubicBezTo>
                    <a:pt x="3012" y="1776"/>
                    <a:pt x="3041" y="1823"/>
                    <a:pt x="3070" y="1874"/>
                  </a:cubicBezTo>
                  <a:lnTo>
                    <a:pt x="3157" y="2030"/>
                  </a:lnTo>
                  <a:lnTo>
                    <a:pt x="3236" y="2190"/>
                  </a:lnTo>
                  <a:lnTo>
                    <a:pt x="3313" y="2352"/>
                  </a:lnTo>
                  <a:lnTo>
                    <a:pt x="3388" y="2516"/>
                  </a:lnTo>
                  <a:lnTo>
                    <a:pt x="3291" y="2389"/>
                  </a:lnTo>
                  <a:lnTo>
                    <a:pt x="3189" y="2262"/>
                  </a:lnTo>
                  <a:lnTo>
                    <a:pt x="3084" y="2139"/>
                  </a:lnTo>
                  <a:lnTo>
                    <a:pt x="2980" y="2019"/>
                  </a:lnTo>
                  <a:cubicBezTo>
                    <a:pt x="2907" y="1943"/>
                    <a:pt x="2838" y="1867"/>
                    <a:pt x="2769" y="1791"/>
                  </a:cubicBezTo>
                  <a:cubicBezTo>
                    <a:pt x="2700" y="1718"/>
                    <a:pt x="2632" y="1646"/>
                    <a:pt x="2567" y="1577"/>
                  </a:cubicBezTo>
                  <a:lnTo>
                    <a:pt x="2567" y="1574"/>
                  </a:lnTo>
                  <a:lnTo>
                    <a:pt x="2562" y="1574"/>
                  </a:lnTo>
                  <a:lnTo>
                    <a:pt x="2562" y="1577"/>
                  </a:lnTo>
                  <a:lnTo>
                    <a:pt x="2559" y="1577"/>
                  </a:lnTo>
                  <a:lnTo>
                    <a:pt x="2559" y="1581"/>
                  </a:lnTo>
                  <a:cubicBezTo>
                    <a:pt x="2660" y="1813"/>
                    <a:pt x="2758" y="2041"/>
                    <a:pt x="2856" y="2265"/>
                  </a:cubicBezTo>
                  <a:lnTo>
                    <a:pt x="2932" y="2436"/>
                  </a:lnTo>
                  <a:lnTo>
                    <a:pt x="3012" y="2603"/>
                  </a:lnTo>
                  <a:lnTo>
                    <a:pt x="3095" y="2770"/>
                  </a:lnTo>
                  <a:cubicBezTo>
                    <a:pt x="3124" y="2824"/>
                    <a:pt x="3154" y="2878"/>
                    <a:pt x="3182" y="2936"/>
                  </a:cubicBezTo>
                  <a:cubicBezTo>
                    <a:pt x="3207" y="2979"/>
                    <a:pt x="3233" y="3026"/>
                    <a:pt x="3258" y="3070"/>
                  </a:cubicBezTo>
                  <a:cubicBezTo>
                    <a:pt x="3280" y="3117"/>
                    <a:pt x="3306" y="3164"/>
                    <a:pt x="3328" y="3211"/>
                  </a:cubicBezTo>
                  <a:cubicBezTo>
                    <a:pt x="3378" y="3302"/>
                    <a:pt x="3425" y="3396"/>
                    <a:pt x="3472" y="3491"/>
                  </a:cubicBezTo>
                  <a:lnTo>
                    <a:pt x="3349" y="3429"/>
                  </a:lnTo>
                  <a:lnTo>
                    <a:pt x="3219" y="3367"/>
                  </a:lnTo>
                  <a:lnTo>
                    <a:pt x="2958" y="3255"/>
                  </a:lnTo>
                  <a:cubicBezTo>
                    <a:pt x="2871" y="3215"/>
                    <a:pt x="2784" y="3175"/>
                    <a:pt x="2697" y="3139"/>
                  </a:cubicBezTo>
                  <a:lnTo>
                    <a:pt x="2570" y="3074"/>
                  </a:lnTo>
                  <a:lnTo>
                    <a:pt x="2446" y="3009"/>
                  </a:lnTo>
                  <a:lnTo>
                    <a:pt x="2356" y="2954"/>
                  </a:lnTo>
                  <a:lnTo>
                    <a:pt x="2266" y="2900"/>
                  </a:lnTo>
                  <a:lnTo>
                    <a:pt x="2179" y="2845"/>
                  </a:lnTo>
                  <a:lnTo>
                    <a:pt x="2092" y="2787"/>
                  </a:lnTo>
                  <a:lnTo>
                    <a:pt x="2005" y="2726"/>
                  </a:lnTo>
                  <a:lnTo>
                    <a:pt x="1921" y="2664"/>
                  </a:lnTo>
                  <a:lnTo>
                    <a:pt x="1838" y="2603"/>
                  </a:lnTo>
                  <a:lnTo>
                    <a:pt x="1754" y="2537"/>
                  </a:lnTo>
                  <a:lnTo>
                    <a:pt x="1675" y="2469"/>
                  </a:lnTo>
                  <a:lnTo>
                    <a:pt x="1599" y="2400"/>
                  </a:lnTo>
                  <a:lnTo>
                    <a:pt x="1523" y="2330"/>
                  </a:lnTo>
                  <a:lnTo>
                    <a:pt x="1446" y="2258"/>
                  </a:lnTo>
                  <a:lnTo>
                    <a:pt x="1374" y="2183"/>
                  </a:lnTo>
                  <a:lnTo>
                    <a:pt x="1301" y="2106"/>
                  </a:lnTo>
                  <a:lnTo>
                    <a:pt x="1232" y="2030"/>
                  </a:lnTo>
                  <a:lnTo>
                    <a:pt x="1164" y="1947"/>
                  </a:lnTo>
                  <a:lnTo>
                    <a:pt x="1153" y="1947"/>
                  </a:lnTo>
                  <a:lnTo>
                    <a:pt x="1149" y="1950"/>
                  </a:lnTo>
                  <a:lnTo>
                    <a:pt x="1145" y="1954"/>
                  </a:lnTo>
                  <a:lnTo>
                    <a:pt x="1145" y="1957"/>
                  </a:lnTo>
                  <a:lnTo>
                    <a:pt x="1149" y="1957"/>
                  </a:lnTo>
                  <a:lnTo>
                    <a:pt x="1149" y="1961"/>
                  </a:lnTo>
                  <a:cubicBezTo>
                    <a:pt x="1182" y="2009"/>
                    <a:pt x="1214" y="2056"/>
                    <a:pt x="1247" y="2106"/>
                  </a:cubicBezTo>
                  <a:cubicBezTo>
                    <a:pt x="1284" y="2153"/>
                    <a:pt x="1316" y="2204"/>
                    <a:pt x="1352" y="2255"/>
                  </a:cubicBezTo>
                  <a:cubicBezTo>
                    <a:pt x="1388" y="2305"/>
                    <a:pt x="1428" y="2356"/>
                    <a:pt x="1465" y="2410"/>
                  </a:cubicBezTo>
                  <a:cubicBezTo>
                    <a:pt x="1505" y="2461"/>
                    <a:pt x="1545" y="2512"/>
                    <a:pt x="1584" y="2563"/>
                  </a:cubicBezTo>
                  <a:cubicBezTo>
                    <a:pt x="1624" y="2613"/>
                    <a:pt x="1664" y="2668"/>
                    <a:pt x="1707" y="2718"/>
                  </a:cubicBezTo>
                  <a:lnTo>
                    <a:pt x="1838" y="2870"/>
                  </a:lnTo>
                  <a:lnTo>
                    <a:pt x="1972" y="3019"/>
                  </a:lnTo>
                  <a:lnTo>
                    <a:pt x="2045" y="3091"/>
                  </a:lnTo>
                  <a:lnTo>
                    <a:pt x="2113" y="3164"/>
                  </a:lnTo>
                  <a:lnTo>
                    <a:pt x="2113" y="3164"/>
                  </a:lnTo>
                  <a:lnTo>
                    <a:pt x="1990" y="3103"/>
                  </a:lnTo>
                  <a:lnTo>
                    <a:pt x="1871" y="3041"/>
                  </a:lnTo>
                  <a:lnTo>
                    <a:pt x="1754" y="2976"/>
                  </a:lnTo>
                  <a:lnTo>
                    <a:pt x="1642" y="2907"/>
                  </a:lnTo>
                  <a:lnTo>
                    <a:pt x="1533" y="2830"/>
                  </a:lnTo>
                  <a:lnTo>
                    <a:pt x="1479" y="2795"/>
                  </a:lnTo>
                  <a:lnTo>
                    <a:pt x="1428" y="2755"/>
                  </a:lnTo>
                  <a:lnTo>
                    <a:pt x="1378" y="2715"/>
                  </a:lnTo>
                  <a:lnTo>
                    <a:pt x="1331" y="2671"/>
                  </a:lnTo>
                  <a:lnTo>
                    <a:pt x="1279" y="2628"/>
                  </a:lnTo>
                  <a:lnTo>
                    <a:pt x="1236" y="2584"/>
                  </a:lnTo>
                  <a:lnTo>
                    <a:pt x="1189" y="2541"/>
                  </a:lnTo>
                  <a:lnTo>
                    <a:pt x="1145" y="2494"/>
                  </a:lnTo>
                  <a:lnTo>
                    <a:pt x="1105" y="2443"/>
                  </a:lnTo>
                  <a:lnTo>
                    <a:pt x="1066" y="2392"/>
                  </a:lnTo>
                  <a:lnTo>
                    <a:pt x="1026" y="2342"/>
                  </a:lnTo>
                  <a:lnTo>
                    <a:pt x="990" y="2287"/>
                  </a:lnTo>
                  <a:lnTo>
                    <a:pt x="958" y="2233"/>
                  </a:lnTo>
                  <a:lnTo>
                    <a:pt x="925" y="2175"/>
                  </a:lnTo>
                  <a:lnTo>
                    <a:pt x="892" y="2117"/>
                  </a:lnTo>
                  <a:lnTo>
                    <a:pt x="863" y="2056"/>
                  </a:lnTo>
                  <a:lnTo>
                    <a:pt x="834" y="1994"/>
                  </a:lnTo>
                  <a:lnTo>
                    <a:pt x="809" y="1929"/>
                  </a:lnTo>
                  <a:lnTo>
                    <a:pt x="787" y="1863"/>
                  </a:lnTo>
                  <a:lnTo>
                    <a:pt x="765" y="1795"/>
                  </a:lnTo>
                  <a:lnTo>
                    <a:pt x="747" y="1726"/>
                  </a:lnTo>
                  <a:lnTo>
                    <a:pt x="729" y="1653"/>
                  </a:lnTo>
                  <a:lnTo>
                    <a:pt x="729" y="1577"/>
                  </a:lnTo>
                  <a:lnTo>
                    <a:pt x="732" y="1501"/>
                  </a:lnTo>
                  <a:lnTo>
                    <a:pt x="740" y="1429"/>
                  </a:lnTo>
                  <a:lnTo>
                    <a:pt x="751" y="1352"/>
                  </a:lnTo>
                  <a:lnTo>
                    <a:pt x="765" y="1280"/>
                  </a:lnTo>
                  <a:lnTo>
                    <a:pt x="772" y="1248"/>
                  </a:lnTo>
                  <a:lnTo>
                    <a:pt x="784" y="1211"/>
                  </a:lnTo>
                  <a:lnTo>
                    <a:pt x="794" y="1178"/>
                  </a:lnTo>
                  <a:lnTo>
                    <a:pt x="805" y="1142"/>
                  </a:lnTo>
                  <a:lnTo>
                    <a:pt x="819" y="1109"/>
                  </a:lnTo>
                  <a:lnTo>
                    <a:pt x="834" y="1077"/>
                  </a:lnTo>
                  <a:lnTo>
                    <a:pt x="849" y="1048"/>
                  </a:lnTo>
                  <a:lnTo>
                    <a:pt x="863" y="1015"/>
                  </a:lnTo>
                  <a:lnTo>
                    <a:pt x="884" y="987"/>
                  </a:lnTo>
                  <a:lnTo>
                    <a:pt x="903" y="957"/>
                  </a:lnTo>
                  <a:lnTo>
                    <a:pt x="925" y="928"/>
                  </a:lnTo>
                  <a:lnTo>
                    <a:pt x="946" y="903"/>
                  </a:lnTo>
                  <a:lnTo>
                    <a:pt x="971" y="878"/>
                  </a:lnTo>
                  <a:lnTo>
                    <a:pt x="997" y="852"/>
                  </a:lnTo>
                  <a:lnTo>
                    <a:pt x="1023" y="830"/>
                  </a:lnTo>
                  <a:lnTo>
                    <a:pt x="1051" y="805"/>
                  </a:lnTo>
                  <a:lnTo>
                    <a:pt x="1080" y="787"/>
                  </a:lnTo>
                  <a:lnTo>
                    <a:pt x="1113" y="765"/>
                  </a:lnTo>
                  <a:lnTo>
                    <a:pt x="1145" y="748"/>
                  </a:lnTo>
                  <a:lnTo>
                    <a:pt x="1182" y="733"/>
                  </a:lnTo>
                  <a:lnTo>
                    <a:pt x="1218" y="714"/>
                  </a:lnTo>
                  <a:lnTo>
                    <a:pt x="1258" y="704"/>
                  </a:lnTo>
                  <a:lnTo>
                    <a:pt x="1294" y="693"/>
                  </a:lnTo>
                  <a:lnTo>
                    <a:pt x="1331" y="682"/>
                  </a:lnTo>
                  <a:lnTo>
                    <a:pt x="1366" y="678"/>
                  </a:lnTo>
                  <a:lnTo>
                    <a:pt x="1403" y="671"/>
                  </a:lnTo>
                  <a:lnTo>
                    <a:pt x="1439" y="671"/>
                  </a:lnTo>
                  <a:lnTo>
                    <a:pt x="1472" y="668"/>
                  </a:lnTo>
                  <a:close/>
                  <a:moveTo>
                    <a:pt x="1537" y="0"/>
                  </a:moveTo>
                  <a:lnTo>
                    <a:pt x="1461" y="8"/>
                  </a:lnTo>
                  <a:lnTo>
                    <a:pt x="1381" y="15"/>
                  </a:lnTo>
                  <a:lnTo>
                    <a:pt x="1305" y="30"/>
                  </a:lnTo>
                  <a:lnTo>
                    <a:pt x="1229" y="47"/>
                  </a:lnTo>
                  <a:lnTo>
                    <a:pt x="1153" y="66"/>
                  </a:lnTo>
                  <a:lnTo>
                    <a:pt x="1080" y="91"/>
                  </a:lnTo>
                  <a:lnTo>
                    <a:pt x="1008" y="117"/>
                  </a:lnTo>
                  <a:lnTo>
                    <a:pt x="936" y="149"/>
                  </a:lnTo>
                  <a:lnTo>
                    <a:pt x="863" y="186"/>
                  </a:lnTo>
                  <a:lnTo>
                    <a:pt x="794" y="221"/>
                  </a:lnTo>
                  <a:lnTo>
                    <a:pt x="725" y="265"/>
                  </a:lnTo>
                  <a:lnTo>
                    <a:pt x="660" y="313"/>
                  </a:lnTo>
                  <a:lnTo>
                    <a:pt x="595" y="363"/>
                  </a:lnTo>
                  <a:lnTo>
                    <a:pt x="533" y="414"/>
                  </a:lnTo>
                  <a:lnTo>
                    <a:pt x="471" y="472"/>
                  </a:lnTo>
                  <a:lnTo>
                    <a:pt x="417" y="534"/>
                  </a:lnTo>
                  <a:lnTo>
                    <a:pt x="363" y="595"/>
                  </a:lnTo>
                  <a:lnTo>
                    <a:pt x="312" y="661"/>
                  </a:lnTo>
                  <a:lnTo>
                    <a:pt x="265" y="726"/>
                  </a:lnTo>
                  <a:lnTo>
                    <a:pt x="225" y="794"/>
                  </a:lnTo>
                  <a:lnTo>
                    <a:pt x="185" y="863"/>
                  </a:lnTo>
                  <a:lnTo>
                    <a:pt x="149" y="932"/>
                  </a:lnTo>
                  <a:lnTo>
                    <a:pt x="120" y="1004"/>
                  </a:lnTo>
                  <a:lnTo>
                    <a:pt x="91" y="1081"/>
                  </a:lnTo>
                  <a:lnTo>
                    <a:pt x="66" y="1153"/>
                  </a:lnTo>
                  <a:lnTo>
                    <a:pt x="48" y="1229"/>
                  </a:lnTo>
                  <a:lnTo>
                    <a:pt x="30" y="1305"/>
                  </a:lnTo>
                  <a:lnTo>
                    <a:pt x="18" y="1382"/>
                  </a:lnTo>
                  <a:lnTo>
                    <a:pt x="8" y="1457"/>
                  </a:lnTo>
                  <a:lnTo>
                    <a:pt x="4" y="1537"/>
                  </a:lnTo>
                  <a:lnTo>
                    <a:pt x="1" y="1613"/>
                  </a:lnTo>
                  <a:lnTo>
                    <a:pt x="4" y="1693"/>
                  </a:lnTo>
                  <a:lnTo>
                    <a:pt x="8" y="1769"/>
                  </a:lnTo>
                  <a:lnTo>
                    <a:pt x="18" y="1845"/>
                  </a:lnTo>
                  <a:lnTo>
                    <a:pt x="30" y="1922"/>
                  </a:lnTo>
                  <a:lnTo>
                    <a:pt x="48" y="1997"/>
                  </a:lnTo>
                  <a:lnTo>
                    <a:pt x="66" y="2074"/>
                  </a:lnTo>
                  <a:lnTo>
                    <a:pt x="91" y="2149"/>
                  </a:lnTo>
                  <a:lnTo>
                    <a:pt x="120" y="2222"/>
                  </a:lnTo>
                  <a:lnTo>
                    <a:pt x="149" y="2295"/>
                  </a:lnTo>
                  <a:lnTo>
                    <a:pt x="185" y="2363"/>
                  </a:lnTo>
                  <a:lnTo>
                    <a:pt x="225" y="2436"/>
                  </a:lnTo>
                  <a:lnTo>
                    <a:pt x="265" y="2501"/>
                  </a:lnTo>
                  <a:lnTo>
                    <a:pt x="312" y="2570"/>
                  </a:lnTo>
                  <a:lnTo>
                    <a:pt x="363" y="2631"/>
                  </a:lnTo>
                  <a:lnTo>
                    <a:pt x="417" y="2697"/>
                  </a:lnTo>
                  <a:lnTo>
                    <a:pt x="471" y="2755"/>
                  </a:lnTo>
                  <a:cubicBezTo>
                    <a:pt x="483" y="2765"/>
                    <a:pt x="493" y="2773"/>
                    <a:pt x="504" y="2784"/>
                  </a:cubicBezTo>
                  <a:cubicBezTo>
                    <a:pt x="515" y="2795"/>
                    <a:pt x="526" y="2802"/>
                    <a:pt x="537" y="2813"/>
                  </a:cubicBezTo>
                  <a:cubicBezTo>
                    <a:pt x="548" y="2824"/>
                    <a:pt x="558" y="2830"/>
                    <a:pt x="573" y="2842"/>
                  </a:cubicBezTo>
                  <a:cubicBezTo>
                    <a:pt x="584" y="2852"/>
                    <a:pt x="598" y="2860"/>
                    <a:pt x="613" y="2870"/>
                  </a:cubicBezTo>
                  <a:cubicBezTo>
                    <a:pt x="642" y="2889"/>
                    <a:pt x="671" y="2910"/>
                    <a:pt x="700" y="2932"/>
                  </a:cubicBezTo>
                  <a:cubicBezTo>
                    <a:pt x="732" y="2951"/>
                    <a:pt x="765" y="2972"/>
                    <a:pt x="801" y="2994"/>
                  </a:cubicBezTo>
                  <a:cubicBezTo>
                    <a:pt x="834" y="3012"/>
                    <a:pt x="871" y="3034"/>
                    <a:pt x="910" y="3056"/>
                  </a:cubicBezTo>
                  <a:cubicBezTo>
                    <a:pt x="946" y="3074"/>
                    <a:pt x="986" y="3096"/>
                    <a:pt x="1026" y="3117"/>
                  </a:cubicBezTo>
                  <a:cubicBezTo>
                    <a:pt x="1070" y="3139"/>
                    <a:pt x="1110" y="3157"/>
                    <a:pt x="1153" y="3178"/>
                  </a:cubicBezTo>
                  <a:cubicBezTo>
                    <a:pt x="1197" y="3200"/>
                    <a:pt x="1240" y="3222"/>
                    <a:pt x="1287" y="3244"/>
                  </a:cubicBezTo>
                  <a:cubicBezTo>
                    <a:pt x="1378" y="3284"/>
                    <a:pt x="1472" y="3327"/>
                    <a:pt x="1570" y="3367"/>
                  </a:cubicBezTo>
                  <a:cubicBezTo>
                    <a:pt x="1671" y="3411"/>
                    <a:pt x="1769" y="3451"/>
                    <a:pt x="1874" y="3494"/>
                  </a:cubicBezTo>
                  <a:cubicBezTo>
                    <a:pt x="1975" y="3534"/>
                    <a:pt x="2080" y="3574"/>
                    <a:pt x="2186" y="3613"/>
                  </a:cubicBezTo>
                  <a:cubicBezTo>
                    <a:pt x="2287" y="3653"/>
                    <a:pt x="2393" y="3693"/>
                    <a:pt x="2497" y="3730"/>
                  </a:cubicBezTo>
                  <a:cubicBezTo>
                    <a:pt x="2707" y="3802"/>
                    <a:pt x="2910" y="3874"/>
                    <a:pt x="3099" y="3939"/>
                  </a:cubicBezTo>
                  <a:cubicBezTo>
                    <a:pt x="3291" y="4005"/>
                    <a:pt x="3465" y="4063"/>
                    <a:pt x="3617" y="4110"/>
                  </a:cubicBezTo>
                  <a:cubicBezTo>
                    <a:pt x="3925" y="4208"/>
                    <a:pt x="4132" y="4270"/>
                    <a:pt x="4164" y="4280"/>
                  </a:cubicBezTo>
                  <a:lnTo>
                    <a:pt x="4331" y="4331"/>
                  </a:lnTo>
                  <a:lnTo>
                    <a:pt x="4280" y="4161"/>
                  </a:lnTo>
                  <a:cubicBezTo>
                    <a:pt x="4273" y="4132"/>
                    <a:pt x="4208" y="3922"/>
                    <a:pt x="4114" y="3618"/>
                  </a:cubicBezTo>
                  <a:cubicBezTo>
                    <a:pt x="4062" y="3465"/>
                    <a:pt x="4005" y="3291"/>
                    <a:pt x="3940" y="3099"/>
                  </a:cubicBezTo>
                  <a:cubicBezTo>
                    <a:pt x="3875" y="2910"/>
                    <a:pt x="3801" y="2704"/>
                    <a:pt x="3729" y="2497"/>
                  </a:cubicBezTo>
                  <a:cubicBezTo>
                    <a:pt x="3693" y="2392"/>
                    <a:pt x="3654" y="2287"/>
                    <a:pt x="3614" y="2183"/>
                  </a:cubicBezTo>
                  <a:cubicBezTo>
                    <a:pt x="3574" y="2081"/>
                    <a:pt x="3534" y="1976"/>
                    <a:pt x="3494" y="1870"/>
                  </a:cubicBezTo>
                  <a:cubicBezTo>
                    <a:pt x="3450" y="1769"/>
                    <a:pt x="3410" y="1668"/>
                    <a:pt x="3371" y="1569"/>
                  </a:cubicBezTo>
                  <a:cubicBezTo>
                    <a:pt x="3328" y="1472"/>
                    <a:pt x="3284" y="1378"/>
                    <a:pt x="3244" y="1287"/>
                  </a:cubicBezTo>
                  <a:cubicBezTo>
                    <a:pt x="3222" y="1240"/>
                    <a:pt x="3201" y="1196"/>
                    <a:pt x="3182" y="1153"/>
                  </a:cubicBezTo>
                  <a:cubicBezTo>
                    <a:pt x="3161" y="1109"/>
                    <a:pt x="3139" y="1066"/>
                    <a:pt x="3117" y="1026"/>
                  </a:cubicBezTo>
                  <a:cubicBezTo>
                    <a:pt x="3095" y="987"/>
                    <a:pt x="3074" y="947"/>
                    <a:pt x="3055" y="907"/>
                  </a:cubicBezTo>
                  <a:cubicBezTo>
                    <a:pt x="3034" y="870"/>
                    <a:pt x="3012" y="834"/>
                    <a:pt x="2994" y="798"/>
                  </a:cubicBezTo>
                  <a:cubicBezTo>
                    <a:pt x="2972" y="765"/>
                    <a:pt x="2950" y="733"/>
                    <a:pt x="2932" y="700"/>
                  </a:cubicBezTo>
                  <a:cubicBezTo>
                    <a:pt x="2910" y="668"/>
                    <a:pt x="2893" y="639"/>
                    <a:pt x="2871" y="613"/>
                  </a:cubicBezTo>
                  <a:cubicBezTo>
                    <a:pt x="2863" y="599"/>
                    <a:pt x="2853" y="584"/>
                    <a:pt x="2841" y="574"/>
                  </a:cubicBezTo>
                  <a:cubicBezTo>
                    <a:pt x="2831" y="559"/>
                    <a:pt x="2823" y="547"/>
                    <a:pt x="2813" y="537"/>
                  </a:cubicBezTo>
                  <a:cubicBezTo>
                    <a:pt x="2801" y="522"/>
                    <a:pt x="2794" y="512"/>
                    <a:pt x="2784" y="501"/>
                  </a:cubicBezTo>
                  <a:cubicBezTo>
                    <a:pt x="2776" y="494"/>
                    <a:pt x="2766" y="482"/>
                    <a:pt x="2754" y="472"/>
                  </a:cubicBezTo>
                  <a:lnTo>
                    <a:pt x="2697" y="414"/>
                  </a:lnTo>
                  <a:lnTo>
                    <a:pt x="2635" y="363"/>
                  </a:lnTo>
                  <a:lnTo>
                    <a:pt x="2570" y="313"/>
                  </a:lnTo>
                  <a:lnTo>
                    <a:pt x="2505" y="265"/>
                  </a:lnTo>
                  <a:lnTo>
                    <a:pt x="2436" y="221"/>
                  </a:lnTo>
                  <a:lnTo>
                    <a:pt x="2366" y="186"/>
                  </a:lnTo>
                  <a:lnTo>
                    <a:pt x="2294" y="149"/>
                  </a:lnTo>
                  <a:lnTo>
                    <a:pt x="2222" y="117"/>
                  </a:lnTo>
                  <a:lnTo>
                    <a:pt x="2149" y="91"/>
                  </a:lnTo>
                  <a:lnTo>
                    <a:pt x="2073" y="66"/>
                  </a:lnTo>
                  <a:lnTo>
                    <a:pt x="1997" y="47"/>
                  </a:lnTo>
                  <a:lnTo>
                    <a:pt x="1921" y="30"/>
                  </a:lnTo>
                  <a:lnTo>
                    <a:pt x="1845" y="15"/>
                  </a:lnTo>
                  <a:lnTo>
                    <a:pt x="1769" y="8"/>
                  </a:lnTo>
                  <a:lnTo>
                    <a:pt x="1692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34"/>
            <p:cNvSpPr/>
            <p:nvPr/>
          </p:nvSpPr>
          <p:spPr>
            <a:xfrm>
              <a:off x="445588" y="455550"/>
              <a:ext cx="225" cy="275"/>
            </a:xfrm>
            <a:custGeom>
              <a:avLst/>
              <a:gdLst/>
              <a:ahLst/>
              <a:cxnLst/>
              <a:rect l="l" t="t" r="r" b="b"/>
              <a:pathLst>
                <a:path w="9" h="11" extrusionOk="0">
                  <a:moveTo>
                    <a:pt x="5" y="0"/>
                  </a:moveTo>
                  <a:lnTo>
                    <a:pt x="0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8" y="11"/>
                  </a:lnTo>
                  <a:lnTo>
                    <a:pt x="8" y="7"/>
                  </a:lnTo>
                  <a:lnTo>
                    <a:pt x="8" y="4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34"/>
            <p:cNvSpPr/>
            <p:nvPr/>
          </p:nvSpPr>
          <p:spPr>
            <a:xfrm>
              <a:off x="566363" y="432025"/>
              <a:ext cx="487600" cy="229050"/>
            </a:xfrm>
            <a:custGeom>
              <a:avLst/>
              <a:gdLst/>
              <a:ahLst/>
              <a:cxnLst/>
              <a:rect l="l" t="t" r="r" b="b"/>
              <a:pathLst>
                <a:path w="19504" h="9162" extrusionOk="0">
                  <a:moveTo>
                    <a:pt x="15851" y="234"/>
                  </a:moveTo>
                  <a:lnTo>
                    <a:pt x="16086" y="336"/>
                  </a:lnTo>
                  <a:cubicBezTo>
                    <a:pt x="16014" y="304"/>
                    <a:pt x="15930" y="267"/>
                    <a:pt x="15851" y="234"/>
                  </a:cubicBezTo>
                  <a:close/>
                  <a:moveTo>
                    <a:pt x="16086" y="336"/>
                  </a:moveTo>
                  <a:lnTo>
                    <a:pt x="16166" y="372"/>
                  </a:lnTo>
                  <a:cubicBezTo>
                    <a:pt x="16144" y="361"/>
                    <a:pt x="16115" y="347"/>
                    <a:pt x="16086" y="336"/>
                  </a:cubicBezTo>
                  <a:close/>
                  <a:moveTo>
                    <a:pt x="16166" y="372"/>
                  </a:moveTo>
                  <a:lnTo>
                    <a:pt x="16248" y="415"/>
                  </a:lnTo>
                  <a:lnTo>
                    <a:pt x="16248" y="415"/>
                  </a:lnTo>
                  <a:cubicBezTo>
                    <a:pt x="16227" y="404"/>
                    <a:pt x="16202" y="390"/>
                    <a:pt x="16166" y="372"/>
                  </a:cubicBezTo>
                  <a:close/>
                  <a:moveTo>
                    <a:pt x="16248" y="415"/>
                  </a:moveTo>
                  <a:cubicBezTo>
                    <a:pt x="16248" y="415"/>
                    <a:pt x="16249" y="416"/>
                    <a:pt x="16249" y="416"/>
                  </a:cubicBezTo>
                  <a:lnTo>
                    <a:pt x="16248" y="415"/>
                  </a:lnTo>
                  <a:close/>
                  <a:moveTo>
                    <a:pt x="5664" y="1239"/>
                  </a:moveTo>
                  <a:lnTo>
                    <a:pt x="5711" y="1293"/>
                  </a:lnTo>
                  <a:lnTo>
                    <a:pt x="5758" y="1351"/>
                  </a:lnTo>
                  <a:lnTo>
                    <a:pt x="5802" y="1413"/>
                  </a:lnTo>
                  <a:lnTo>
                    <a:pt x="5842" y="1474"/>
                  </a:lnTo>
                  <a:lnTo>
                    <a:pt x="5882" y="1535"/>
                  </a:lnTo>
                  <a:lnTo>
                    <a:pt x="5915" y="1604"/>
                  </a:lnTo>
                  <a:lnTo>
                    <a:pt x="5947" y="1674"/>
                  </a:lnTo>
                  <a:lnTo>
                    <a:pt x="5976" y="1742"/>
                  </a:lnTo>
                  <a:lnTo>
                    <a:pt x="6002" y="1818"/>
                  </a:lnTo>
                  <a:lnTo>
                    <a:pt x="6023" y="1894"/>
                  </a:lnTo>
                  <a:lnTo>
                    <a:pt x="6041" y="1970"/>
                  </a:lnTo>
                  <a:cubicBezTo>
                    <a:pt x="6045" y="2000"/>
                    <a:pt x="6049" y="2025"/>
                    <a:pt x="6056" y="2054"/>
                  </a:cubicBezTo>
                  <a:cubicBezTo>
                    <a:pt x="6059" y="2079"/>
                    <a:pt x="6063" y="2108"/>
                    <a:pt x="6067" y="2137"/>
                  </a:cubicBezTo>
                  <a:cubicBezTo>
                    <a:pt x="6067" y="2166"/>
                    <a:pt x="6070" y="2195"/>
                    <a:pt x="6074" y="2224"/>
                  </a:cubicBezTo>
                  <a:lnTo>
                    <a:pt x="6074" y="2315"/>
                  </a:lnTo>
                  <a:lnTo>
                    <a:pt x="6074" y="2405"/>
                  </a:lnTo>
                  <a:cubicBezTo>
                    <a:pt x="6070" y="2435"/>
                    <a:pt x="6070" y="2463"/>
                    <a:pt x="6070" y="2492"/>
                  </a:cubicBezTo>
                  <a:cubicBezTo>
                    <a:pt x="6067" y="2522"/>
                    <a:pt x="6063" y="2547"/>
                    <a:pt x="6059" y="2575"/>
                  </a:cubicBezTo>
                  <a:cubicBezTo>
                    <a:pt x="6056" y="2601"/>
                    <a:pt x="6052" y="2626"/>
                    <a:pt x="6049" y="2655"/>
                  </a:cubicBezTo>
                  <a:cubicBezTo>
                    <a:pt x="6045" y="2681"/>
                    <a:pt x="6041" y="2706"/>
                    <a:pt x="6037" y="2731"/>
                  </a:cubicBezTo>
                  <a:cubicBezTo>
                    <a:pt x="6030" y="2756"/>
                    <a:pt x="6023" y="2778"/>
                    <a:pt x="6019" y="2804"/>
                  </a:cubicBezTo>
                  <a:cubicBezTo>
                    <a:pt x="6012" y="2829"/>
                    <a:pt x="6005" y="2851"/>
                    <a:pt x="6002" y="2873"/>
                  </a:cubicBezTo>
                  <a:cubicBezTo>
                    <a:pt x="5994" y="2898"/>
                    <a:pt x="5987" y="2920"/>
                    <a:pt x="5980" y="2942"/>
                  </a:cubicBezTo>
                  <a:lnTo>
                    <a:pt x="5954" y="3007"/>
                  </a:lnTo>
                  <a:lnTo>
                    <a:pt x="5925" y="3069"/>
                  </a:lnTo>
                  <a:lnTo>
                    <a:pt x="5896" y="3126"/>
                  </a:lnTo>
                  <a:lnTo>
                    <a:pt x="5867" y="3181"/>
                  </a:lnTo>
                  <a:lnTo>
                    <a:pt x="5831" y="3235"/>
                  </a:lnTo>
                  <a:lnTo>
                    <a:pt x="5795" y="3286"/>
                  </a:lnTo>
                  <a:lnTo>
                    <a:pt x="5758" y="3333"/>
                  </a:lnTo>
                  <a:lnTo>
                    <a:pt x="5719" y="3380"/>
                  </a:lnTo>
                  <a:lnTo>
                    <a:pt x="5676" y="3423"/>
                  </a:lnTo>
                  <a:lnTo>
                    <a:pt x="5632" y="3463"/>
                  </a:lnTo>
                  <a:lnTo>
                    <a:pt x="5584" y="3500"/>
                  </a:lnTo>
                  <a:lnTo>
                    <a:pt x="5537" y="3536"/>
                  </a:lnTo>
                  <a:lnTo>
                    <a:pt x="5490" y="3569"/>
                  </a:lnTo>
                  <a:lnTo>
                    <a:pt x="5440" y="3597"/>
                  </a:lnTo>
                  <a:lnTo>
                    <a:pt x="5385" y="3626"/>
                  </a:lnTo>
                  <a:lnTo>
                    <a:pt x="5331" y="3652"/>
                  </a:lnTo>
                  <a:lnTo>
                    <a:pt x="5276" y="3674"/>
                  </a:lnTo>
                  <a:lnTo>
                    <a:pt x="5219" y="3696"/>
                  </a:lnTo>
                  <a:lnTo>
                    <a:pt x="5164" y="3717"/>
                  </a:lnTo>
                  <a:lnTo>
                    <a:pt x="5102" y="3731"/>
                  </a:lnTo>
                  <a:lnTo>
                    <a:pt x="5045" y="3746"/>
                  </a:lnTo>
                  <a:lnTo>
                    <a:pt x="4983" y="3761"/>
                  </a:lnTo>
                  <a:lnTo>
                    <a:pt x="4921" y="3771"/>
                  </a:lnTo>
                  <a:lnTo>
                    <a:pt x="4860" y="3783"/>
                  </a:lnTo>
                  <a:lnTo>
                    <a:pt x="4795" y="3790"/>
                  </a:lnTo>
                  <a:lnTo>
                    <a:pt x="4795" y="3790"/>
                  </a:lnTo>
                  <a:lnTo>
                    <a:pt x="4875" y="3750"/>
                  </a:lnTo>
                  <a:lnTo>
                    <a:pt x="4954" y="3710"/>
                  </a:lnTo>
                  <a:lnTo>
                    <a:pt x="5030" y="3663"/>
                  </a:lnTo>
                  <a:lnTo>
                    <a:pt x="5102" y="3616"/>
                  </a:lnTo>
                  <a:lnTo>
                    <a:pt x="5171" y="3561"/>
                  </a:lnTo>
                  <a:lnTo>
                    <a:pt x="5241" y="3507"/>
                  </a:lnTo>
                  <a:lnTo>
                    <a:pt x="5306" y="3449"/>
                  </a:lnTo>
                  <a:lnTo>
                    <a:pt x="5367" y="3387"/>
                  </a:lnTo>
                  <a:lnTo>
                    <a:pt x="5429" y="3326"/>
                  </a:lnTo>
                  <a:lnTo>
                    <a:pt x="5483" y="3261"/>
                  </a:lnTo>
                  <a:lnTo>
                    <a:pt x="5537" y="3191"/>
                  </a:lnTo>
                  <a:lnTo>
                    <a:pt x="5584" y="3119"/>
                  </a:lnTo>
                  <a:lnTo>
                    <a:pt x="5632" y="3047"/>
                  </a:lnTo>
                  <a:lnTo>
                    <a:pt x="5676" y="2970"/>
                  </a:lnTo>
                  <a:lnTo>
                    <a:pt x="5715" y="2895"/>
                  </a:lnTo>
                  <a:lnTo>
                    <a:pt x="5751" y="2815"/>
                  </a:lnTo>
                  <a:lnTo>
                    <a:pt x="5784" y="2735"/>
                  </a:lnTo>
                  <a:lnTo>
                    <a:pt x="5809" y="2652"/>
                  </a:lnTo>
                  <a:lnTo>
                    <a:pt x="5835" y="2569"/>
                  </a:lnTo>
                  <a:lnTo>
                    <a:pt x="5856" y="2485"/>
                  </a:lnTo>
                  <a:lnTo>
                    <a:pt x="5871" y="2398"/>
                  </a:lnTo>
                  <a:lnTo>
                    <a:pt x="5882" y="2311"/>
                  </a:lnTo>
                  <a:lnTo>
                    <a:pt x="5889" y="2224"/>
                  </a:lnTo>
                  <a:lnTo>
                    <a:pt x="5893" y="2134"/>
                  </a:lnTo>
                  <a:lnTo>
                    <a:pt x="5893" y="2047"/>
                  </a:lnTo>
                  <a:lnTo>
                    <a:pt x="5885" y="1956"/>
                  </a:lnTo>
                  <a:lnTo>
                    <a:pt x="5878" y="1865"/>
                  </a:lnTo>
                  <a:lnTo>
                    <a:pt x="5860" y="1774"/>
                  </a:lnTo>
                  <a:lnTo>
                    <a:pt x="5842" y="1687"/>
                  </a:lnTo>
                  <a:lnTo>
                    <a:pt x="5816" y="1597"/>
                  </a:lnTo>
                  <a:lnTo>
                    <a:pt x="5788" y="1507"/>
                  </a:lnTo>
                  <a:lnTo>
                    <a:pt x="5751" y="1416"/>
                  </a:lnTo>
                  <a:lnTo>
                    <a:pt x="5729" y="1373"/>
                  </a:lnTo>
                  <a:lnTo>
                    <a:pt x="5708" y="1326"/>
                  </a:lnTo>
                  <a:lnTo>
                    <a:pt x="5664" y="1239"/>
                  </a:lnTo>
                  <a:close/>
                  <a:moveTo>
                    <a:pt x="11183" y="1851"/>
                  </a:moveTo>
                  <a:lnTo>
                    <a:pt x="11078" y="1956"/>
                  </a:lnTo>
                  <a:lnTo>
                    <a:pt x="10976" y="2061"/>
                  </a:lnTo>
                  <a:lnTo>
                    <a:pt x="10872" y="2169"/>
                  </a:lnTo>
                  <a:lnTo>
                    <a:pt x="10774" y="2282"/>
                  </a:lnTo>
                  <a:lnTo>
                    <a:pt x="10676" y="2398"/>
                  </a:lnTo>
                  <a:lnTo>
                    <a:pt x="10582" y="2517"/>
                  </a:lnTo>
                  <a:lnTo>
                    <a:pt x="10488" y="2637"/>
                  </a:lnTo>
                  <a:lnTo>
                    <a:pt x="10397" y="2761"/>
                  </a:lnTo>
                  <a:lnTo>
                    <a:pt x="10288" y="2916"/>
                  </a:lnTo>
                  <a:lnTo>
                    <a:pt x="10183" y="3076"/>
                  </a:lnTo>
                  <a:lnTo>
                    <a:pt x="10078" y="3235"/>
                  </a:lnTo>
                  <a:lnTo>
                    <a:pt x="9981" y="3398"/>
                  </a:lnTo>
                  <a:lnTo>
                    <a:pt x="9785" y="3728"/>
                  </a:lnTo>
                  <a:lnTo>
                    <a:pt x="9596" y="4061"/>
                  </a:lnTo>
                  <a:cubicBezTo>
                    <a:pt x="9473" y="4286"/>
                    <a:pt x="9350" y="4514"/>
                    <a:pt x="9227" y="4739"/>
                  </a:cubicBezTo>
                  <a:lnTo>
                    <a:pt x="9041" y="5076"/>
                  </a:lnTo>
                  <a:lnTo>
                    <a:pt x="8853" y="5413"/>
                  </a:lnTo>
                  <a:lnTo>
                    <a:pt x="8658" y="5743"/>
                  </a:lnTo>
                  <a:lnTo>
                    <a:pt x="8559" y="5906"/>
                  </a:lnTo>
                  <a:lnTo>
                    <a:pt x="8454" y="6066"/>
                  </a:lnTo>
                  <a:lnTo>
                    <a:pt x="8350" y="6225"/>
                  </a:lnTo>
                  <a:lnTo>
                    <a:pt x="8241" y="6380"/>
                  </a:lnTo>
                  <a:lnTo>
                    <a:pt x="8128" y="6533"/>
                  </a:lnTo>
                  <a:lnTo>
                    <a:pt x="8012" y="6681"/>
                  </a:lnTo>
                  <a:lnTo>
                    <a:pt x="7893" y="6830"/>
                  </a:lnTo>
                  <a:lnTo>
                    <a:pt x="7766" y="6971"/>
                  </a:lnTo>
                  <a:lnTo>
                    <a:pt x="7639" y="7113"/>
                  </a:lnTo>
                  <a:lnTo>
                    <a:pt x="7505" y="7247"/>
                  </a:lnTo>
                  <a:lnTo>
                    <a:pt x="7364" y="7377"/>
                  </a:lnTo>
                  <a:lnTo>
                    <a:pt x="7219" y="7504"/>
                  </a:lnTo>
                  <a:lnTo>
                    <a:pt x="7067" y="7627"/>
                  </a:lnTo>
                  <a:lnTo>
                    <a:pt x="6991" y="7685"/>
                  </a:lnTo>
                  <a:lnTo>
                    <a:pt x="6911" y="7743"/>
                  </a:lnTo>
                  <a:cubicBezTo>
                    <a:pt x="6875" y="7769"/>
                    <a:pt x="6842" y="7794"/>
                    <a:pt x="6806" y="7815"/>
                  </a:cubicBezTo>
                  <a:cubicBezTo>
                    <a:pt x="6770" y="7841"/>
                    <a:pt x="6737" y="7862"/>
                    <a:pt x="6701" y="7884"/>
                  </a:cubicBezTo>
                  <a:lnTo>
                    <a:pt x="6589" y="7939"/>
                  </a:lnTo>
                  <a:lnTo>
                    <a:pt x="6476" y="7989"/>
                  </a:lnTo>
                  <a:lnTo>
                    <a:pt x="6363" y="8040"/>
                  </a:lnTo>
                  <a:lnTo>
                    <a:pt x="6248" y="8083"/>
                  </a:lnTo>
                  <a:lnTo>
                    <a:pt x="6132" y="8127"/>
                  </a:lnTo>
                  <a:lnTo>
                    <a:pt x="6016" y="8167"/>
                  </a:lnTo>
                  <a:lnTo>
                    <a:pt x="5900" y="8203"/>
                  </a:lnTo>
                  <a:lnTo>
                    <a:pt x="5780" y="8236"/>
                  </a:lnTo>
                  <a:lnTo>
                    <a:pt x="5661" y="8265"/>
                  </a:lnTo>
                  <a:lnTo>
                    <a:pt x="5545" y="8290"/>
                  </a:lnTo>
                  <a:lnTo>
                    <a:pt x="5425" y="8312"/>
                  </a:lnTo>
                  <a:lnTo>
                    <a:pt x="5302" y="8334"/>
                  </a:lnTo>
                  <a:lnTo>
                    <a:pt x="5182" y="8349"/>
                  </a:lnTo>
                  <a:lnTo>
                    <a:pt x="5062" y="8359"/>
                  </a:lnTo>
                  <a:lnTo>
                    <a:pt x="4940" y="8370"/>
                  </a:lnTo>
                  <a:lnTo>
                    <a:pt x="4820" y="8374"/>
                  </a:lnTo>
                  <a:lnTo>
                    <a:pt x="4744" y="8370"/>
                  </a:lnTo>
                  <a:lnTo>
                    <a:pt x="4668" y="8363"/>
                  </a:lnTo>
                  <a:lnTo>
                    <a:pt x="4592" y="8352"/>
                  </a:lnTo>
                  <a:lnTo>
                    <a:pt x="4515" y="8341"/>
                  </a:lnTo>
                  <a:lnTo>
                    <a:pt x="4367" y="8312"/>
                  </a:lnTo>
                  <a:lnTo>
                    <a:pt x="4219" y="8279"/>
                  </a:lnTo>
                  <a:lnTo>
                    <a:pt x="4070" y="8240"/>
                  </a:lnTo>
                  <a:lnTo>
                    <a:pt x="3925" y="8192"/>
                  </a:lnTo>
                  <a:lnTo>
                    <a:pt x="3776" y="8142"/>
                  </a:lnTo>
                  <a:lnTo>
                    <a:pt x="3632" y="8083"/>
                  </a:lnTo>
                  <a:lnTo>
                    <a:pt x="3794" y="8098"/>
                  </a:lnTo>
                  <a:lnTo>
                    <a:pt x="3961" y="8109"/>
                  </a:lnTo>
                  <a:lnTo>
                    <a:pt x="4124" y="8109"/>
                  </a:lnTo>
                  <a:lnTo>
                    <a:pt x="4287" y="8105"/>
                  </a:lnTo>
                  <a:lnTo>
                    <a:pt x="4450" y="8095"/>
                  </a:lnTo>
                  <a:lnTo>
                    <a:pt x="4614" y="8073"/>
                  </a:lnTo>
                  <a:lnTo>
                    <a:pt x="4776" y="8048"/>
                  </a:lnTo>
                  <a:lnTo>
                    <a:pt x="4936" y="8015"/>
                  </a:lnTo>
                  <a:lnTo>
                    <a:pt x="5099" y="7975"/>
                  </a:lnTo>
                  <a:lnTo>
                    <a:pt x="5258" y="7931"/>
                  </a:lnTo>
                  <a:lnTo>
                    <a:pt x="5415" y="7877"/>
                  </a:lnTo>
                  <a:lnTo>
                    <a:pt x="5570" y="7815"/>
                  </a:lnTo>
                  <a:lnTo>
                    <a:pt x="5726" y="7750"/>
                  </a:lnTo>
                  <a:lnTo>
                    <a:pt x="5882" y="7678"/>
                  </a:lnTo>
                  <a:lnTo>
                    <a:pt x="6030" y="7598"/>
                  </a:lnTo>
                  <a:lnTo>
                    <a:pt x="6179" y="7511"/>
                  </a:lnTo>
                  <a:lnTo>
                    <a:pt x="6335" y="7414"/>
                  </a:lnTo>
                  <a:lnTo>
                    <a:pt x="6483" y="7312"/>
                  </a:lnTo>
                  <a:lnTo>
                    <a:pt x="6628" y="7207"/>
                  </a:lnTo>
                  <a:lnTo>
                    <a:pt x="6770" y="7098"/>
                  </a:lnTo>
                  <a:lnTo>
                    <a:pt x="6907" y="6986"/>
                  </a:lnTo>
                  <a:lnTo>
                    <a:pt x="7041" y="6866"/>
                  </a:lnTo>
                  <a:lnTo>
                    <a:pt x="7171" y="6747"/>
                  </a:lnTo>
                  <a:lnTo>
                    <a:pt x="7298" y="6623"/>
                  </a:lnTo>
                  <a:lnTo>
                    <a:pt x="7425" y="6496"/>
                  </a:lnTo>
                  <a:lnTo>
                    <a:pt x="7545" y="6370"/>
                  </a:lnTo>
                  <a:lnTo>
                    <a:pt x="7665" y="6240"/>
                  </a:lnTo>
                  <a:lnTo>
                    <a:pt x="7780" y="6105"/>
                  </a:lnTo>
                  <a:lnTo>
                    <a:pt x="7897" y="5967"/>
                  </a:lnTo>
                  <a:lnTo>
                    <a:pt x="8009" y="5830"/>
                  </a:lnTo>
                  <a:lnTo>
                    <a:pt x="8226" y="5547"/>
                  </a:lnTo>
                  <a:lnTo>
                    <a:pt x="8440" y="5261"/>
                  </a:lnTo>
                  <a:lnTo>
                    <a:pt x="8646" y="4967"/>
                  </a:lnTo>
                  <a:lnTo>
                    <a:pt x="9053" y="4380"/>
                  </a:lnTo>
                  <a:cubicBezTo>
                    <a:pt x="9190" y="4181"/>
                    <a:pt x="9324" y="3985"/>
                    <a:pt x="9459" y="3790"/>
                  </a:cubicBezTo>
                  <a:lnTo>
                    <a:pt x="9665" y="3496"/>
                  </a:lnTo>
                  <a:lnTo>
                    <a:pt x="9872" y="3209"/>
                  </a:lnTo>
                  <a:lnTo>
                    <a:pt x="10020" y="3017"/>
                  </a:lnTo>
                  <a:lnTo>
                    <a:pt x="10176" y="2833"/>
                  </a:lnTo>
                  <a:lnTo>
                    <a:pt x="10332" y="2652"/>
                  </a:lnTo>
                  <a:lnTo>
                    <a:pt x="10495" y="2478"/>
                  </a:lnTo>
                  <a:lnTo>
                    <a:pt x="10662" y="2311"/>
                  </a:lnTo>
                  <a:lnTo>
                    <a:pt x="10832" y="2148"/>
                  </a:lnTo>
                  <a:lnTo>
                    <a:pt x="11006" y="1995"/>
                  </a:lnTo>
                  <a:lnTo>
                    <a:pt x="11183" y="1851"/>
                  </a:lnTo>
                  <a:close/>
                  <a:moveTo>
                    <a:pt x="14520" y="3235"/>
                  </a:moveTo>
                  <a:lnTo>
                    <a:pt x="14579" y="3239"/>
                  </a:lnTo>
                  <a:lnTo>
                    <a:pt x="14634" y="3243"/>
                  </a:lnTo>
                  <a:lnTo>
                    <a:pt x="14691" y="3249"/>
                  </a:lnTo>
                  <a:lnTo>
                    <a:pt x="14749" y="3256"/>
                  </a:lnTo>
                  <a:lnTo>
                    <a:pt x="14803" y="3268"/>
                  </a:lnTo>
                  <a:lnTo>
                    <a:pt x="14858" y="3278"/>
                  </a:lnTo>
                  <a:lnTo>
                    <a:pt x="14912" y="3293"/>
                  </a:lnTo>
                  <a:lnTo>
                    <a:pt x="14967" y="3308"/>
                  </a:lnTo>
                  <a:lnTo>
                    <a:pt x="15021" y="3322"/>
                  </a:lnTo>
                  <a:lnTo>
                    <a:pt x="15072" y="3340"/>
                  </a:lnTo>
                  <a:lnTo>
                    <a:pt x="15126" y="3358"/>
                  </a:lnTo>
                  <a:lnTo>
                    <a:pt x="15177" y="3380"/>
                  </a:lnTo>
                  <a:lnTo>
                    <a:pt x="15224" y="3402"/>
                  </a:lnTo>
                  <a:lnTo>
                    <a:pt x="15274" y="3427"/>
                  </a:lnTo>
                  <a:lnTo>
                    <a:pt x="15321" y="3452"/>
                  </a:lnTo>
                  <a:lnTo>
                    <a:pt x="15368" y="3482"/>
                  </a:lnTo>
                  <a:lnTo>
                    <a:pt x="15416" y="3510"/>
                  </a:lnTo>
                  <a:lnTo>
                    <a:pt x="15460" y="3539"/>
                  </a:lnTo>
                  <a:lnTo>
                    <a:pt x="15503" y="3569"/>
                  </a:lnTo>
                  <a:lnTo>
                    <a:pt x="15547" y="3604"/>
                  </a:lnTo>
                  <a:lnTo>
                    <a:pt x="15590" y="3637"/>
                  </a:lnTo>
                  <a:lnTo>
                    <a:pt x="15629" y="3674"/>
                  </a:lnTo>
                  <a:lnTo>
                    <a:pt x="15666" y="3710"/>
                  </a:lnTo>
                  <a:lnTo>
                    <a:pt x="15706" y="3750"/>
                  </a:lnTo>
                  <a:lnTo>
                    <a:pt x="15742" y="3790"/>
                  </a:lnTo>
                  <a:lnTo>
                    <a:pt x="15775" y="3830"/>
                  </a:lnTo>
                  <a:lnTo>
                    <a:pt x="15808" y="3873"/>
                  </a:lnTo>
                  <a:lnTo>
                    <a:pt x="15840" y="3917"/>
                  </a:lnTo>
                  <a:lnTo>
                    <a:pt x="15868" y="3960"/>
                  </a:lnTo>
                  <a:lnTo>
                    <a:pt x="15898" y="4007"/>
                  </a:lnTo>
                  <a:lnTo>
                    <a:pt x="15923" y="4054"/>
                  </a:lnTo>
                  <a:lnTo>
                    <a:pt x="15949" y="4101"/>
                  </a:lnTo>
                  <a:lnTo>
                    <a:pt x="15974" y="4152"/>
                  </a:lnTo>
                  <a:lnTo>
                    <a:pt x="15992" y="4203"/>
                  </a:lnTo>
                  <a:lnTo>
                    <a:pt x="16014" y="4253"/>
                  </a:lnTo>
                  <a:lnTo>
                    <a:pt x="16032" y="4308"/>
                  </a:lnTo>
                  <a:lnTo>
                    <a:pt x="16047" y="4362"/>
                  </a:lnTo>
                  <a:lnTo>
                    <a:pt x="16061" y="4417"/>
                  </a:lnTo>
                  <a:lnTo>
                    <a:pt x="16072" y="4474"/>
                  </a:lnTo>
                  <a:lnTo>
                    <a:pt x="16082" y="4532"/>
                  </a:lnTo>
                  <a:lnTo>
                    <a:pt x="16090" y="4591"/>
                  </a:lnTo>
                  <a:lnTo>
                    <a:pt x="16094" y="4652"/>
                  </a:lnTo>
                  <a:lnTo>
                    <a:pt x="16097" y="4710"/>
                  </a:lnTo>
                  <a:lnTo>
                    <a:pt x="16097" y="4771"/>
                  </a:lnTo>
                  <a:lnTo>
                    <a:pt x="16097" y="4837"/>
                  </a:lnTo>
                  <a:lnTo>
                    <a:pt x="16094" y="4898"/>
                  </a:lnTo>
                  <a:lnTo>
                    <a:pt x="16079" y="4840"/>
                  </a:lnTo>
                  <a:lnTo>
                    <a:pt x="16061" y="4783"/>
                  </a:lnTo>
                  <a:lnTo>
                    <a:pt x="16042" y="4725"/>
                  </a:lnTo>
                  <a:lnTo>
                    <a:pt x="16021" y="4670"/>
                  </a:lnTo>
                  <a:lnTo>
                    <a:pt x="15995" y="4612"/>
                  </a:lnTo>
                  <a:lnTo>
                    <a:pt x="15970" y="4558"/>
                  </a:lnTo>
                  <a:lnTo>
                    <a:pt x="15942" y="4504"/>
                  </a:lnTo>
                  <a:lnTo>
                    <a:pt x="15912" y="4452"/>
                  </a:lnTo>
                  <a:lnTo>
                    <a:pt x="15880" y="4402"/>
                  </a:lnTo>
                  <a:lnTo>
                    <a:pt x="15847" y="4351"/>
                  </a:lnTo>
                  <a:lnTo>
                    <a:pt x="15811" y="4300"/>
                  </a:lnTo>
                  <a:lnTo>
                    <a:pt x="15771" y="4253"/>
                  </a:lnTo>
                  <a:lnTo>
                    <a:pt x="15735" y="4210"/>
                  </a:lnTo>
                  <a:lnTo>
                    <a:pt x="15691" y="4166"/>
                  </a:lnTo>
                  <a:lnTo>
                    <a:pt x="15648" y="4123"/>
                  </a:lnTo>
                  <a:lnTo>
                    <a:pt x="15604" y="4079"/>
                  </a:lnTo>
                  <a:lnTo>
                    <a:pt x="15561" y="4044"/>
                  </a:lnTo>
                  <a:lnTo>
                    <a:pt x="15510" y="4004"/>
                  </a:lnTo>
                  <a:lnTo>
                    <a:pt x="15463" y="3970"/>
                  </a:lnTo>
                  <a:lnTo>
                    <a:pt x="15412" y="3938"/>
                  </a:lnTo>
                  <a:lnTo>
                    <a:pt x="15361" y="3905"/>
                  </a:lnTo>
                  <a:lnTo>
                    <a:pt x="15308" y="3877"/>
                  </a:lnTo>
                  <a:lnTo>
                    <a:pt x="15256" y="3851"/>
                  </a:lnTo>
                  <a:lnTo>
                    <a:pt x="15199" y="3826"/>
                  </a:lnTo>
                  <a:lnTo>
                    <a:pt x="15144" y="3804"/>
                  </a:lnTo>
                  <a:lnTo>
                    <a:pt x="15086" y="3786"/>
                  </a:lnTo>
                  <a:lnTo>
                    <a:pt x="15028" y="3768"/>
                  </a:lnTo>
                  <a:lnTo>
                    <a:pt x="14970" y="3753"/>
                  </a:lnTo>
                  <a:lnTo>
                    <a:pt x="14912" y="3743"/>
                  </a:lnTo>
                  <a:lnTo>
                    <a:pt x="14851" y="3735"/>
                  </a:lnTo>
                  <a:lnTo>
                    <a:pt x="14789" y="3728"/>
                  </a:lnTo>
                  <a:lnTo>
                    <a:pt x="14727" y="3724"/>
                  </a:lnTo>
                  <a:cubicBezTo>
                    <a:pt x="14694" y="3724"/>
                    <a:pt x="14662" y="3728"/>
                    <a:pt x="14629" y="3728"/>
                  </a:cubicBezTo>
                  <a:cubicBezTo>
                    <a:pt x="14597" y="3728"/>
                    <a:pt x="14568" y="3728"/>
                    <a:pt x="14535" y="3731"/>
                  </a:cubicBezTo>
                  <a:cubicBezTo>
                    <a:pt x="14503" y="3735"/>
                    <a:pt x="14473" y="3739"/>
                    <a:pt x="14445" y="3739"/>
                  </a:cubicBezTo>
                  <a:cubicBezTo>
                    <a:pt x="14416" y="3746"/>
                    <a:pt x="14387" y="3750"/>
                    <a:pt x="14358" y="3753"/>
                  </a:cubicBezTo>
                  <a:cubicBezTo>
                    <a:pt x="14329" y="3761"/>
                    <a:pt x="14300" y="3764"/>
                    <a:pt x="14271" y="3771"/>
                  </a:cubicBezTo>
                  <a:cubicBezTo>
                    <a:pt x="14246" y="3778"/>
                    <a:pt x="14216" y="3786"/>
                    <a:pt x="14191" y="3793"/>
                  </a:cubicBezTo>
                  <a:cubicBezTo>
                    <a:pt x="14166" y="3800"/>
                    <a:pt x="14140" y="3808"/>
                    <a:pt x="14115" y="3818"/>
                  </a:cubicBezTo>
                  <a:lnTo>
                    <a:pt x="14039" y="3844"/>
                  </a:lnTo>
                  <a:lnTo>
                    <a:pt x="13966" y="3877"/>
                  </a:lnTo>
                  <a:lnTo>
                    <a:pt x="13901" y="3913"/>
                  </a:lnTo>
                  <a:lnTo>
                    <a:pt x="13836" y="3952"/>
                  </a:lnTo>
                  <a:lnTo>
                    <a:pt x="13774" y="3992"/>
                  </a:lnTo>
                  <a:lnTo>
                    <a:pt x="13716" y="4039"/>
                  </a:lnTo>
                  <a:lnTo>
                    <a:pt x="13659" y="4087"/>
                  </a:lnTo>
                  <a:lnTo>
                    <a:pt x="13607" y="4137"/>
                  </a:lnTo>
                  <a:lnTo>
                    <a:pt x="13557" y="4191"/>
                  </a:lnTo>
                  <a:lnTo>
                    <a:pt x="13513" y="4246"/>
                  </a:lnTo>
                  <a:lnTo>
                    <a:pt x="13470" y="4304"/>
                  </a:lnTo>
                  <a:lnTo>
                    <a:pt x="13426" y="4365"/>
                  </a:lnTo>
                  <a:lnTo>
                    <a:pt x="13390" y="4431"/>
                  </a:lnTo>
                  <a:lnTo>
                    <a:pt x="13354" y="4496"/>
                  </a:lnTo>
                  <a:lnTo>
                    <a:pt x="13321" y="4561"/>
                  </a:lnTo>
                  <a:lnTo>
                    <a:pt x="13292" y="4631"/>
                  </a:lnTo>
                  <a:lnTo>
                    <a:pt x="13267" y="4703"/>
                  </a:lnTo>
                  <a:lnTo>
                    <a:pt x="13242" y="4775"/>
                  </a:lnTo>
                  <a:lnTo>
                    <a:pt x="13224" y="4852"/>
                  </a:lnTo>
                  <a:lnTo>
                    <a:pt x="13205" y="4924"/>
                  </a:lnTo>
                  <a:lnTo>
                    <a:pt x="13187" y="5004"/>
                  </a:lnTo>
                  <a:lnTo>
                    <a:pt x="13172" y="5079"/>
                  </a:lnTo>
                  <a:lnTo>
                    <a:pt x="13162" y="5159"/>
                  </a:lnTo>
                  <a:lnTo>
                    <a:pt x="13155" y="5239"/>
                  </a:lnTo>
                  <a:lnTo>
                    <a:pt x="13147" y="5322"/>
                  </a:lnTo>
                  <a:lnTo>
                    <a:pt x="13147" y="5402"/>
                  </a:lnTo>
                  <a:lnTo>
                    <a:pt x="13144" y="5486"/>
                  </a:lnTo>
                  <a:lnTo>
                    <a:pt x="13147" y="5569"/>
                  </a:lnTo>
                  <a:lnTo>
                    <a:pt x="13151" y="5653"/>
                  </a:lnTo>
                  <a:lnTo>
                    <a:pt x="13155" y="5735"/>
                  </a:lnTo>
                  <a:lnTo>
                    <a:pt x="13162" y="5819"/>
                  </a:lnTo>
                  <a:lnTo>
                    <a:pt x="13172" y="5902"/>
                  </a:lnTo>
                  <a:lnTo>
                    <a:pt x="13187" y="5986"/>
                  </a:lnTo>
                  <a:lnTo>
                    <a:pt x="13202" y="6069"/>
                  </a:lnTo>
                  <a:lnTo>
                    <a:pt x="13216" y="6153"/>
                  </a:lnTo>
                  <a:lnTo>
                    <a:pt x="13238" y="6235"/>
                  </a:lnTo>
                  <a:lnTo>
                    <a:pt x="13256" y="6319"/>
                  </a:lnTo>
                  <a:lnTo>
                    <a:pt x="13281" y="6399"/>
                  </a:lnTo>
                  <a:lnTo>
                    <a:pt x="13307" y="6482"/>
                  </a:lnTo>
                  <a:lnTo>
                    <a:pt x="13332" y="6561"/>
                  </a:lnTo>
                  <a:lnTo>
                    <a:pt x="13361" y="6641"/>
                  </a:lnTo>
                  <a:lnTo>
                    <a:pt x="13390" y="6718"/>
                  </a:lnTo>
                  <a:lnTo>
                    <a:pt x="13423" y="6794"/>
                  </a:lnTo>
                  <a:lnTo>
                    <a:pt x="13459" y="6870"/>
                  </a:lnTo>
                  <a:lnTo>
                    <a:pt x="13495" y="6942"/>
                  </a:lnTo>
                  <a:lnTo>
                    <a:pt x="13532" y="7014"/>
                  </a:lnTo>
                  <a:lnTo>
                    <a:pt x="13572" y="7088"/>
                  </a:lnTo>
                  <a:lnTo>
                    <a:pt x="13612" y="7153"/>
                  </a:lnTo>
                  <a:lnTo>
                    <a:pt x="13655" y="7221"/>
                  </a:lnTo>
                  <a:lnTo>
                    <a:pt x="13699" y="7287"/>
                  </a:lnTo>
                  <a:lnTo>
                    <a:pt x="13746" y="7348"/>
                  </a:lnTo>
                  <a:lnTo>
                    <a:pt x="13793" y="7406"/>
                  </a:lnTo>
                  <a:lnTo>
                    <a:pt x="13843" y="7464"/>
                  </a:lnTo>
                  <a:lnTo>
                    <a:pt x="13894" y="7522"/>
                  </a:lnTo>
                  <a:lnTo>
                    <a:pt x="13945" y="7573"/>
                  </a:lnTo>
                  <a:lnTo>
                    <a:pt x="13999" y="7623"/>
                  </a:lnTo>
                  <a:lnTo>
                    <a:pt x="14053" y="7670"/>
                  </a:lnTo>
                  <a:lnTo>
                    <a:pt x="14151" y="7747"/>
                  </a:lnTo>
                  <a:lnTo>
                    <a:pt x="14253" y="7815"/>
                  </a:lnTo>
                  <a:lnTo>
                    <a:pt x="14354" y="7881"/>
                  </a:lnTo>
                  <a:lnTo>
                    <a:pt x="14455" y="7942"/>
                  </a:lnTo>
                  <a:lnTo>
                    <a:pt x="14560" y="7996"/>
                  </a:lnTo>
                  <a:lnTo>
                    <a:pt x="14666" y="8044"/>
                  </a:lnTo>
                  <a:lnTo>
                    <a:pt x="14771" y="8083"/>
                  </a:lnTo>
                  <a:lnTo>
                    <a:pt x="14880" y="8123"/>
                  </a:lnTo>
                  <a:lnTo>
                    <a:pt x="14988" y="8153"/>
                  </a:lnTo>
                  <a:lnTo>
                    <a:pt x="15097" y="8182"/>
                  </a:lnTo>
                  <a:lnTo>
                    <a:pt x="15206" y="8203"/>
                  </a:lnTo>
                  <a:lnTo>
                    <a:pt x="15318" y="8218"/>
                  </a:lnTo>
                  <a:lnTo>
                    <a:pt x="15427" y="8229"/>
                  </a:lnTo>
                  <a:lnTo>
                    <a:pt x="15539" y="8236"/>
                  </a:lnTo>
                  <a:lnTo>
                    <a:pt x="15648" y="8236"/>
                  </a:lnTo>
                  <a:lnTo>
                    <a:pt x="15760" y="8232"/>
                  </a:lnTo>
                  <a:lnTo>
                    <a:pt x="15868" y="8225"/>
                  </a:lnTo>
                  <a:lnTo>
                    <a:pt x="15982" y="8214"/>
                  </a:lnTo>
                  <a:lnTo>
                    <a:pt x="16090" y="8196"/>
                  </a:lnTo>
                  <a:lnTo>
                    <a:pt x="16199" y="8175"/>
                  </a:lnTo>
                  <a:lnTo>
                    <a:pt x="16308" y="8149"/>
                  </a:lnTo>
                  <a:lnTo>
                    <a:pt x="16412" y="8120"/>
                  </a:lnTo>
                  <a:lnTo>
                    <a:pt x="16521" y="8083"/>
                  </a:lnTo>
                  <a:lnTo>
                    <a:pt x="16626" y="8048"/>
                  </a:lnTo>
                  <a:lnTo>
                    <a:pt x="16731" y="8004"/>
                  </a:lnTo>
                  <a:lnTo>
                    <a:pt x="16833" y="7957"/>
                  </a:lnTo>
                  <a:lnTo>
                    <a:pt x="16934" y="7909"/>
                  </a:lnTo>
                  <a:lnTo>
                    <a:pt x="17032" y="7855"/>
                  </a:lnTo>
                  <a:lnTo>
                    <a:pt x="17130" y="7797"/>
                  </a:lnTo>
                  <a:lnTo>
                    <a:pt x="17228" y="7735"/>
                  </a:lnTo>
                  <a:lnTo>
                    <a:pt x="17322" y="7675"/>
                  </a:lnTo>
                  <a:lnTo>
                    <a:pt x="17412" y="7605"/>
                  </a:lnTo>
                  <a:lnTo>
                    <a:pt x="17311" y="7703"/>
                  </a:lnTo>
                  <a:lnTo>
                    <a:pt x="17203" y="7797"/>
                  </a:lnTo>
                  <a:lnTo>
                    <a:pt x="17090" y="7884"/>
                  </a:lnTo>
                  <a:lnTo>
                    <a:pt x="16977" y="7968"/>
                  </a:lnTo>
                  <a:lnTo>
                    <a:pt x="16858" y="8048"/>
                  </a:lnTo>
                  <a:lnTo>
                    <a:pt x="16738" y="8120"/>
                  </a:lnTo>
                  <a:lnTo>
                    <a:pt x="16616" y="8189"/>
                  </a:lnTo>
                  <a:lnTo>
                    <a:pt x="16489" y="8254"/>
                  </a:lnTo>
                  <a:lnTo>
                    <a:pt x="16362" y="8309"/>
                  </a:lnTo>
                  <a:lnTo>
                    <a:pt x="16231" y="8359"/>
                  </a:lnTo>
                  <a:lnTo>
                    <a:pt x="16162" y="8384"/>
                  </a:lnTo>
                  <a:lnTo>
                    <a:pt x="16097" y="8406"/>
                  </a:lnTo>
                  <a:lnTo>
                    <a:pt x="16029" y="8424"/>
                  </a:lnTo>
                  <a:lnTo>
                    <a:pt x="15960" y="8443"/>
                  </a:lnTo>
                  <a:lnTo>
                    <a:pt x="15890" y="8461"/>
                  </a:lnTo>
                  <a:lnTo>
                    <a:pt x="15822" y="8475"/>
                  </a:lnTo>
                  <a:lnTo>
                    <a:pt x="15753" y="8490"/>
                  </a:lnTo>
                  <a:lnTo>
                    <a:pt x="15681" y="8501"/>
                  </a:lnTo>
                  <a:lnTo>
                    <a:pt x="15612" y="8511"/>
                  </a:lnTo>
                  <a:lnTo>
                    <a:pt x="15539" y="8518"/>
                  </a:lnTo>
                  <a:lnTo>
                    <a:pt x="15470" y="8526"/>
                  </a:lnTo>
                  <a:lnTo>
                    <a:pt x="15398" y="8530"/>
                  </a:lnTo>
                  <a:lnTo>
                    <a:pt x="15278" y="8533"/>
                  </a:lnTo>
                  <a:lnTo>
                    <a:pt x="15162" y="8533"/>
                  </a:lnTo>
                  <a:lnTo>
                    <a:pt x="15047" y="8530"/>
                  </a:lnTo>
                  <a:lnTo>
                    <a:pt x="14927" y="8518"/>
                  </a:lnTo>
                  <a:lnTo>
                    <a:pt x="14811" y="8504"/>
                  </a:lnTo>
                  <a:lnTo>
                    <a:pt x="14694" y="8486"/>
                  </a:lnTo>
                  <a:lnTo>
                    <a:pt x="14579" y="8461"/>
                  </a:lnTo>
                  <a:lnTo>
                    <a:pt x="14467" y="8436"/>
                  </a:lnTo>
                  <a:lnTo>
                    <a:pt x="14351" y="8403"/>
                  </a:lnTo>
                  <a:lnTo>
                    <a:pt x="14238" y="8370"/>
                  </a:lnTo>
                  <a:lnTo>
                    <a:pt x="14129" y="8330"/>
                  </a:lnTo>
                  <a:lnTo>
                    <a:pt x="14020" y="8287"/>
                  </a:lnTo>
                  <a:lnTo>
                    <a:pt x="13912" y="8240"/>
                  </a:lnTo>
                  <a:lnTo>
                    <a:pt x="13807" y="8189"/>
                  </a:lnTo>
                  <a:lnTo>
                    <a:pt x="13702" y="8131"/>
                  </a:lnTo>
                  <a:lnTo>
                    <a:pt x="13600" y="8073"/>
                  </a:lnTo>
                  <a:lnTo>
                    <a:pt x="13503" y="8011"/>
                  </a:lnTo>
                  <a:lnTo>
                    <a:pt x="13405" y="7946"/>
                  </a:lnTo>
                  <a:lnTo>
                    <a:pt x="13314" y="7874"/>
                  </a:lnTo>
                  <a:lnTo>
                    <a:pt x="13224" y="7801"/>
                  </a:lnTo>
                  <a:lnTo>
                    <a:pt x="13133" y="7725"/>
                  </a:lnTo>
                  <a:lnTo>
                    <a:pt x="13050" y="7645"/>
                  </a:lnTo>
                  <a:lnTo>
                    <a:pt x="12970" y="7562"/>
                  </a:lnTo>
                  <a:lnTo>
                    <a:pt x="12894" y="7475"/>
                  </a:lnTo>
                  <a:lnTo>
                    <a:pt x="12818" y="7384"/>
                  </a:lnTo>
                  <a:lnTo>
                    <a:pt x="12749" y="7290"/>
                  </a:lnTo>
                  <a:lnTo>
                    <a:pt x="12684" y="7192"/>
                  </a:lnTo>
                  <a:lnTo>
                    <a:pt x="12622" y="7091"/>
                  </a:lnTo>
                  <a:lnTo>
                    <a:pt x="12564" y="6989"/>
                  </a:lnTo>
                  <a:lnTo>
                    <a:pt x="12513" y="6884"/>
                  </a:lnTo>
                  <a:lnTo>
                    <a:pt x="12466" y="6772"/>
                  </a:lnTo>
                  <a:lnTo>
                    <a:pt x="12423" y="6660"/>
                  </a:lnTo>
                  <a:lnTo>
                    <a:pt x="12390" y="6554"/>
                  </a:lnTo>
                  <a:lnTo>
                    <a:pt x="12357" y="6446"/>
                  </a:lnTo>
                  <a:lnTo>
                    <a:pt x="12332" y="6337"/>
                  </a:lnTo>
                  <a:lnTo>
                    <a:pt x="12311" y="6225"/>
                  </a:lnTo>
                  <a:lnTo>
                    <a:pt x="12292" y="6116"/>
                  </a:lnTo>
                  <a:lnTo>
                    <a:pt x="12281" y="6004"/>
                  </a:lnTo>
                  <a:lnTo>
                    <a:pt x="12274" y="5892"/>
                  </a:lnTo>
                  <a:lnTo>
                    <a:pt x="12271" y="5775"/>
                  </a:lnTo>
                  <a:lnTo>
                    <a:pt x="12271" y="5663"/>
                  </a:lnTo>
                  <a:lnTo>
                    <a:pt x="12274" y="5551"/>
                  </a:lnTo>
                  <a:lnTo>
                    <a:pt x="12285" y="5439"/>
                  </a:lnTo>
                  <a:lnTo>
                    <a:pt x="12296" y="5326"/>
                  </a:lnTo>
                  <a:lnTo>
                    <a:pt x="12314" y="5213"/>
                  </a:lnTo>
                  <a:lnTo>
                    <a:pt x="12336" y="5105"/>
                  </a:lnTo>
                  <a:lnTo>
                    <a:pt x="12364" y="4996"/>
                  </a:lnTo>
                  <a:lnTo>
                    <a:pt x="12394" y="4887"/>
                  </a:lnTo>
                  <a:lnTo>
                    <a:pt x="12430" y="4778"/>
                  </a:lnTo>
                  <a:lnTo>
                    <a:pt x="12470" y="4678"/>
                  </a:lnTo>
                  <a:lnTo>
                    <a:pt x="12513" y="4572"/>
                  </a:lnTo>
                  <a:lnTo>
                    <a:pt x="12560" y="4471"/>
                  </a:lnTo>
                  <a:lnTo>
                    <a:pt x="12615" y="4373"/>
                  </a:lnTo>
                  <a:lnTo>
                    <a:pt x="12669" y="4278"/>
                  </a:lnTo>
                  <a:lnTo>
                    <a:pt x="12731" y="4184"/>
                  </a:lnTo>
                  <a:lnTo>
                    <a:pt x="12796" y="4094"/>
                  </a:lnTo>
                  <a:lnTo>
                    <a:pt x="12865" y="4007"/>
                  </a:lnTo>
                  <a:lnTo>
                    <a:pt x="12941" y="3924"/>
                  </a:lnTo>
                  <a:lnTo>
                    <a:pt x="13017" y="3844"/>
                  </a:lnTo>
                  <a:lnTo>
                    <a:pt x="13100" y="3764"/>
                  </a:lnTo>
                  <a:lnTo>
                    <a:pt x="13184" y="3691"/>
                  </a:lnTo>
                  <a:lnTo>
                    <a:pt x="13231" y="3659"/>
                  </a:lnTo>
                  <a:lnTo>
                    <a:pt x="13274" y="3623"/>
                  </a:lnTo>
                  <a:lnTo>
                    <a:pt x="13321" y="3590"/>
                  </a:lnTo>
                  <a:lnTo>
                    <a:pt x="13368" y="3561"/>
                  </a:lnTo>
                  <a:lnTo>
                    <a:pt x="13419" y="3529"/>
                  </a:lnTo>
                  <a:lnTo>
                    <a:pt x="13470" y="3500"/>
                  </a:lnTo>
                  <a:lnTo>
                    <a:pt x="13525" y="3467"/>
                  </a:lnTo>
                  <a:lnTo>
                    <a:pt x="13582" y="3438"/>
                  </a:lnTo>
                  <a:lnTo>
                    <a:pt x="13640" y="3413"/>
                  </a:lnTo>
                  <a:lnTo>
                    <a:pt x="13699" y="3387"/>
                  </a:lnTo>
                  <a:lnTo>
                    <a:pt x="13756" y="3362"/>
                  </a:lnTo>
                  <a:lnTo>
                    <a:pt x="13814" y="3343"/>
                  </a:lnTo>
                  <a:lnTo>
                    <a:pt x="13876" y="3322"/>
                  </a:lnTo>
                  <a:lnTo>
                    <a:pt x="13933" y="3304"/>
                  </a:lnTo>
                  <a:lnTo>
                    <a:pt x="13992" y="3290"/>
                  </a:lnTo>
                  <a:lnTo>
                    <a:pt x="14050" y="3275"/>
                  </a:lnTo>
                  <a:lnTo>
                    <a:pt x="14112" y="3264"/>
                  </a:lnTo>
                  <a:lnTo>
                    <a:pt x="14169" y="3256"/>
                  </a:lnTo>
                  <a:lnTo>
                    <a:pt x="14227" y="3246"/>
                  </a:lnTo>
                  <a:lnTo>
                    <a:pt x="14286" y="3243"/>
                  </a:lnTo>
                  <a:lnTo>
                    <a:pt x="14347" y="3239"/>
                  </a:lnTo>
                  <a:lnTo>
                    <a:pt x="14405" y="3235"/>
                  </a:lnTo>
                  <a:close/>
                  <a:moveTo>
                    <a:pt x="3860" y="0"/>
                  </a:moveTo>
                  <a:cubicBezTo>
                    <a:pt x="3802" y="0"/>
                    <a:pt x="3744" y="2"/>
                    <a:pt x="3686" y="6"/>
                  </a:cubicBezTo>
                  <a:cubicBezTo>
                    <a:pt x="2620" y="79"/>
                    <a:pt x="1649" y="739"/>
                    <a:pt x="1033" y="1612"/>
                  </a:cubicBezTo>
                  <a:cubicBezTo>
                    <a:pt x="243" y="2739"/>
                    <a:pt x="1" y="4235"/>
                    <a:pt x="399" y="5551"/>
                  </a:cubicBezTo>
                  <a:cubicBezTo>
                    <a:pt x="801" y="6866"/>
                    <a:pt x="1841" y="7975"/>
                    <a:pt x="3132" y="8449"/>
                  </a:cubicBezTo>
                  <a:cubicBezTo>
                    <a:pt x="3616" y="8627"/>
                    <a:pt x="4130" y="8715"/>
                    <a:pt x="4645" y="8715"/>
                  </a:cubicBezTo>
                  <a:cubicBezTo>
                    <a:pt x="5506" y="8715"/>
                    <a:pt x="6368" y="8470"/>
                    <a:pt x="7089" y="7996"/>
                  </a:cubicBezTo>
                  <a:cubicBezTo>
                    <a:pt x="8302" y="7200"/>
                    <a:pt x="9034" y="5862"/>
                    <a:pt x="9748" y="4598"/>
                  </a:cubicBezTo>
                  <a:cubicBezTo>
                    <a:pt x="10466" y="3333"/>
                    <a:pt x="11277" y="2021"/>
                    <a:pt x="12564" y="1343"/>
                  </a:cubicBezTo>
                  <a:cubicBezTo>
                    <a:pt x="13136" y="1041"/>
                    <a:pt x="13783" y="889"/>
                    <a:pt x="14430" y="889"/>
                  </a:cubicBezTo>
                  <a:cubicBezTo>
                    <a:pt x="15009" y="889"/>
                    <a:pt x="15587" y="1010"/>
                    <a:pt x="16112" y="1253"/>
                  </a:cubicBezTo>
                  <a:cubicBezTo>
                    <a:pt x="17224" y="1771"/>
                    <a:pt x="18069" y="2829"/>
                    <a:pt x="18330" y="4025"/>
                  </a:cubicBezTo>
                  <a:cubicBezTo>
                    <a:pt x="18551" y="5044"/>
                    <a:pt x="18337" y="6178"/>
                    <a:pt x="17648" y="6964"/>
                  </a:cubicBezTo>
                  <a:cubicBezTo>
                    <a:pt x="17154" y="7529"/>
                    <a:pt x="16402" y="7873"/>
                    <a:pt x="15658" y="7873"/>
                  </a:cubicBezTo>
                  <a:cubicBezTo>
                    <a:pt x="15372" y="7873"/>
                    <a:pt x="15087" y="7822"/>
                    <a:pt x="14818" y="7714"/>
                  </a:cubicBezTo>
                  <a:cubicBezTo>
                    <a:pt x="13851" y="7322"/>
                    <a:pt x="13245" y="6141"/>
                    <a:pt x="13600" y="5163"/>
                  </a:cubicBezTo>
                  <a:cubicBezTo>
                    <a:pt x="13727" y="4822"/>
                    <a:pt x="13959" y="4514"/>
                    <a:pt x="14281" y="4355"/>
                  </a:cubicBezTo>
                  <a:cubicBezTo>
                    <a:pt x="14431" y="4279"/>
                    <a:pt x="14600" y="4239"/>
                    <a:pt x="14767" y="4239"/>
                  </a:cubicBezTo>
                  <a:cubicBezTo>
                    <a:pt x="14961" y="4239"/>
                    <a:pt x="15153" y="4293"/>
                    <a:pt x="15311" y="4405"/>
                  </a:cubicBezTo>
                  <a:cubicBezTo>
                    <a:pt x="15684" y="4678"/>
                    <a:pt x="15775" y="5228"/>
                    <a:pt x="15619" y="5666"/>
                  </a:cubicBezTo>
                  <a:cubicBezTo>
                    <a:pt x="15460" y="6101"/>
                    <a:pt x="15101" y="6435"/>
                    <a:pt x="14716" y="6696"/>
                  </a:cubicBezTo>
                  <a:cubicBezTo>
                    <a:pt x="14782" y="6704"/>
                    <a:pt x="14849" y="6708"/>
                    <a:pt x="14915" y="6708"/>
                  </a:cubicBezTo>
                  <a:cubicBezTo>
                    <a:pt x="15688" y="6708"/>
                    <a:pt x="16434" y="6162"/>
                    <a:pt x="16688" y="5424"/>
                  </a:cubicBezTo>
                  <a:cubicBezTo>
                    <a:pt x="16967" y="4626"/>
                    <a:pt x="16673" y="3681"/>
                    <a:pt x="16032" y="3126"/>
                  </a:cubicBezTo>
                  <a:cubicBezTo>
                    <a:pt x="15597" y="2750"/>
                    <a:pt x="15020" y="2560"/>
                    <a:pt x="14441" y="2560"/>
                  </a:cubicBezTo>
                  <a:cubicBezTo>
                    <a:pt x="14172" y="2560"/>
                    <a:pt x="13903" y="2601"/>
                    <a:pt x="13647" y="2684"/>
                  </a:cubicBezTo>
                  <a:cubicBezTo>
                    <a:pt x="12843" y="2945"/>
                    <a:pt x="12187" y="3594"/>
                    <a:pt x="11857" y="4373"/>
                  </a:cubicBezTo>
                  <a:cubicBezTo>
                    <a:pt x="11242" y="5837"/>
                    <a:pt x="11857" y="7689"/>
                    <a:pt x="13180" y="8570"/>
                  </a:cubicBezTo>
                  <a:cubicBezTo>
                    <a:pt x="13784" y="8969"/>
                    <a:pt x="14503" y="9162"/>
                    <a:pt x="15226" y="9162"/>
                  </a:cubicBezTo>
                  <a:cubicBezTo>
                    <a:pt x="16090" y="9162"/>
                    <a:pt x="16960" y="8886"/>
                    <a:pt x="17644" y="8359"/>
                  </a:cubicBezTo>
                  <a:cubicBezTo>
                    <a:pt x="18906" y="7388"/>
                    <a:pt x="19504" y="5666"/>
                    <a:pt x="19213" y="4104"/>
                  </a:cubicBezTo>
                  <a:cubicBezTo>
                    <a:pt x="19101" y="3507"/>
                    <a:pt x="18866" y="2938"/>
                    <a:pt x="18539" y="2430"/>
                  </a:cubicBezTo>
                  <a:cubicBezTo>
                    <a:pt x="18257" y="1988"/>
                    <a:pt x="17905" y="1594"/>
                    <a:pt x="17504" y="1256"/>
                  </a:cubicBezTo>
                  <a:cubicBezTo>
                    <a:pt x="17304" y="1090"/>
                    <a:pt x="17090" y="938"/>
                    <a:pt x="16865" y="800"/>
                  </a:cubicBezTo>
                  <a:cubicBezTo>
                    <a:pt x="16753" y="731"/>
                    <a:pt x="16641" y="669"/>
                    <a:pt x="16525" y="612"/>
                  </a:cubicBezTo>
                  <a:cubicBezTo>
                    <a:pt x="16416" y="557"/>
                    <a:pt x="16347" y="478"/>
                    <a:pt x="16249" y="416"/>
                  </a:cubicBezTo>
                  <a:lnTo>
                    <a:pt x="15851" y="234"/>
                  </a:lnTo>
                  <a:cubicBezTo>
                    <a:pt x="15825" y="227"/>
                    <a:pt x="15803" y="220"/>
                    <a:pt x="15778" y="209"/>
                  </a:cubicBezTo>
                  <a:cubicBezTo>
                    <a:pt x="15503" y="119"/>
                    <a:pt x="15188" y="75"/>
                    <a:pt x="14898" y="43"/>
                  </a:cubicBezTo>
                  <a:cubicBezTo>
                    <a:pt x="14701" y="17"/>
                    <a:pt x="14503" y="5"/>
                    <a:pt x="14305" y="5"/>
                  </a:cubicBezTo>
                  <a:cubicBezTo>
                    <a:pt x="14193" y="5"/>
                    <a:pt x="14081" y="9"/>
                    <a:pt x="13970" y="17"/>
                  </a:cubicBezTo>
                  <a:cubicBezTo>
                    <a:pt x="13358" y="60"/>
                    <a:pt x="12752" y="217"/>
                    <a:pt x="12191" y="463"/>
                  </a:cubicBezTo>
                  <a:cubicBezTo>
                    <a:pt x="11158" y="920"/>
                    <a:pt x="10274" y="1669"/>
                    <a:pt x="9578" y="2554"/>
                  </a:cubicBezTo>
                  <a:cubicBezTo>
                    <a:pt x="8922" y="3391"/>
                    <a:pt x="8429" y="4340"/>
                    <a:pt x="7817" y="5210"/>
                  </a:cubicBezTo>
                  <a:cubicBezTo>
                    <a:pt x="7208" y="6080"/>
                    <a:pt x="6440" y="6892"/>
                    <a:pt x="5450" y="7272"/>
                  </a:cubicBezTo>
                  <a:cubicBezTo>
                    <a:pt x="5076" y="7416"/>
                    <a:pt x="4679" y="7485"/>
                    <a:pt x="4280" y="7485"/>
                  </a:cubicBezTo>
                  <a:cubicBezTo>
                    <a:pt x="2991" y="7485"/>
                    <a:pt x="1689" y="6770"/>
                    <a:pt x="1091" y="5616"/>
                  </a:cubicBezTo>
                  <a:cubicBezTo>
                    <a:pt x="312" y="4104"/>
                    <a:pt x="849" y="2043"/>
                    <a:pt x="2265" y="1104"/>
                  </a:cubicBezTo>
                  <a:cubicBezTo>
                    <a:pt x="2677" y="829"/>
                    <a:pt x="3194" y="664"/>
                    <a:pt x="3687" y="664"/>
                  </a:cubicBezTo>
                  <a:cubicBezTo>
                    <a:pt x="4163" y="664"/>
                    <a:pt x="4618" y="818"/>
                    <a:pt x="4936" y="1173"/>
                  </a:cubicBezTo>
                  <a:cubicBezTo>
                    <a:pt x="5440" y="1739"/>
                    <a:pt x="5378" y="2717"/>
                    <a:pt x="4806" y="3217"/>
                  </a:cubicBezTo>
                  <a:cubicBezTo>
                    <a:pt x="4549" y="3442"/>
                    <a:pt x="4211" y="3551"/>
                    <a:pt x="3871" y="3551"/>
                  </a:cubicBezTo>
                  <a:cubicBezTo>
                    <a:pt x="3454" y="3551"/>
                    <a:pt x="3035" y="3386"/>
                    <a:pt x="2762" y="3069"/>
                  </a:cubicBezTo>
                  <a:lnTo>
                    <a:pt x="2762" y="3069"/>
                  </a:lnTo>
                  <a:cubicBezTo>
                    <a:pt x="3126" y="3731"/>
                    <a:pt x="3866" y="4202"/>
                    <a:pt x="4609" y="4202"/>
                  </a:cubicBezTo>
                  <a:cubicBezTo>
                    <a:pt x="4768" y="4202"/>
                    <a:pt x="4928" y="4180"/>
                    <a:pt x="5084" y="4134"/>
                  </a:cubicBezTo>
                  <a:cubicBezTo>
                    <a:pt x="6110" y="3833"/>
                    <a:pt x="6646" y="2532"/>
                    <a:pt x="6263" y="1532"/>
                  </a:cubicBezTo>
                  <a:cubicBezTo>
                    <a:pt x="5899" y="589"/>
                    <a:pt x="4874" y="0"/>
                    <a:pt x="3860" y="0"/>
                  </a:cubicBezTo>
                  <a:close/>
                </a:path>
              </a:pathLst>
            </a:cu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9" name="Google Shape;1549;p34"/>
          <p:cNvGrpSpPr/>
          <p:nvPr/>
        </p:nvGrpSpPr>
        <p:grpSpPr>
          <a:xfrm>
            <a:off x="3098079" y="540220"/>
            <a:ext cx="2947842" cy="460183"/>
            <a:chOff x="2942025" y="4005445"/>
            <a:chExt cx="2947842" cy="460183"/>
          </a:xfrm>
        </p:grpSpPr>
        <p:grpSp>
          <p:nvGrpSpPr>
            <p:cNvPr id="1550" name="Google Shape;1550;p34"/>
            <p:cNvGrpSpPr/>
            <p:nvPr/>
          </p:nvGrpSpPr>
          <p:grpSpPr>
            <a:xfrm>
              <a:off x="3889289" y="4005445"/>
              <a:ext cx="1053322" cy="460183"/>
              <a:chOff x="4764050" y="2076350"/>
              <a:chExt cx="522300" cy="228175"/>
            </a:xfrm>
          </p:grpSpPr>
          <p:sp>
            <p:nvSpPr>
              <p:cNvPr id="1551" name="Google Shape;1551;p34"/>
              <p:cNvSpPr/>
              <p:nvPr/>
            </p:nvSpPr>
            <p:spPr>
              <a:xfrm>
                <a:off x="4860800" y="2199775"/>
                <a:ext cx="47875" cy="417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670" extrusionOk="0">
                    <a:moveTo>
                      <a:pt x="910" y="458"/>
                    </a:moveTo>
                    <a:cubicBezTo>
                      <a:pt x="966" y="458"/>
                      <a:pt x="1021" y="467"/>
                      <a:pt x="1073" y="486"/>
                    </a:cubicBezTo>
                    <a:cubicBezTo>
                      <a:pt x="1312" y="649"/>
                      <a:pt x="1385" y="1022"/>
                      <a:pt x="1135" y="1207"/>
                    </a:cubicBezTo>
                    <a:cubicBezTo>
                      <a:pt x="1131" y="1207"/>
                      <a:pt x="1128" y="1210"/>
                      <a:pt x="1124" y="1210"/>
                    </a:cubicBezTo>
                    <a:cubicBezTo>
                      <a:pt x="1052" y="1238"/>
                      <a:pt x="976" y="1251"/>
                      <a:pt x="902" y="1251"/>
                    </a:cubicBezTo>
                    <a:cubicBezTo>
                      <a:pt x="645" y="1251"/>
                      <a:pt x="414" y="1088"/>
                      <a:pt x="479" y="787"/>
                    </a:cubicBezTo>
                    <a:cubicBezTo>
                      <a:pt x="483" y="780"/>
                      <a:pt x="490" y="772"/>
                      <a:pt x="497" y="765"/>
                    </a:cubicBezTo>
                    <a:cubicBezTo>
                      <a:pt x="544" y="707"/>
                      <a:pt x="559" y="641"/>
                      <a:pt x="584" y="584"/>
                    </a:cubicBezTo>
                    <a:cubicBezTo>
                      <a:pt x="671" y="500"/>
                      <a:pt x="791" y="458"/>
                      <a:pt x="910" y="458"/>
                    </a:cubicBezTo>
                    <a:close/>
                    <a:moveTo>
                      <a:pt x="864" y="0"/>
                    </a:moveTo>
                    <a:cubicBezTo>
                      <a:pt x="712" y="0"/>
                      <a:pt x="562" y="42"/>
                      <a:pt x="432" y="127"/>
                    </a:cubicBezTo>
                    <a:cubicBezTo>
                      <a:pt x="302" y="214"/>
                      <a:pt x="164" y="377"/>
                      <a:pt x="138" y="540"/>
                    </a:cubicBezTo>
                    <a:cubicBezTo>
                      <a:pt x="1" y="710"/>
                      <a:pt x="34" y="975"/>
                      <a:pt x="124" y="1160"/>
                    </a:cubicBezTo>
                    <a:cubicBezTo>
                      <a:pt x="128" y="1163"/>
                      <a:pt x="131" y="1171"/>
                      <a:pt x="135" y="1178"/>
                    </a:cubicBezTo>
                    <a:lnTo>
                      <a:pt x="135" y="1185"/>
                    </a:lnTo>
                    <a:cubicBezTo>
                      <a:pt x="260" y="1500"/>
                      <a:pt x="574" y="1669"/>
                      <a:pt x="894" y="1669"/>
                    </a:cubicBezTo>
                    <a:cubicBezTo>
                      <a:pt x="1093" y="1669"/>
                      <a:pt x="1294" y="1604"/>
                      <a:pt x="1454" y="1468"/>
                    </a:cubicBezTo>
                    <a:cubicBezTo>
                      <a:pt x="1914" y="1076"/>
                      <a:pt x="1747" y="337"/>
                      <a:pt x="1218" y="80"/>
                    </a:cubicBezTo>
                    <a:cubicBezTo>
                      <a:pt x="1106" y="27"/>
                      <a:pt x="985" y="0"/>
                      <a:pt x="86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2" name="Google Shape;1552;p34"/>
              <p:cNvSpPr/>
              <p:nvPr/>
            </p:nvSpPr>
            <p:spPr>
              <a:xfrm>
                <a:off x="4940175" y="2101350"/>
                <a:ext cx="52925" cy="91750"/>
              </a:xfrm>
              <a:custGeom>
                <a:avLst/>
                <a:gdLst/>
                <a:ahLst/>
                <a:cxnLst/>
                <a:rect l="l" t="t" r="r" b="b"/>
                <a:pathLst>
                  <a:path w="2117" h="3670" extrusionOk="0">
                    <a:moveTo>
                      <a:pt x="1549" y="0"/>
                    </a:moveTo>
                    <a:cubicBezTo>
                      <a:pt x="1445" y="0"/>
                      <a:pt x="1345" y="68"/>
                      <a:pt x="1345" y="190"/>
                    </a:cubicBezTo>
                    <a:cubicBezTo>
                      <a:pt x="1341" y="752"/>
                      <a:pt x="1522" y="1241"/>
                      <a:pt x="1377" y="1810"/>
                    </a:cubicBezTo>
                    <a:cubicBezTo>
                      <a:pt x="1196" y="2506"/>
                      <a:pt x="689" y="3140"/>
                      <a:pt x="65" y="3546"/>
                    </a:cubicBezTo>
                    <a:cubicBezTo>
                      <a:pt x="1" y="3586"/>
                      <a:pt x="36" y="3669"/>
                      <a:pt x="100" y="3669"/>
                    </a:cubicBezTo>
                    <a:cubicBezTo>
                      <a:pt x="111" y="3669"/>
                      <a:pt x="122" y="3667"/>
                      <a:pt x="134" y="3662"/>
                    </a:cubicBezTo>
                    <a:cubicBezTo>
                      <a:pt x="885" y="3314"/>
                      <a:pt x="1420" y="2850"/>
                      <a:pt x="1733" y="2103"/>
                    </a:cubicBezTo>
                    <a:cubicBezTo>
                      <a:pt x="1975" y="1513"/>
                      <a:pt x="2116" y="658"/>
                      <a:pt x="1733" y="96"/>
                    </a:cubicBezTo>
                    <a:cubicBezTo>
                      <a:pt x="1689" y="31"/>
                      <a:pt x="1618" y="0"/>
                      <a:pt x="154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3" name="Google Shape;1553;p34"/>
              <p:cNvSpPr/>
              <p:nvPr/>
            </p:nvSpPr>
            <p:spPr>
              <a:xfrm>
                <a:off x="4764050" y="2076350"/>
                <a:ext cx="522300" cy="228175"/>
              </a:xfrm>
              <a:custGeom>
                <a:avLst/>
                <a:gdLst/>
                <a:ahLst/>
                <a:cxnLst/>
                <a:rect l="l" t="t" r="r" b="b"/>
                <a:pathLst>
                  <a:path w="20892" h="9127" extrusionOk="0">
                    <a:moveTo>
                      <a:pt x="6194" y="1219"/>
                    </a:moveTo>
                    <a:lnTo>
                      <a:pt x="6194" y="1219"/>
                    </a:lnTo>
                    <a:cubicBezTo>
                      <a:pt x="6480" y="1506"/>
                      <a:pt x="6650" y="1886"/>
                      <a:pt x="6632" y="2386"/>
                    </a:cubicBezTo>
                    <a:cubicBezTo>
                      <a:pt x="6592" y="3321"/>
                      <a:pt x="5998" y="3702"/>
                      <a:pt x="5274" y="3767"/>
                    </a:cubicBezTo>
                    <a:cubicBezTo>
                      <a:pt x="6197" y="3382"/>
                      <a:pt x="6716" y="2350"/>
                      <a:pt x="6288" y="1397"/>
                    </a:cubicBezTo>
                    <a:cubicBezTo>
                      <a:pt x="6259" y="1335"/>
                      <a:pt x="6226" y="1277"/>
                      <a:pt x="6194" y="1219"/>
                    </a:cubicBezTo>
                    <a:close/>
                    <a:moveTo>
                      <a:pt x="12064" y="1832"/>
                    </a:moveTo>
                    <a:lnTo>
                      <a:pt x="12064" y="1832"/>
                    </a:lnTo>
                    <a:cubicBezTo>
                      <a:pt x="11760" y="2103"/>
                      <a:pt x="11481" y="2407"/>
                      <a:pt x="11227" y="2741"/>
                    </a:cubicBezTo>
                    <a:cubicBezTo>
                      <a:pt x="9974" y="4383"/>
                      <a:pt x="9340" y="6506"/>
                      <a:pt x="7524" y="7724"/>
                    </a:cubicBezTo>
                    <a:cubicBezTo>
                      <a:pt x="7448" y="7774"/>
                      <a:pt x="7371" y="7821"/>
                      <a:pt x="7299" y="7865"/>
                    </a:cubicBezTo>
                    <a:cubicBezTo>
                      <a:pt x="6669" y="8166"/>
                      <a:pt x="5987" y="8336"/>
                      <a:pt x="5299" y="8354"/>
                    </a:cubicBezTo>
                    <a:cubicBezTo>
                      <a:pt x="4868" y="8329"/>
                      <a:pt x="4447" y="8224"/>
                      <a:pt x="4038" y="8065"/>
                    </a:cubicBezTo>
                    <a:lnTo>
                      <a:pt x="4038" y="8065"/>
                    </a:lnTo>
                    <a:cubicBezTo>
                      <a:pt x="4195" y="8082"/>
                      <a:pt x="4353" y="8091"/>
                      <a:pt x="4511" y="8091"/>
                    </a:cubicBezTo>
                    <a:cubicBezTo>
                      <a:pt x="5279" y="8091"/>
                      <a:pt x="6051" y="7888"/>
                      <a:pt x="6744" y="7492"/>
                    </a:cubicBezTo>
                    <a:cubicBezTo>
                      <a:pt x="8513" y="6478"/>
                      <a:pt x="9473" y="4705"/>
                      <a:pt x="10669" y="3190"/>
                    </a:cubicBezTo>
                    <a:cubicBezTo>
                      <a:pt x="11086" y="2668"/>
                      <a:pt x="11553" y="2208"/>
                      <a:pt x="12064" y="1832"/>
                    </a:cubicBezTo>
                    <a:close/>
                    <a:moveTo>
                      <a:pt x="15540" y="3214"/>
                    </a:moveTo>
                    <a:cubicBezTo>
                      <a:pt x="16510" y="3214"/>
                      <a:pt x="17365" y="3873"/>
                      <a:pt x="17283" y="4879"/>
                    </a:cubicBezTo>
                    <a:cubicBezTo>
                      <a:pt x="17130" y="4252"/>
                      <a:pt x="16536" y="3716"/>
                      <a:pt x="15833" y="3705"/>
                    </a:cubicBezTo>
                    <a:cubicBezTo>
                      <a:pt x="15821" y="3705"/>
                      <a:pt x="15809" y="3705"/>
                      <a:pt x="15797" y="3705"/>
                    </a:cubicBezTo>
                    <a:cubicBezTo>
                      <a:pt x="13571" y="3705"/>
                      <a:pt x="13864" y="6689"/>
                      <a:pt x="15112" y="7652"/>
                    </a:cubicBezTo>
                    <a:cubicBezTo>
                      <a:pt x="15622" y="8045"/>
                      <a:pt x="16203" y="8218"/>
                      <a:pt x="16782" y="8218"/>
                    </a:cubicBezTo>
                    <a:cubicBezTo>
                      <a:pt x="17458" y="8218"/>
                      <a:pt x="18131" y="7982"/>
                      <a:pt x="18685" y="7587"/>
                    </a:cubicBezTo>
                    <a:lnTo>
                      <a:pt x="18685" y="7587"/>
                    </a:lnTo>
                    <a:cubicBezTo>
                      <a:pt x="18109" y="8115"/>
                      <a:pt x="17358" y="8474"/>
                      <a:pt x="16543" y="8510"/>
                    </a:cubicBezTo>
                    <a:cubicBezTo>
                      <a:pt x="16488" y="8513"/>
                      <a:pt x="16432" y="8514"/>
                      <a:pt x="16376" y="8514"/>
                    </a:cubicBezTo>
                    <a:cubicBezTo>
                      <a:pt x="15100" y="8514"/>
                      <a:pt x="13814" y="7804"/>
                      <a:pt x="13384" y="6640"/>
                    </a:cubicBezTo>
                    <a:cubicBezTo>
                      <a:pt x="12959" y="5510"/>
                      <a:pt x="13351" y="4093"/>
                      <a:pt x="14493" y="3481"/>
                    </a:cubicBezTo>
                    <a:cubicBezTo>
                      <a:pt x="14831" y="3298"/>
                      <a:pt x="15193" y="3214"/>
                      <a:pt x="15540" y="3214"/>
                    </a:cubicBezTo>
                    <a:close/>
                    <a:moveTo>
                      <a:pt x="15295" y="0"/>
                    </a:moveTo>
                    <a:cubicBezTo>
                      <a:pt x="13939" y="0"/>
                      <a:pt x="12571" y="514"/>
                      <a:pt x="11543" y="1375"/>
                    </a:cubicBezTo>
                    <a:cubicBezTo>
                      <a:pt x="9666" y="2944"/>
                      <a:pt x="8872" y="5397"/>
                      <a:pt x="6810" y="6796"/>
                    </a:cubicBezTo>
                    <a:cubicBezTo>
                      <a:pt x="6108" y="7273"/>
                      <a:pt x="5332" y="7490"/>
                      <a:pt x="4579" y="7490"/>
                    </a:cubicBezTo>
                    <a:cubicBezTo>
                      <a:pt x="2601" y="7490"/>
                      <a:pt x="792" y="5993"/>
                      <a:pt x="969" y="3795"/>
                    </a:cubicBezTo>
                    <a:cubicBezTo>
                      <a:pt x="1081" y="2419"/>
                      <a:pt x="2066" y="907"/>
                      <a:pt x="3606" y="651"/>
                    </a:cubicBezTo>
                    <a:cubicBezTo>
                      <a:pt x="3722" y="631"/>
                      <a:pt x="3841" y="622"/>
                      <a:pt x="3961" y="622"/>
                    </a:cubicBezTo>
                    <a:cubicBezTo>
                      <a:pt x="4747" y="622"/>
                      <a:pt x="5587" y="1028"/>
                      <a:pt x="5813" y="1770"/>
                    </a:cubicBezTo>
                    <a:cubicBezTo>
                      <a:pt x="5983" y="2332"/>
                      <a:pt x="5722" y="2886"/>
                      <a:pt x="5259" y="3198"/>
                    </a:cubicBezTo>
                    <a:cubicBezTo>
                      <a:pt x="5125" y="3277"/>
                      <a:pt x="4980" y="3347"/>
                      <a:pt x="4821" y="3394"/>
                    </a:cubicBezTo>
                    <a:cubicBezTo>
                      <a:pt x="4755" y="3412"/>
                      <a:pt x="4687" y="3426"/>
                      <a:pt x="4614" y="3437"/>
                    </a:cubicBezTo>
                    <a:cubicBezTo>
                      <a:pt x="4588" y="3441"/>
                      <a:pt x="4570" y="3448"/>
                      <a:pt x="4548" y="3455"/>
                    </a:cubicBezTo>
                    <a:cubicBezTo>
                      <a:pt x="4445" y="3471"/>
                      <a:pt x="4338" y="3478"/>
                      <a:pt x="4230" y="3478"/>
                    </a:cubicBezTo>
                    <a:cubicBezTo>
                      <a:pt x="3800" y="3478"/>
                      <a:pt x="3351" y="3357"/>
                      <a:pt x="3052" y="3111"/>
                    </a:cubicBezTo>
                    <a:cubicBezTo>
                      <a:pt x="3048" y="3108"/>
                      <a:pt x="3044" y="3107"/>
                      <a:pt x="3040" y="3107"/>
                    </a:cubicBezTo>
                    <a:cubicBezTo>
                      <a:pt x="3025" y="3107"/>
                      <a:pt x="3011" y="3125"/>
                      <a:pt x="3023" y="3136"/>
                    </a:cubicBezTo>
                    <a:cubicBezTo>
                      <a:pt x="3113" y="3223"/>
                      <a:pt x="3204" y="3299"/>
                      <a:pt x="3299" y="3375"/>
                    </a:cubicBezTo>
                    <a:cubicBezTo>
                      <a:pt x="3284" y="3390"/>
                      <a:pt x="3280" y="3419"/>
                      <a:pt x="3306" y="3434"/>
                    </a:cubicBezTo>
                    <a:cubicBezTo>
                      <a:pt x="3864" y="3799"/>
                      <a:pt x="4521" y="4126"/>
                      <a:pt x="5203" y="4126"/>
                    </a:cubicBezTo>
                    <a:cubicBezTo>
                      <a:pt x="5406" y="4126"/>
                      <a:pt x="5612" y="4097"/>
                      <a:pt x="5817" y="4031"/>
                    </a:cubicBezTo>
                    <a:cubicBezTo>
                      <a:pt x="6473" y="3825"/>
                      <a:pt x="6926" y="3255"/>
                      <a:pt x="7027" y="2621"/>
                    </a:cubicBezTo>
                    <a:cubicBezTo>
                      <a:pt x="7252" y="1252"/>
                      <a:pt x="5976" y="241"/>
                      <a:pt x="4643" y="139"/>
                    </a:cubicBezTo>
                    <a:cubicBezTo>
                      <a:pt x="4417" y="86"/>
                      <a:pt x="4183" y="60"/>
                      <a:pt x="3948" y="60"/>
                    </a:cubicBezTo>
                    <a:cubicBezTo>
                      <a:pt x="3589" y="60"/>
                      <a:pt x="3230" y="122"/>
                      <a:pt x="2896" y="244"/>
                    </a:cubicBezTo>
                    <a:cubicBezTo>
                      <a:pt x="776" y="1031"/>
                      <a:pt x="1" y="3285"/>
                      <a:pt x="551" y="5180"/>
                    </a:cubicBezTo>
                    <a:cubicBezTo>
                      <a:pt x="773" y="6513"/>
                      <a:pt x="1976" y="7800"/>
                      <a:pt x="3190" y="8308"/>
                    </a:cubicBezTo>
                    <a:cubicBezTo>
                      <a:pt x="3777" y="8553"/>
                      <a:pt x="4409" y="8669"/>
                      <a:pt x="5043" y="8669"/>
                    </a:cubicBezTo>
                    <a:cubicBezTo>
                      <a:pt x="5055" y="8669"/>
                      <a:pt x="5066" y="8669"/>
                      <a:pt x="5078" y="8669"/>
                    </a:cubicBezTo>
                    <a:cubicBezTo>
                      <a:pt x="5092" y="8669"/>
                      <a:pt x="5110" y="8674"/>
                      <a:pt x="5128" y="8677"/>
                    </a:cubicBezTo>
                    <a:cubicBezTo>
                      <a:pt x="5260" y="8691"/>
                      <a:pt x="5389" y="8697"/>
                      <a:pt x="5517" y="8697"/>
                    </a:cubicBezTo>
                    <a:cubicBezTo>
                      <a:pt x="6981" y="8697"/>
                      <a:pt x="8214" y="7830"/>
                      <a:pt x="9104" y="6764"/>
                    </a:cubicBezTo>
                    <a:cubicBezTo>
                      <a:pt x="10462" y="5140"/>
                      <a:pt x="11079" y="2922"/>
                      <a:pt x="12912" y="1673"/>
                    </a:cubicBezTo>
                    <a:cubicBezTo>
                      <a:pt x="13698" y="1136"/>
                      <a:pt x="14588" y="896"/>
                      <a:pt x="15482" y="896"/>
                    </a:cubicBezTo>
                    <a:cubicBezTo>
                      <a:pt x="16147" y="896"/>
                      <a:pt x="16814" y="1029"/>
                      <a:pt x="17442" y="1273"/>
                    </a:cubicBezTo>
                    <a:cubicBezTo>
                      <a:pt x="18025" y="1567"/>
                      <a:pt x="18537" y="1977"/>
                      <a:pt x="18938" y="2462"/>
                    </a:cubicBezTo>
                    <a:cubicBezTo>
                      <a:pt x="19265" y="2929"/>
                      <a:pt x="19519" y="3437"/>
                      <a:pt x="19646" y="4021"/>
                    </a:cubicBezTo>
                    <a:cubicBezTo>
                      <a:pt x="19935" y="5351"/>
                      <a:pt x="19475" y="6833"/>
                      <a:pt x="18181" y="7543"/>
                    </a:cubicBezTo>
                    <a:cubicBezTo>
                      <a:pt x="17769" y="7770"/>
                      <a:pt x="17318" y="7879"/>
                      <a:pt x="16877" y="7879"/>
                    </a:cubicBezTo>
                    <a:cubicBezTo>
                      <a:pt x="15824" y="7879"/>
                      <a:pt x="14831" y="7259"/>
                      <a:pt x="14575" y="6162"/>
                    </a:cubicBezTo>
                    <a:cubicBezTo>
                      <a:pt x="14374" y="5288"/>
                      <a:pt x="14861" y="4188"/>
                      <a:pt x="15947" y="4188"/>
                    </a:cubicBezTo>
                    <a:cubicBezTo>
                      <a:pt x="15973" y="4188"/>
                      <a:pt x="15999" y="4189"/>
                      <a:pt x="16025" y="4190"/>
                    </a:cubicBezTo>
                    <a:cubicBezTo>
                      <a:pt x="16742" y="4223"/>
                      <a:pt x="16963" y="5198"/>
                      <a:pt x="16782" y="5673"/>
                    </a:cubicBezTo>
                    <a:cubicBezTo>
                      <a:pt x="16616" y="6108"/>
                      <a:pt x="16242" y="6419"/>
                      <a:pt x="15811" y="6612"/>
                    </a:cubicBezTo>
                    <a:cubicBezTo>
                      <a:pt x="15775" y="6630"/>
                      <a:pt x="15782" y="6666"/>
                      <a:pt x="15804" y="6687"/>
                    </a:cubicBezTo>
                    <a:cubicBezTo>
                      <a:pt x="15804" y="6695"/>
                      <a:pt x="15808" y="6702"/>
                      <a:pt x="15815" y="6702"/>
                    </a:cubicBezTo>
                    <a:lnTo>
                      <a:pt x="15851" y="6702"/>
                    </a:lnTo>
                    <a:cubicBezTo>
                      <a:pt x="15888" y="6703"/>
                      <a:pt x="15925" y="6704"/>
                      <a:pt x="15962" y="6704"/>
                    </a:cubicBezTo>
                    <a:cubicBezTo>
                      <a:pt x="16785" y="6704"/>
                      <a:pt x="17496" y="6357"/>
                      <a:pt x="17811" y="5590"/>
                    </a:cubicBezTo>
                    <a:cubicBezTo>
                      <a:pt x="17888" y="5404"/>
                      <a:pt x="17935" y="5202"/>
                      <a:pt x="17950" y="4995"/>
                    </a:cubicBezTo>
                    <a:cubicBezTo>
                      <a:pt x="18184" y="3886"/>
                      <a:pt x="17315" y="2763"/>
                      <a:pt x="16080" y="2556"/>
                    </a:cubicBezTo>
                    <a:cubicBezTo>
                      <a:pt x="15920" y="2529"/>
                      <a:pt x="15762" y="2517"/>
                      <a:pt x="15606" y="2517"/>
                    </a:cubicBezTo>
                    <a:cubicBezTo>
                      <a:pt x="14200" y="2517"/>
                      <a:pt x="12979" y="3560"/>
                      <a:pt x="12630" y="4829"/>
                    </a:cubicBezTo>
                    <a:cubicBezTo>
                      <a:pt x="11922" y="7383"/>
                      <a:pt x="14153" y="9126"/>
                      <a:pt x="16471" y="9126"/>
                    </a:cubicBezTo>
                    <a:cubicBezTo>
                      <a:pt x="17427" y="9126"/>
                      <a:pt x="18399" y="8829"/>
                      <a:pt x="19185" y="8169"/>
                    </a:cubicBezTo>
                    <a:cubicBezTo>
                      <a:pt x="19703" y="7734"/>
                      <a:pt x="20131" y="7191"/>
                      <a:pt x="20395" y="6565"/>
                    </a:cubicBezTo>
                    <a:cubicBezTo>
                      <a:pt x="20892" y="5369"/>
                      <a:pt x="20733" y="4009"/>
                      <a:pt x="20134" y="2882"/>
                    </a:cubicBezTo>
                    <a:cubicBezTo>
                      <a:pt x="20131" y="2872"/>
                      <a:pt x="20127" y="2864"/>
                      <a:pt x="20124" y="2857"/>
                    </a:cubicBezTo>
                    <a:cubicBezTo>
                      <a:pt x="20066" y="2752"/>
                      <a:pt x="20004" y="2647"/>
                      <a:pt x="19942" y="2546"/>
                    </a:cubicBezTo>
                    <a:cubicBezTo>
                      <a:pt x="19116" y="1233"/>
                      <a:pt x="17823" y="415"/>
                      <a:pt x="16326" y="103"/>
                    </a:cubicBezTo>
                    <a:cubicBezTo>
                      <a:pt x="16304" y="99"/>
                      <a:pt x="16286" y="96"/>
                      <a:pt x="16268" y="92"/>
                    </a:cubicBezTo>
                    <a:cubicBezTo>
                      <a:pt x="15947" y="30"/>
                      <a:pt x="15621" y="0"/>
                      <a:pt x="1529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54" name="Google Shape;1554;p34"/>
            <p:cNvGrpSpPr/>
            <p:nvPr/>
          </p:nvGrpSpPr>
          <p:grpSpPr>
            <a:xfrm rot="-5400000" flipH="1">
              <a:off x="5404246" y="3795221"/>
              <a:ext cx="90600" cy="880642"/>
              <a:chOff x="355575" y="3723367"/>
              <a:chExt cx="90600" cy="880642"/>
            </a:xfrm>
          </p:grpSpPr>
          <p:cxnSp>
            <p:nvCxnSpPr>
              <p:cNvPr id="1555" name="Google Shape;1555;p34"/>
              <p:cNvCxnSpPr/>
              <p:nvPr/>
            </p:nvCxnSpPr>
            <p:spPr>
              <a:xfrm rot="5400000">
                <a:off x="38271" y="4085917"/>
                <a:ext cx="7251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556" name="Google Shape;1556;p34"/>
              <p:cNvSpPr/>
              <p:nvPr/>
            </p:nvSpPr>
            <p:spPr>
              <a:xfrm>
                <a:off x="355575" y="4513708"/>
                <a:ext cx="90600" cy="90300"/>
              </a:xfrm>
              <a:prstGeom prst="ellipse">
                <a:avLst/>
              </a:prstGeom>
              <a:noFill/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57" name="Google Shape;1557;p34"/>
            <p:cNvGrpSpPr/>
            <p:nvPr/>
          </p:nvGrpSpPr>
          <p:grpSpPr>
            <a:xfrm rot="5400000">
              <a:off x="3337046" y="3795208"/>
              <a:ext cx="90600" cy="880642"/>
              <a:chOff x="355575" y="3723367"/>
              <a:chExt cx="90600" cy="880642"/>
            </a:xfrm>
          </p:grpSpPr>
          <p:cxnSp>
            <p:nvCxnSpPr>
              <p:cNvPr id="1558" name="Google Shape;1558;p34"/>
              <p:cNvCxnSpPr/>
              <p:nvPr/>
            </p:nvCxnSpPr>
            <p:spPr>
              <a:xfrm rot="5400000">
                <a:off x="38271" y="4085917"/>
                <a:ext cx="7251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559" name="Google Shape;1559;p34"/>
              <p:cNvSpPr/>
              <p:nvPr/>
            </p:nvSpPr>
            <p:spPr>
              <a:xfrm>
                <a:off x="355575" y="4513708"/>
                <a:ext cx="90600" cy="90300"/>
              </a:xfrm>
              <a:prstGeom prst="ellipse">
                <a:avLst/>
              </a:prstGeom>
              <a:noFill/>
              <a:ln w="2857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60" name="Google Shape;1560;p34"/>
          <p:cNvGrpSpPr/>
          <p:nvPr/>
        </p:nvGrpSpPr>
        <p:grpSpPr>
          <a:xfrm>
            <a:off x="3996800" y="4494417"/>
            <a:ext cx="1150400" cy="90600"/>
            <a:chOff x="4764442" y="4265817"/>
            <a:chExt cx="1150400" cy="90600"/>
          </a:xfrm>
        </p:grpSpPr>
        <p:cxnSp>
          <p:nvCxnSpPr>
            <p:cNvPr id="1561" name="Google Shape;1561;p34"/>
            <p:cNvCxnSpPr/>
            <p:nvPr/>
          </p:nvCxnSpPr>
          <p:spPr>
            <a:xfrm>
              <a:off x="4920100" y="4311075"/>
              <a:ext cx="839100" cy="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62" name="Google Shape;1562;p34"/>
            <p:cNvSpPr/>
            <p:nvPr/>
          </p:nvSpPr>
          <p:spPr>
            <a:xfrm rot="-5400000" flipH="1">
              <a:off x="5824392" y="4265967"/>
              <a:ext cx="90600" cy="90300"/>
            </a:xfrm>
            <a:prstGeom prst="ellipse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34"/>
            <p:cNvSpPr/>
            <p:nvPr/>
          </p:nvSpPr>
          <p:spPr>
            <a:xfrm rot="-5400000" flipH="1">
              <a:off x="4764292" y="4265967"/>
              <a:ext cx="90600" cy="90300"/>
            </a:xfrm>
            <a:prstGeom prst="ellipse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1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5" name="Google Shape;1565;p35"/>
          <p:cNvGrpSpPr/>
          <p:nvPr/>
        </p:nvGrpSpPr>
        <p:grpSpPr>
          <a:xfrm>
            <a:off x="0" y="0"/>
            <a:ext cx="9144350" cy="5143625"/>
            <a:chOff x="0" y="0"/>
            <a:chExt cx="9144350" cy="5143625"/>
          </a:xfrm>
        </p:grpSpPr>
        <p:pic>
          <p:nvPicPr>
            <p:cNvPr id="1566" name="Google Shape;1566;p35"/>
            <p:cNvPicPr preferRelativeResize="0"/>
            <p:nvPr/>
          </p:nvPicPr>
          <p:blipFill rotWithShape="1">
            <a:blip r:embed="rId2">
              <a:alphaModFix/>
            </a:blip>
            <a:srcRect t="15604"/>
            <a:stretch/>
          </p:blipFill>
          <p:spPr>
            <a:xfrm rot="10800000" flipH="1">
              <a:off x="0" y="0"/>
              <a:ext cx="9144003" cy="51435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67" name="Google Shape;1567;p35"/>
            <p:cNvSpPr/>
            <p:nvPr/>
          </p:nvSpPr>
          <p:spPr>
            <a:xfrm>
              <a:off x="142250" y="141325"/>
              <a:ext cx="8860200" cy="4860600"/>
            </a:xfrm>
            <a:prstGeom prst="round2SameRect">
              <a:avLst>
                <a:gd name="adj1" fmla="val 38134"/>
                <a:gd name="adj2" fmla="val 0"/>
              </a:avLst>
            </a:pr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35"/>
            <p:cNvSpPr/>
            <p:nvPr/>
          </p:nvSpPr>
          <p:spPr>
            <a:xfrm>
              <a:off x="350" y="125"/>
              <a:ext cx="9144000" cy="5143500"/>
            </a:xfrm>
            <a:prstGeom prst="frame">
              <a:avLst>
                <a:gd name="adj1" fmla="val 1392"/>
              </a:avLst>
            </a:prstGeom>
            <a:solidFill>
              <a:srgbClr val="C7A379">
                <a:alpha val="30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69" name="Google Shape;1569;p35"/>
            <p:cNvGrpSpPr/>
            <p:nvPr/>
          </p:nvGrpSpPr>
          <p:grpSpPr>
            <a:xfrm>
              <a:off x="90161" y="92918"/>
              <a:ext cx="944184" cy="938191"/>
              <a:chOff x="372488" y="407700"/>
              <a:chExt cx="681475" cy="677150"/>
            </a:xfrm>
          </p:grpSpPr>
          <p:sp>
            <p:nvSpPr>
              <p:cNvPr id="1570" name="Google Shape;1570;p35"/>
              <p:cNvSpPr/>
              <p:nvPr/>
            </p:nvSpPr>
            <p:spPr>
              <a:xfrm>
                <a:off x="488638" y="407700"/>
                <a:ext cx="65425" cy="137025"/>
              </a:xfrm>
              <a:custGeom>
                <a:avLst/>
                <a:gdLst/>
                <a:ahLst/>
                <a:cxnLst/>
                <a:rect l="l" t="t" r="r" b="b"/>
                <a:pathLst>
                  <a:path w="2617" h="5481" extrusionOk="0">
                    <a:moveTo>
                      <a:pt x="1297" y="838"/>
                    </a:moveTo>
                    <a:lnTo>
                      <a:pt x="1322" y="842"/>
                    </a:lnTo>
                    <a:lnTo>
                      <a:pt x="1344" y="849"/>
                    </a:lnTo>
                    <a:lnTo>
                      <a:pt x="1370" y="856"/>
                    </a:lnTo>
                    <a:lnTo>
                      <a:pt x="1396" y="867"/>
                    </a:lnTo>
                    <a:lnTo>
                      <a:pt x="1424" y="878"/>
                    </a:lnTo>
                    <a:lnTo>
                      <a:pt x="1449" y="889"/>
                    </a:lnTo>
                    <a:lnTo>
                      <a:pt x="1479" y="907"/>
                    </a:lnTo>
                    <a:lnTo>
                      <a:pt x="1504" y="925"/>
                    </a:lnTo>
                    <a:lnTo>
                      <a:pt x="1533" y="943"/>
                    </a:lnTo>
                    <a:lnTo>
                      <a:pt x="1566" y="965"/>
                    </a:lnTo>
                    <a:lnTo>
                      <a:pt x="1595" y="990"/>
                    </a:lnTo>
                    <a:lnTo>
                      <a:pt x="1623" y="1016"/>
                    </a:lnTo>
                    <a:lnTo>
                      <a:pt x="1670" y="1085"/>
                    </a:lnTo>
                    <a:lnTo>
                      <a:pt x="1718" y="1153"/>
                    </a:lnTo>
                    <a:lnTo>
                      <a:pt x="1757" y="1222"/>
                    </a:lnTo>
                    <a:lnTo>
                      <a:pt x="1794" y="1291"/>
                    </a:lnTo>
                    <a:lnTo>
                      <a:pt x="1827" y="1359"/>
                    </a:lnTo>
                    <a:lnTo>
                      <a:pt x="1859" y="1432"/>
                    </a:lnTo>
                    <a:lnTo>
                      <a:pt x="1888" y="1505"/>
                    </a:lnTo>
                    <a:lnTo>
                      <a:pt x="1910" y="1577"/>
                    </a:lnTo>
                    <a:lnTo>
                      <a:pt x="1936" y="1653"/>
                    </a:lnTo>
                    <a:lnTo>
                      <a:pt x="1953" y="1726"/>
                    </a:lnTo>
                    <a:lnTo>
                      <a:pt x="1971" y="1802"/>
                    </a:lnTo>
                    <a:lnTo>
                      <a:pt x="1990" y="1878"/>
                    </a:lnTo>
                    <a:lnTo>
                      <a:pt x="2001" y="1954"/>
                    </a:lnTo>
                    <a:lnTo>
                      <a:pt x="2015" y="2033"/>
                    </a:lnTo>
                    <a:lnTo>
                      <a:pt x="2033" y="2190"/>
                    </a:lnTo>
                    <a:lnTo>
                      <a:pt x="2044" y="2349"/>
                    </a:lnTo>
                    <a:lnTo>
                      <a:pt x="2051" y="2508"/>
                    </a:lnTo>
                    <a:lnTo>
                      <a:pt x="2055" y="2672"/>
                    </a:lnTo>
                    <a:lnTo>
                      <a:pt x="2055" y="2834"/>
                    </a:lnTo>
                    <a:cubicBezTo>
                      <a:pt x="2051" y="3052"/>
                      <a:pt x="2048" y="3273"/>
                      <a:pt x="2044" y="3495"/>
                    </a:cubicBezTo>
                    <a:lnTo>
                      <a:pt x="2033" y="3595"/>
                    </a:lnTo>
                    <a:lnTo>
                      <a:pt x="2023" y="3694"/>
                    </a:lnTo>
                    <a:cubicBezTo>
                      <a:pt x="2018" y="3712"/>
                      <a:pt x="2018" y="3729"/>
                      <a:pt x="2018" y="3748"/>
                    </a:cubicBezTo>
                    <a:lnTo>
                      <a:pt x="1983" y="3570"/>
                    </a:lnTo>
                    <a:cubicBezTo>
                      <a:pt x="1971" y="3512"/>
                      <a:pt x="1961" y="3455"/>
                      <a:pt x="1950" y="3393"/>
                    </a:cubicBezTo>
                    <a:cubicBezTo>
                      <a:pt x="1943" y="3331"/>
                      <a:pt x="1936" y="3273"/>
                      <a:pt x="1924" y="3212"/>
                    </a:cubicBezTo>
                    <a:cubicBezTo>
                      <a:pt x="1917" y="3147"/>
                      <a:pt x="1914" y="3085"/>
                      <a:pt x="1906" y="3020"/>
                    </a:cubicBezTo>
                    <a:lnTo>
                      <a:pt x="1888" y="2856"/>
                    </a:lnTo>
                    <a:lnTo>
                      <a:pt x="1866" y="2697"/>
                    </a:lnTo>
                    <a:lnTo>
                      <a:pt x="1841" y="2538"/>
                    </a:lnTo>
                    <a:lnTo>
                      <a:pt x="1809" y="2378"/>
                    </a:lnTo>
                    <a:lnTo>
                      <a:pt x="1769" y="2222"/>
                    </a:lnTo>
                    <a:lnTo>
                      <a:pt x="1729" y="2066"/>
                    </a:lnTo>
                    <a:lnTo>
                      <a:pt x="1682" y="1911"/>
                    </a:lnTo>
                    <a:lnTo>
                      <a:pt x="1631" y="1755"/>
                    </a:lnTo>
                    <a:lnTo>
                      <a:pt x="1627" y="1751"/>
                    </a:lnTo>
                    <a:lnTo>
                      <a:pt x="1613" y="1751"/>
                    </a:lnTo>
                    <a:lnTo>
                      <a:pt x="1613" y="1755"/>
                    </a:lnTo>
                    <a:lnTo>
                      <a:pt x="1613" y="1759"/>
                    </a:lnTo>
                    <a:lnTo>
                      <a:pt x="1613" y="1762"/>
                    </a:lnTo>
                    <a:lnTo>
                      <a:pt x="1623" y="1820"/>
                    </a:lnTo>
                    <a:lnTo>
                      <a:pt x="1631" y="1881"/>
                    </a:lnTo>
                    <a:lnTo>
                      <a:pt x="1638" y="1943"/>
                    </a:lnTo>
                    <a:lnTo>
                      <a:pt x="1645" y="2008"/>
                    </a:lnTo>
                    <a:lnTo>
                      <a:pt x="1649" y="2070"/>
                    </a:lnTo>
                    <a:lnTo>
                      <a:pt x="1649" y="2135"/>
                    </a:lnTo>
                    <a:lnTo>
                      <a:pt x="1649" y="2269"/>
                    </a:lnTo>
                    <a:cubicBezTo>
                      <a:pt x="1649" y="2313"/>
                      <a:pt x="1649" y="2356"/>
                      <a:pt x="1645" y="2403"/>
                    </a:cubicBezTo>
                    <a:cubicBezTo>
                      <a:pt x="1642" y="2447"/>
                      <a:pt x="1642" y="2494"/>
                      <a:pt x="1638" y="2541"/>
                    </a:cubicBezTo>
                    <a:cubicBezTo>
                      <a:pt x="1631" y="2632"/>
                      <a:pt x="1623" y="2726"/>
                      <a:pt x="1616" y="2816"/>
                    </a:cubicBezTo>
                    <a:lnTo>
                      <a:pt x="1595" y="3099"/>
                    </a:lnTo>
                    <a:lnTo>
                      <a:pt x="1588" y="3237"/>
                    </a:lnTo>
                    <a:lnTo>
                      <a:pt x="1583" y="3375"/>
                    </a:lnTo>
                    <a:lnTo>
                      <a:pt x="1583" y="3512"/>
                    </a:lnTo>
                    <a:lnTo>
                      <a:pt x="1588" y="3582"/>
                    </a:lnTo>
                    <a:lnTo>
                      <a:pt x="1591" y="3650"/>
                    </a:lnTo>
                    <a:lnTo>
                      <a:pt x="1598" y="3715"/>
                    </a:lnTo>
                    <a:lnTo>
                      <a:pt x="1605" y="3781"/>
                    </a:lnTo>
                    <a:lnTo>
                      <a:pt x="1613" y="3846"/>
                    </a:lnTo>
                    <a:lnTo>
                      <a:pt x="1627" y="3911"/>
                    </a:lnTo>
                    <a:cubicBezTo>
                      <a:pt x="1566" y="3802"/>
                      <a:pt x="1504" y="3690"/>
                      <a:pt x="1442" y="3577"/>
                    </a:cubicBezTo>
                    <a:lnTo>
                      <a:pt x="1356" y="3408"/>
                    </a:lnTo>
                    <a:lnTo>
                      <a:pt x="1265" y="3234"/>
                    </a:lnTo>
                    <a:lnTo>
                      <a:pt x="1182" y="3055"/>
                    </a:lnTo>
                    <a:lnTo>
                      <a:pt x="1102" y="2878"/>
                    </a:lnTo>
                    <a:cubicBezTo>
                      <a:pt x="1076" y="2821"/>
                      <a:pt x="1051" y="2762"/>
                      <a:pt x="1026" y="2704"/>
                    </a:cubicBezTo>
                    <a:cubicBezTo>
                      <a:pt x="1004" y="2647"/>
                      <a:pt x="979" y="2585"/>
                      <a:pt x="957" y="2530"/>
                    </a:cubicBezTo>
                    <a:lnTo>
                      <a:pt x="917" y="2367"/>
                    </a:lnTo>
                    <a:lnTo>
                      <a:pt x="877" y="2204"/>
                    </a:lnTo>
                    <a:lnTo>
                      <a:pt x="844" y="2038"/>
                    </a:lnTo>
                    <a:lnTo>
                      <a:pt x="819" y="1874"/>
                    </a:lnTo>
                    <a:cubicBezTo>
                      <a:pt x="819" y="1864"/>
                      <a:pt x="815" y="1849"/>
                      <a:pt x="815" y="1834"/>
                    </a:cubicBezTo>
                    <a:cubicBezTo>
                      <a:pt x="812" y="1820"/>
                      <a:pt x="812" y="1806"/>
                      <a:pt x="812" y="1791"/>
                    </a:cubicBezTo>
                    <a:cubicBezTo>
                      <a:pt x="812" y="1777"/>
                      <a:pt x="812" y="1762"/>
                      <a:pt x="808" y="1744"/>
                    </a:cubicBezTo>
                    <a:lnTo>
                      <a:pt x="808" y="1697"/>
                    </a:lnTo>
                    <a:cubicBezTo>
                      <a:pt x="812" y="1679"/>
                      <a:pt x="812" y="1660"/>
                      <a:pt x="812" y="1642"/>
                    </a:cubicBezTo>
                    <a:lnTo>
                      <a:pt x="815" y="1592"/>
                    </a:lnTo>
                    <a:lnTo>
                      <a:pt x="819" y="1538"/>
                    </a:lnTo>
                    <a:lnTo>
                      <a:pt x="827" y="1483"/>
                    </a:lnTo>
                    <a:lnTo>
                      <a:pt x="837" y="1429"/>
                    </a:lnTo>
                    <a:lnTo>
                      <a:pt x="844" y="1374"/>
                    </a:lnTo>
                    <a:lnTo>
                      <a:pt x="859" y="1320"/>
                    </a:lnTo>
                    <a:lnTo>
                      <a:pt x="874" y="1265"/>
                    </a:lnTo>
                    <a:lnTo>
                      <a:pt x="888" y="1212"/>
                    </a:lnTo>
                    <a:lnTo>
                      <a:pt x="906" y="1160"/>
                    </a:lnTo>
                    <a:lnTo>
                      <a:pt x="928" y="1113"/>
                    </a:lnTo>
                    <a:lnTo>
                      <a:pt x="949" y="1066"/>
                    </a:lnTo>
                    <a:lnTo>
                      <a:pt x="975" y="1023"/>
                    </a:lnTo>
                    <a:lnTo>
                      <a:pt x="989" y="1005"/>
                    </a:lnTo>
                    <a:lnTo>
                      <a:pt x="1001" y="983"/>
                    </a:lnTo>
                    <a:lnTo>
                      <a:pt x="1015" y="965"/>
                    </a:lnTo>
                    <a:lnTo>
                      <a:pt x="1029" y="951"/>
                    </a:lnTo>
                    <a:lnTo>
                      <a:pt x="1048" y="932"/>
                    </a:lnTo>
                    <a:lnTo>
                      <a:pt x="1062" y="918"/>
                    </a:lnTo>
                    <a:lnTo>
                      <a:pt x="1080" y="903"/>
                    </a:lnTo>
                    <a:lnTo>
                      <a:pt x="1095" y="889"/>
                    </a:lnTo>
                    <a:lnTo>
                      <a:pt x="1113" y="878"/>
                    </a:lnTo>
                    <a:lnTo>
                      <a:pt x="1131" y="867"/>
                    </a:lnTo>
                    <a:lnTo>
                      <a:pt x="1149" y="859"/>
                    </a:lnTo>
                    <a:lnTo>
                      <a:pt x="1170" y="852"/>
                    </a:lnTo>
                    <a:lnTo>
                      <a:pt x="1189" y="845"/>
                    </a:lnTo>
                    <a:lnTo>
                      <a:pt x="1210" y="842"/>
                    </a:lnTo>
                    <a:lnTo>
                      <a:pt x="1232" y="838"/>
                    </a:lnTo>
                    <a:close/>
                    <a:moveTo>
                      <a:pt x="2062" y="4636"/>
                    </a:moveTo>
                    <a:lnTo>
                      <a:pt x="2070" y="4639"/>
                    </a:lnTo>
                    <a:lnTo>
                      <a:pt x="2073" y="4639"/>
                    </a:lnTo>
                    <a:lnTo>
                      <a:pt x="2080" y="4669"/>
                    </a:lnTo>
                    <a:cubicBezTo>
                      <a:pt x="2073" y="4657"/>
                      <a:pt x="2066" y="4647"/>
                      <a:pt x="2062" y="4636"/>
                    </a:cubicBezTo>
                    <a:close/>
                    <a:moveTo>
                      <a:pt x="1091" y="1"/>
                    </a:moveTo>
                    <a:lnTo>
                      <a:pt x="1055" y="4"/>
                    </a:lnTo>
                    <a:lnTo>
                      <a:pt x="1015" y="8"/>
                    </a:lnTo>
                    <a:lnTo>
                      <a:pt x="979" y="11"/>
                    </a:lnTo>
                    <a:lnTo>
                      <a:pt x="939" y="19"/>
                    </a:lnTo>
                    <a:lnTo>
                      <a:pt x="902" y="26"/>
                    </a:lnTo>
                    <a:lnTo>
                      <a:pt x="866" y="33"/>
                    </a:lnTo>
                    <a:lnTo>
                      <a:pt x="830" y="44"/>
                    </a:lnTo>
                    <a:lnTo>
                      <a:pt x="790" y="55"/>
                    </a:lnTo>
                    <a:lnTo>
                      <a:pt x="757" y="70"/>
                    </a:lnTo>
                    <a:lnTo>
                      <a:pt x="721" y="84"/>
                    </a:lnTo>
                    <a:lnTo>
                      <a:pt x="685" y="98"/>
                    </a:lnTo>
                    <a:lnTo>
                      <a:pt x="648" y="113"/>
                    </a:lnTo>
                    <a:lnTo>
                      <a:pt x="616" y="131"/>
                    </a:lnTo>
                    <a:lnTo>
                      <a:pt x="583" y="150"/>
                    </a:lnTo>
                    <a:lnTo>
                      <a:pt x="551" y="171"/>
                    </a:lnTo>
                    <a:lnTo>
                      <a:pt x="518" y="193"/>
                    </a:lnTo>
                    <a:lnTo>
                      <a:pt x="486" y="215"/>
                    </a:lnTo>
                    <a:lnTo>
                      <a:pt x="457" y="237"/>
                    </a:lnTo>
                    <a:lnTo>
                      <a:pt x="428" y="262"/>
                    </a:lnTo>
                    <a:lnTo>
                      <a:pt x="399" y="287"/>
                    </a:lnTo>
                    <a:lnTo>
                      <a:pt x="370" y="316"/>
                    </a:lnTo>
                    <a:lnTo>
                      <a:pt x="341" y="345"/>
                    </a:lnTo>
                    <a:lnTo>
                      <a:pt x="312" y="381"/>
                    </a:lnTo>
                    <a:lnTo>
                      <a:pt x="279" y="418"/>
                    </a:lnTo>
                    <a:lnTo>
                      <a:pt x="250" y="458"/>
                    </a:lnTo>
                    <a:lnTo>
                      <a:pt x="225" y="498"/>
                    </a:lnTo>
                    <a:lnTo>
                      <a:pt x="200" y="538"/>
                    </a:lnTo>
                    <a:lnTo>
                      <a:pt x="174" y="581"/>
                    </a:lnTo>
                    <a:lnTo>
                      <a:pt x="153" y="620"/>
                    </a:lnTo>
                    <a:lnTo>
                      <a:pt x="134" y="664"/>
                    </a:lnTo>
                    <a:lnTo>
                      <a:pt x="116" y="711"/>
                    </a:lnTo>
                    <a:lnTo>
                      <a:pt x="98" y="755"/>
                    </a:lnTo>
                    <a:lnTo>
                      <a:pt x="80" y="802"/>
                    </a:lnTo>
                    <a:lnTo>
                      <a:pt x="66" y="849"/>
                    </a:lnTo>
                    <a:lnTo>
                      <a:pt x="54" y="896"/>
                    </a:lnTo>
                    <a:lnTo>
                      <a:pt x="44" y="946"/>
                    </a:lnTo>
                    <a:lnTo>
                      <a:pt x="33" y="994"/>
                    </a:lnTo>
                    <a:lnTo>
                      <a:pt x="26" y="1045"/>
                    </a:lnTo>
                    <a:lnTo>
                      <a:pt x="11" y="1146"/>
                    </a:lnTo>
                    <a:lnTo>
                      <a:pt x="4" y="1247"/>
                    </a:lnTo>
                    <a:lnTo>
                      <a:pt x="0" y="1352"/>
                    </a:lnTo>
                    <a:lnTo>
                      <a:pt x="4" y="1458"/>
                    </a:lnTo>
                    <a:lnTo>
                      <a:pt x="11" y="1563"/>
                    </a:lnTo>
                    <a:lnTo>
                      <a:pt x="22" y="1672"/>
                    </a:lnTo>
                    <a:lnTo>
                      <a:pt x="36" y="1777"/>
                    </a:lnTo>
                    <a:lnTo>
                      <a:pt x="54" y="1881"/>
                    </a:lnTo>
                    <a:lnTo>
                      <a:pt x="80" y="2012"/>
                    </a:lnTo>
                    <a:lnTo>
                      <a:pt x="109" y="2142"/>
                    </a:lnTo>
                    <a:lnTo>
                      <a:pt x="145" y="2273"/>
                    </a:lnTo>
                    <a:lnTo>
                      <a:pt x="185" y="2400"/>
                    </a:lnTo>
                    <a:lnTo>
                      <a:pt x="228" y="2527"/>
                    </a:lnTo>
                    <a:lnTo>
                      <a:pt x="279" y="2650"/>
                    </a:lnTo>
                    <a:lnTo>
                      <a:pt x="334" y="2777"/>
                    </a:lnTo>
                    <a:lnTo>
                      <a:pt x="388" y="2900"/>
                    </a:lnTo>
                    <a:lnTo>
                      <a:pt x="449" y="3023"/>
                    </a:lnTo>
                    <a:lnTo>
                      <a:pt x="514" y="3142"/>
                    </a:lnTo>
                    <a:lnTo>
                      <a:pt x="580" y="3262"/>
                    </a:lnTo>
                    <a:lnTo>
                      <a:pt x="653" y="3381"/>
                    </a:lnTo>
                    <a:lnTo>
                      <a:pt x="725" y="3498"/>
                    </a:lnTo>
                    <a:lnTo>
                      <a:pt x="801" y="3614"/>
                    </a:lnTo>
                    <a:lnTo>
                      <a:pt x="881" y="3726"/>
                    </a:lnTo>
                    <a:lnTo>
                      <a:pt x="964" y="3838"/>
                    </a:lnTo>
                    <a:lnTo>
                      <a:pt x="1048" y="3951"/>
                    </a:lnTo>
                    <a:lnTo>
                      <a:pt x="1135" y="4060"/>
                    </a:lnTo>
                    <a:lnTo>
                      <a:pt x="1222" y="4169"/>
                    </a:lnTo>
                    <a:lnTo>
                      <a:pt x="1312" y="4277"/>
                    </a:lnTo>
                    <a:lnTo>
                      <a:pt x="1493" y="4483"/>
                    </a:lnTo>
                    <a:cubicBezTo>
                      <a:pt x="1558" y="4552"/>
                      <a:pt x="1620" y="4617"/>
                      <a:pt x="1682" y="4686"/>
                    </a:cubicBezTo>
                    <a:cubicBezTo>
                      <a:pt x="1747" y="4751"/>
                      <a:pt x="1809" y="4817"/>
                      <a:pt x="1874" y="4882"/>
                    </a:cubicBezTo>
                    <a:cubicBezTo>
                      <a:pt x="1939" y="4943"/>
                      <a:pt x="2001" y="5005"/>
                      <a:pt x="2066" y="5067"/>
                    </a:cubicBezTo>
                    <a:cubicBezTo>
                      <a:pt x="2131" y="5129"/>
                      <a:pt x="2192" y="5190"/>
                      <a:pt x="2257" y="5248"/>
                    </a:cubicBezTo>
                    <a:cubicBezTo>
                      <a:pt x="2323" y="5306"/>
                      <a:pt x="2384" y="5364"/>
                      <a:pt x="2450" y="5422"/>
                    </a:cubicBezTo>
                    <a:lnTo>
                      <a:pt x="2453" y="5422"/>
                    </a:lnTo>
                    <a:lnTo>
                      <a:pt x="2457" y="5425"/>
                    </a:lnTo>
                    <a:lnTo>
                      <a:pt x="2468" y="5425"/>
                    </a:lnTo>
                    <a:cubicBezTo>
                      <a:pt x="2475" y="5437"/>
                      <a:pt x="2486" y="5447"/>
                      <a:pt x="2493" y="5458"/>
                    </a:cubicBezTo>
                    <a:lnTo>
                      <a:pt x="2501" y="5465"/>
                    </a:lnTo>
                    <a:lnTo>
                      <a:pt x="2504" y="5469"/>
                    </a:lnTo>
                    <a:lnTo>
                      <a:pt x="2508" y="5469"/>
                    </a:lnTo>
                    <a:lnTo>
                      <a:pt x="2515" y="5473"/>
                    </a:lnTo>
                    <a:lnTo>
                      <a:pt x="2518" y="5477"/>
                    </a:lnTo>
                    <a:lnTo>
                      <a:pt x="2526" y="5477"/>
                    </a:lnTo>
                    <a:lnTo>
                      <a:pt x="2537" y="5480"/>
                    </a:lnTo>
                    <a:lnTo>
                      <a:pt x="2548" y="5480"/>
                    </a:lnTo>
                    <a:lnTo>
                      <a:pt x="2558" y="5477"/>
                    </a:lnTo>
                    <a:lnTo>
                      <a:pt x="2570" y="5473"/>
                    </a:lnTo>
                    <a:lnTo>
                      <a:pt x="2580" y="5469"/>
                    </a:lnTo>
                    <a:lnTo>
                      <a:pt x="2591" y="5462"/>
                    </a:lnTo>
                    <a:lnTo>
                      <a:pt x="2598" y="5455"/>
                    </a:lnTo>
                    <a:lnTo>
                      <a:pt x="2605" y="5447"/>
                    </a:lnTo>
                    <a:lnTo>
                      <a:pt x="2610" y="5444"/>
                    </a:lnTo>
                    <a:lnTo>
                      <a:pt x="2613" y="5437"/>
                    </a:lnTo>
                    <a:lnTo>
                      <a:pt x="2617" y="5433"/>
                    </a:lnTo>
                    <a:lnTo>
                      <a:pt x="2617" y="5425"/>
                    </a:lnTo>
                    <a:lnTo>
                      <a:pt x="2617" y="5422"/>
                    </a:lnTo>
                    <a:lnTo>
                      <a:pt x="2617" y="5415"/>
                    </a:lnTo>
                    <a:lnTo>
                      <a:pt x="2617" y="5411"/>
                    </a:lnTo>
                    <a:lnTo>
                      <a:pt x="2617" y="5404"/>
                    </a:lnTo>
                    <a:lnTo>
                      <a:pt x="2617" y="5397"/>
                    </a:lnTo>
                    <a:lnTo>
                      <a:pt x="2613" y="5393"/>
                    </a:lnTo>
                    <a:lnTo>
                      <a:pt x="2584" y="5306"/>
                    </a:lnTo>
                    <a:lnTo>
                      <a:pt x="2555" y="5223"/>
                    </a:lnTo>
                    <a:lnTo>
                      <a:pt x="2530" y="5139"/>
                    </a:lnTo>
                    <a:lnTo>
                      <a:pt x="2508" y="5060"/>
                    </a:lnTo>
                    <a:lnTo>
                      <a:pt x="2486" y="4977"/>
                    </a:lnTo>
                    <a:lnTo>
                      <a:pt x="2464" y="4897"/>
                    </a:lnTo>
                    <a:lnTo>
                      <a:pt x="2450" y="4817"/>
                    </a:lnTo>
                    <a:lnTo>
                      <a:pt x="2436" y="4737"/>
                    </a:lnTo>
                    <a:lnTo>
                      <a:pt x="2421" y="4657"/>
                    </a:lnTo>
                    <a:lnTo>
                      <a:pt x="2410" y="4582"/>
                    </a:lnTo>
                    <a:lnTo>
                      <a:pt x="2392" y="4422"/>
                    </a:lnTo>
                    <a:lnTo>
                      <a:pt x="2381" y="4266"/>
                    </a:lnTo>
                    <a:lnTo>
                      <a:pt x="2377" y="4110"/>
                    </a:lnTo>
                    <a:lnTo>
                      <a:pt x="2381" y="3955"/>
                    </a:lnTo>
                    <a:lnTo>
                      <a:pt x="2384" y="3799"/>
                    </a:lnTo>
                    <a:cubicBezTo>
                      <a:pt x="2388" y="3748"/>
                      <a:pt x="2392" y="3694"/>
                      <a:pt x="2396" y="3639"/>
                    </a:cubicBezTo>
                    <a:cubicBezTo>
                      <a:pt x="2403" y="3588"/>
                      <a:pt x="2406" y="3534"/>
                      <a:pt x="2414" y="3480"/>
                    </a:cubicBezTo>
                    <a:cubicBezTo>
                      <a:pt x="2424" y="3371"/>
                      <a:pt x="2439" y="3262"/>
                      <a:pt x="2450" y="3150"/>
                    </a:cubicBezTo>
                    <a:cubicBezTo>
                      <a:pt x="2468" y="3038"/>
                      <a:pt x="2483" y="2925"/>
                      <a:pt x="2501" y="2809"/>
                    </a:cubicBezTo>
                    <a:cubicBezTo>
                      <a:pt x="2508" y="2737"/>
                      <a:pt x="2518" y="2664"/>
                      <a:pt x="2530" y="2592"/>
                    </a:cubicBezTo>
                    <a:lnTo>
                      <a:pt x="2555" y="2374"/>
                    </a:lnTo>
                    <a:lnTo>
                      <a:pt x="2566" y="2262"/>
                    </a:lnTo>
                    <a:lnTo>
                      <a:pt x="2573" y="2153"/>
                    </a:lnTo>
                    <a:lnTo>
                      <a:pt x="2577" y="2045"/>
                    </a:lnTo>
                    <a:lnTo>
                      <a:pt x="2580" y="1933"/>
                    </a:lnTo>
                    <a:lnTo>
                      <a:pt x="2580" y="1824"/>
                    </a:lnTo>
                    <a:lnTo>
                      <a:pt x="2577" y="1715"/>
                    </a:lnTo>
                    <a:lnTo>
                      <a:pt x="2570" y="1606"/>
                    </a:lnTo>
                    <a:lnTo>
                      <a:pt x="2555" y="1498"/>
                    </a:lnTo>
                    <a:lnTo>
                      <a:pt x="2540" y="1389"/>
                    </a:lnTo>
                    <a:lnTo>
                      <a:pt x="2518" y="1280"/>
                    </a:lnTo>
                    <a:lnTo>
                      <a:pt x="2490" y="1175"/>
                    </a:lnTo>
                    <a:lnTo>
                      <a:pt x="2475" y="1120"/>
                    </a:lnTo>
                    <a:lnTo>
                      <a:pt x="2457" y="1070"/>
                    </a:lnTo>
                    <a:lnTo>
                      <a:pt x="2436" y="1016"/>
                    </a:lnTo>
                    <a:lnTo>
                      <a:pt x="2414" y="958"/>
                    </a:lnTo>
                    <a:lnTo>
                      <a:pt x="2388" y="903"/>
                    </a:lnTo>
                    <a:lnTo>
                      <a:pt x="2363" y="852"/>
                    </a:lnTo>
                    <a:lnTo>
                      <a:pt x="2330" y="798"/>
                    </a:lnTo>
                    <a:lnTo>
                      <a:pt x="2301" y="747"/>
                    </a:lnTo>
                    <a:lnTo>
                      <a:pt x="2269" y="697"/>
                    </a:lnTo>
                    <a:lnTo>
                      <a:pt x="2232" y="646"/>
                    </a:lnTo>
                    <a:lnTo>
                      <a:pt x="2197" y="598"/>
                    </a:lnTo>
                    <a:lnTo>
                      <a:pt x="2156" y="551"/>
                    </a:lnTo>
                    <a:lnTo>
                      <a:pt x="2116" y="508"/>
                    </a:lnTo>
                    <a:lnTo>
                      <a:pt x="2076" y="464"/>
                    </a:lnTo>
                    <a:lnTo>
                      <a:pt x="2033" y="421"/>
                    </a:lnTo>
                    <a:lnTo>
                      <a:pt x="1990" y="381"/>
                    </a:lnTo>
                    <a:lnTo>
                      <a:pt x="1943" y="345"/>
                    </a:lnTo>
                    <a:lnTo>
                      <a:pt x="1899" y="309"/>
                    </a:lnTo>
                    <a:lnTo>
                      <a:pt x="1874" y="287"/>
                    </a:lnTo>
                    <a:lnTo>
                      <a:pt x="1852" y="265"/>
                    </a:lnTo>
                    <a:lnTo>
                      <a:pt x="1827" y="244"/>
                    </a:lnTo>
                    <a:lnTo>
                      <a:pt x="1801" y="225"/>
                    </a:lnTo>
                    <a:lnTo>
                      <a:pt x="1750" y="190"/>
                    </a:lnTo>
                    <a:lnTo>
                      <a:pt x="1696" y="153"/>
                    </a:lnTo>
                    <a:lnTo>
                      <a:pt x="1638" y="124"/>
                    </a:lnTo>
                    <a:lnTo>
                      <a:pt x="1583" y="98"/>
                    </a:lnTo>
                    <a:cubicBezTo>
                      <a:pt x="1562" y="88"/>
                      <a:pt x="1544" y="81"/>
                      <a:pt x="1526" y="73"/>
                    </a:cubicBezTo>
                    <a:cubicBezTo>
                      <a:pt x="1508" y="66"/>
                      <a:pt x="1489" y="59"/>
                      <a:pt x="1471" y="55"/>
                    </a:cubicBezTo>
                    <a:lnTo>
                      <a:pt x="1436" y="41"/>
                    </a:lnTo>
                    <a:lnTo>
                      <a:pt x="1396" y="30"/>
                    </a:lnTo>
                    <a:lnTo>
                      <a:pt x="1359" y="23"/>
                    </a:lnTo>
                    <a:lnTo>
                      <a:pt x="1319" y="16"/>
                    </a:lnTo>
                    <a:lnTo>
                      <a:pt x="1283" y="8"/>
                    </a:lnTo>
                    <a:lnTo>
                      <a:pt x="1243" y="4"/>
                    </a:lnTo>
                    <a:lnTo>
                      <a:pt x="1207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1" name="Google Shape;1571;p35"/>
              <p:cNvSpPr/>
              <p:nvPr/>
            </p:nvSpPr>
            <p:spPr>
              <a:xfrm>
                <a:off x="654513" y="545775"/>
                <a:ext cx="39425" cy="41800"/>
              </a:xfrm>
              <a:custGeom>
                <a:avLst/>
                <a:gdLst/>
                <a:ahLst/>
                <a:cxnLst/>
                <a:rect l="l" t="t" r="r" b="b"/>
                <a:pathLst>
                  <a:path w="1577" h="1672" extrusionOk="0">
                    <a:moveTo>
                      <a:pt x="815" y="457"/>
                    </a:moveTo>
                    <a:lnTo>
                      <a:pt x="848" y="461"/>
                    </a:lnTo>
                    <a:lnTo>
                      <a:pt x="877" y="464"/>
                    </a:lnTo>
                    <a:lnTo>
                      <a:pt x="910" y="468"/>
                    </a:lnTo>
                    <a:lnTo>
                      <a:pt x="939" y="475"/>
                    </a:lnTo>
                    <a:lnTo>
                      <a:pt x="968" y="486"/>
                    </a:lnTo>
                    <a:lnTo>
                      <a:pt x="989" y="504"/>
                    </a:lnTo>
                    <a:lnTo>
                      <a:pt x="1008" y="519"/>
                    </a:lnTo>
                    <a:lnTo>
                      <a:pt x="1026" y="537"/>
                    </a:lnTo>
                    <a:lnTo>
                      <a:pt x="1044" y="559"/>
                    </a:lnTo>
                    <a:lnTo>
                      <a:pt x="1062" y="576"/>
                    </a:lnTo>
                    <a:lnTo>
                      <a:pt x="1076" y="598"/>
                    </a:lnTo>
                    <a:lnTo>
                      <a:pt x="1091" y="620"/>
                    </a:lnTo>
                    <a:lnTo>
                      <a:pt x="1106" y="642"/>
                    </a:lnTo>
                    <a:lnTo>
                      <a:pt x="1116" y="668"/>
                    </a:lnTo>
                    <a:lnTo>
                      <a:pt x="1128" y="689"/>
                    </a:lnTo>
                    <a:lnTo>
                      <a:pt x="1138" y="715"/>
                    </a:lnTo>
                    <a:lnTo>
                      <a:pt x="1149" y="740"/>
                    </a:lnTo>
                    <a:lnTo>
                      <a:pt x="1156" y="762"/>
                    </a:lnTo>
                    <a:lnTo>
                      <a:pt x="1160" y="787"/>
                    </a:lnTo>
                    <a:lnTo>
                      <a:pt x="1167" y="812"/>
                    </a:lnTo>
                    <a:lnTo>
                      <a:pt x="1171" y="837"/>
                    </a:lnTo>
                    <a:lnTo>
                      <a:pt x="1171" y="867"/>
                    </a:lnTo>
                    <a:lnTo>
                      <a:pt x="1175" y="892"/>
                    </a:lnTo>
                    <a:lnTo>
                      <a:pt x="1175" y="917"/>
                    </a:lnTo>
                    <a:lnTo>
                      <a:pt x="1171" y="942"/>
                    </a:lnTo>
                    <a:lnTo>
                      <a:pt x="1167" y="968"/>
                    </a:lnTo>
                    <a:lnTo>
                      <a:pt x="1163" y="989"/>
                    </a:lnTo>
                    <a:lnTo>
                      <a:pt x="1156" y="1016"/>
                    </a:lnTo>
                    <a:lnTo>
                      <a:pt x="1149" y="1041"/>
                    </a:lnTo>
                    <a:lnTo>
                      <a:pt x="1138" y="1063"/>
                    </a:lnTo>
                    <a:lnTo>
                      <a:pt x="1128" y="1088"/>
                    </a:lnTo>
                    <a:lnTo>
                      <a:pt x="1116" y="1109"/>
                    </a:lnTo>
                    <a:lnTo>
                      <a:pt x="1102" y="1131"/>
                    </a:lnTo>
                    <a:lnTo>
                      <a:pt x="1084" y="1149"/>
                    </a:lnTo>
                    <a:lnTo>
                      <a:pt x="1066" y="1171"/>
                    </a:lnTo>
                    <a:lnTo>
                      <a:pt x="1048" y="1189"/>
                    </a:lnTo>
                    <a:lnTo>
                      <a:pt x="1026" y="1207"/>
                    </a:lnTo>
                    <a:lnTo>
                      <a:pt x="1015" y="1211"/>
                    </a:lnTo>
                    <a:lnTo>
                      <a:pt x="986" y="1222"/>
                    </a:lnTo>
                    <a:lnTo>
                      <a:pt x="957" y="1233"/>
                    </a:lnTo>
                    <a:lnTo>
                      <a:pt x="928" y="1240"/>
                    </a:lnTo>
                    <a:lnTo>
                      <a:pt x="899" y="1243"/>
                    </a:lnTo>
                    <a:lnTo>
                      <a:pt x="870" y="1250"/>
                    </a:lnTo>
                    <a:lnTo>
                      <a:pt x="841" y="1250"/>
                    </a:lnTo>
                    <a:lnTo>
                      <a:pt x="812" y="1255"/>
                    </a:lnTo>
                    <a:lnTo>
                      <a:pt x="783" y="1250"/>
                    </a:lnTo>
                    <a:lnTo>
                      <a:pt x="754" y="1250"/>
                    </a:lnTo>
                    <a:lnTo>
                      <a:pt x="725" y="1247"/>
                    </a:lnTo>
                    <a:lnTo>
                      <a:pt x="696" y="1240"/>
                    </a:lnTo>
                    <a:lnTo>
                      <a:pt x="671" y="1233"/>
                    </a:lnTo>
                    <a:lnTo>
                      <a:pt x="641" y="1225"/>
                    </a:lnTo>
                    <a:lnTo>
                      <a:pt x="616" y="1215"/>
                    </a:lnTo>
                    <a:lnTo>
                      <a:pt x="591" y="1203"/>
                    </a:lnTo>
                    <a:lnTo>
                      <a:pt x="569" y="1193"/>
                    </a:lnTo>
                    <a:lnTo>
                      <a:pt x="548" y="1178"/>
                    </a:lnTo>
                    <a:lnTo>
                      <a:pt x="526" y="1160"/>
                    </a:lnTo>
                    <a:lnTo>
                      <a:pt x="504" y="1146"/>
                    </a:lnTo>
                    <a:lnTo>
                      <a:pt x="486" y="1124"/>
                    </a:lnTo>
                    <a:lnTo>
                      <a:pt x="468" y="1106"/>
                    </a:lnTo>
                    <a:lnTo>
                      <a:pt x="454" y="1084"/>
                    </a:lnTo>
                    <a:lnTo>
                      <a:pt x="439" y="1059"/>
                    </a:lnTo>
                    <a:lnTo>
                      <a:pt x="428" y="1037"/>
                    </a:lnTo>
                    <a:lnTo>
                      <a:pt x="417" y="1008"/>
                    </a:lnTo>
                    <a:lnTo>
                      <a:pt x="410" y="982"/>
                    </a:lnTo>
                    <a:lnTo>
                      <a:pt x="402" y="954"/>
                    </a:lnTo>
                    <a:lnTo>
                      <a:pt x="399" y="924"/>
                    </a:lnTo>
                    <a:lnTo>
                      <a:pt x="399" y="892"/>
                    </a:lnTo>
                    <a:lnTo>
                      <a:pt x="399" y="859"/>
                    </a:lnTo>
                    <a:lnTo>
                      <a:pt x="402" y="823"/>
                    </a:lnTo>
                    <a:lnTo>
                      <a:pt x="406" y="787"/>
                    </a:lnTo>
                    <a:lnTo>
                      <a:pt x="417" y="776"/>
                    </a:lnTo>
                    <a:lnTo>
                      <a:pt x="428" y="765"/>
                    </a:lnTo>
                    <a:lnTo>
                      <a:pt x="442" y="743"/>
                    </a:lnTo>
                    <a:lnTo>
                      <a:pt x="454" y="722"/>
                    </a:lnTo>
                    <a:lnTo>
                      <a:pt x="464" y="696"/>
                    </a:lnTo>
                    <a:lnTo>
                      <a:pt x="475" y="675"/>
                    </a:lnTo>
                    <a:cubicBezTo>
                      <a:pt x="486" y="646"/>
                      <a:pt x="497" y="613"/>
                      <a:pt x="508" y="584"/>
                    </a:cubicBezTo>
                    <a:lnTo>
                      <a:pt x="533" y="562"/>
                    </a:lnTo>
                    <a:lnTo>
                      <a:pt x="554" y="544"/>
                    </a:lnTo>
                    <a:lnTo>
                      <a:pt x="580" y="526"/>
                    </a:lnTo>
                    <a:lnTo>
                      <a:pt x="609" y="508"/>
                    </a:lnTo>
                    <a:lnTo>
                      <a:pt x="635" y="497"/>
                    </a:lnTo>
                    <a:lnTo>
                      <a:pt x="663" y="482"/>
                    </a:lnTo>
                    <a:lnTo>
                      <a:pt x="696" y="475"/>
                    </a:lnTo>
                    <a:lnTo>
                      <a:pt x="725" y="468"/>
                    </a:lnTo>
                    <a:lnTo>
                      <a:pt x="754" y="461"/>
                    </a:lnTo>
                    <a:lnTo>
                      <a:pt x="787" y="461"/>
                    </a:lnTo>
                    <a:lnTo>
                      <a:pt x="815" y="457"/>
                    </a:lnTo>
                    <a:close/>
                    <a:moveTo>
                      <a:pt x="775" y="1"/>
                    </a:moveTo>
                    <a:lnTo>
                      <a:pt x="728" y="4"/>
                    </a:lnTo>
                    <a:lnTo>
                      <a:pt x="681" y="8"/>
                    </a:lnTo>
                    <a:lnTo>
                      <a:pt x="631" y="15"/>
                    </a:lnTo>
                    <a:lnTo>
                      <a:pt x="588" y="26"/>
                    </a:lnTo>
                    <a:lnTo>
                      <a:pt x="541" y="41"/>
                    </a:lnTo>
                    <a:lnTo>
                      <a:pt x="493" y="59"/>
                    </a:lnTo>
                    <a:lnTo>
                      <a:pt x="449" y="81"/>
                    </a:lnTo>
                    <a:lnTo>
                      <a:pt x="406" y="102"/>
                    </a:lnTo>
                    <a:lnTo>
                      <a:pt x="367" y="131"/>
                    </a:lnTo>
                    <a:lnTo>
                      <a:pt x="341" y="146"/>
                    </a:lnTo>
                    <a:lnTo>
                      <a:pt x="319" y="168"/>
                    </a:lnTo>
                    <a:lnTo>
                      <a:pt x="297" y="185"/>
                    </a:lnTo>
                    <a:lnTo>
                      <a:pt x="272" y="207"/>
                    </a:lnTo>
                    <a:lnTo>
                      <a:pt x="250" y="233"/>
                    </a:lnTo>
                    <a:lnTo>
                      <a:pt x="228" y="255"/>
                    </a:lnTo>
                    <a:lnTo>
                      <a:pt x="210" y="280"/>
                    </a:lnTo>
                    <a:lnTo>
                      <a:pt x="188" y="308"/>
                    </a:lnTo>
                    <a:lnTo>
                      <a:pt x="171" y="334"/>
                    </a:lnTo>
                    <a:lnTo>
                      <a:pt x="153" y="363"/>
                    </a:lnTo>
                    <a:lnTo>
                      <a:pt x="138" y="392"/>
                    </a:lnTo>
                    <a:lnTo>
                      <a:pt x="123" y="421"/>
                    </a:lnTo>
                    <a:lnTo>
                      <a:pt x="113" y="450"/>
                    </a:lnTo>
                    <a:lnTo>
                      <a:pt x="101" y="482"/>
                    </a:lnTo>
                    <a:lnTo>
                      <a:pt x="94" y="511"/>
                    </a:lnTo>
                    <a:lnTo>
                      <a:pt x="87" y="541"/>
                    </a:lnTo>
                    <a:lnTo>
                      <a:pt x="76" y="559"/>
                    </a:lnTo>
                    <a:lnTo>
                      <a:pt x="66" y="573"/>
                    </a:lnTo>
                    <a:lnTo>
                      <a:pt x="54" y="591"/>
                    </a:lnTo>
                    <a:lnTo>
                      <a:pt x="47" y="609"/>
                    </a:lnTo>
                    <a:lnTo>
                      <a:pt x="36" y="628"/>
                    </a:lnTo>
                    <a:lnTo>
                      <a:pt x="29" y="646"/>
                    </a:lnTo>
                    <a:lnTo>
                      <a:pt x="19" y="685"/>
                    </a:lnTo>
                    <a:lnTo>
                      <a:pt x="11" y="722"/>
                    </a:lnTo>
                    <a:lnTo>
                      <a:pt x="4" y="762"/>
                    </a:lnTo>
                    <a:lnTo>
                      <a:pt x="0" y="805"/>
                    </a:lnTo>
                    <a:lnTo>
                      <a:pt x="0" y="845"/>
                    </a:lnTo>
                    <a:lnTo>
                      <a:pt x="4" y="889"/>
                    </a:lnTo>
                    <a:lnTo>
                      <a:pt x="7" y="929"/>
                    </a:lnTo>
                    <a:lnTo>
                      <a:pt x="14" y="968"/>
                    </a:lnTo>
                    <a:lnTo>
                      <a:pt x="22" y="1008"/>
                    </a:lnTo>
                    <a:lnTo>
                      <a:pt x="33" y="1048"/>
                    </a:lnTo>
                    <a:lnTo>
                      <a:pt x="44" y="1088"/>
                    </a:lnTo>
                    <a:lnTo>
                      <a:pt x="58" y="1124"/>
                    </a:lnTo>
                    <a:lnTo>
                      <a:pt x="73" y="1160"/>
                    </a:lnTo>
                    <a:lnTo>
                      <a:pt x="84" y="1178"/>
                    </a:lnTo>
                    <a:lnTo>
                      <a:pt x="87" y="1185"/>
                    </a:lnTo>
                    <a:lnTo>
                      <a:pt x="106" y="1233"/>
                    </a:lnTo>
                    <a:lnTo>
                      <a:pt x="127" y="1276"/>
                    </a:lnTo>
                    <a:lnTo>
                      <a:pt x="153" y="1320"/>
                    </a:lnTo>
                    <a:lnTo>
                      <a:pt x="178" y="1359"/>
                    </a:lnTo>
                    <a:lnTo>
                      <a:pt x="207" y="1396"/>
                    </a:lnTo>
                    <a:lnTo>
                      <a:pt x="236" y="1432"/>
                    </a:lnTo>
                    <a:lnTo>
                      <a:pt x="268" y="1464"/>
                    </a:lnTo>
                    <a:lnTo>
                      <a:pt x="305" y="1497"/>
                    </a:lnTo>
                    <a:lnTo>
                      <a:pt x="341" y="1523"/>
                    </a:lnTo>
                    <a:lnTo>
                      <a:pt x="377" y="1548"/>
                    </a:lnTo>
                    <a:lnTo>
                      <a:pt x="417" y="1573"/>
                    </a:lnTo>
                    <a:lnTo>
                      <a:pt x="457" y="1595"/>
                    </a:lnTo>
                    <a:lnTo>
                      <a:pt x="501" y="1613"/>
                    </a:lnTo>
                    <a:lnTo>
                      <a:pt x="544" y="1628"/>
                    </a:lnTo>
                    <a:lnTo>
                      <a:pt x="588" y="1642"/>
                    </a:lnTo>
                    <a:lnTo>
                      <a:pt x="631" y="1653"/>
                    </a:lnTo>
                    <a:lnTo>
                      <a:pt x="675" y="1660"/>
                    </a:lnTo>
                    <a:lnTo>
                      <a:pt x="721" y="1668"/>
                    </a:lnTo>
                    <a:lnTo>
                      <a:pt x="765" y="1668"/>
                    </a:lnTo>
                    <a:lnTo>
                      <a:pt x="812" y="1671"/>
                    </a:lnTo>
                    <a:lnTo>
                      <a:pt x="855" y="1668"/>
                    </a:lnTo>
                    <a:lnTo>
                      <a:pt x="902" y="1663"/>
                    </a:lnTo>
                    <a:lnTo>
                      <a:pt x="949" y="1657"/>
                    </a:lnTo>
                    <a:lnTo>
                      <a:pt x="993" y="1646"/>
                    </a:lnTo>
                    <a:lnTo>
                      <a:pt x="1036" y="1631"/>
                    </a:lnTo>
                    <a:lnTo>
                      <a:pt x="1084" y="1617"/>
                    </a:lnTo>
                    <a:lnTo>
                      <a:pt x="1128" y="1598"/>
                    </a:lnTo>
                    <a:lnTo>
                      <a:pt x="1167" y="1576"/>
                    </a:lnTo>
                    <a:lnTo>
                      <a:pt x="1210" y="1555"/>
                    </a:lnTo>
                    <a:lnTo>
                      <a:pt x="1250" y="1530"/>
                    </a:lnTo>
                    <a:lnTo>
                      <a:pt x="1290" y="1501"/>
                    </a:lnTo>
                    <a:lnTo>
                      <a:pt x="1327" y="1468"/>
                    </a:lnTo>
                    <a:lnTo>
                      <a:pt x="1367" y="1429"/>
                    </a:lnTo>
                    <a:lnTo>
                      <a:pt x="1402" y="1392"/>
                    </a:lnTo>
                    <a:lnTo>
                      <a:pt x="1432" y="1349"/>
                    </a:lnTo>
                    <a:lnTo>
                      <a:pt x="1461" y="1305"/>
                    </a:lnTo>
                    <a:lnTo>
                      <a:pt x="1486" y="1262"/>
                    </a:lnTo>
                    <a:lnTo>
                      <a:pt x="1508" y="1218"/>
                    </a:lnTo>
                    <a:lnTo>
                      <a:pt x="1529" y="1171"/>
                    </a:lnTo>
                    <a:lnTo>
                      <a:pt x="1544" y="1124"/>
                    </a:lnTo>
                    <a:lnTo>
                      <a:pt x="1558" y="1073"/>
                    </a:lnTo>
                    <a:lnTo>
                      <a:pt x="1566" y="1026"/>
                    </a:lnTo>
                    <a:lnTo>
                      <a:pt x="1573" y="976"/>
                    </a:lnTo>
                    <a:lnTo>
                      <a:pt x="1576" y="924"/>
                    </a:lnTo>
                    <a:lnTo>
                      <a:pt x="1576" y="874"/>
                    </a:lnTo>
                    <a:lnTo>
                      <a:pt x="1576" y="823"/>
                    </a:lnTo>
                    <a:lnTo>
                      <a:pt x="1573" y="776"/>
                    </a:lnTo>
                    <a:lnTo>
                      <a:pt x="1566" y="725"/>
                    </a:lnTo>
                    <a:lnTo>
                      <a:pt x="1555" y="675"/>
                    </a:lnTo>
                    <a:lnTo>
                      <a:pt x="1541" y="628"/>
                    </a:lnTo>
                    <a:lnTo>
                      <a:pt x="1526" y="576"/>
                    </a:lnTo>
                    <a:lnTo>
                      <a:pt x="1508" y="529"/>
                    </a:lnTo>
                    <a:lnTo>
                      <a:pt x="1486" y="482"/>
                    </a:lnTo>
                    <a:lnTo>
                      <a:pt x="1464" y="439"/>
                    </a:lnTo>
                    <a:lnTo>
                      <a:pt x="1439" y="395"/>
                    </a:lnTo>
                    <a:lnTo>
                      <a:pt x="1410" y="352"/>
                    </a:lnTo>
                    <a:lnTo>
                      <a:pt x="1381" y="312"/>
                    </a:lnTo>
                    <a:lnTo>
                      <a:pt x="1349" y="272"/>
                    </a:lnTo>
                    <a:lnTo>
                      <a:pt x="1312" y="236"/>
                    </a:lnTo>
                    <a:lnTo>
                      <a:pt x="1275" y="200"/>
                    </a:lnTo>
                    <a:lnTo>
                      <a:pt x="1236" y="168"/>
                    </a:lnTo>
                    <a:lnTo>
                      <a:pt x="1193" y="135"/>
                    </a:lnTo>
                    <a:lnTo>
                      <a:pt x="1149" y="109"/>
                    </a:lnTo>
                    <a:lnTo>
                      <a:pt x="1106" y="84"/>
                    </a:lnTo>
                    <a:lnTo>
                      <a:pt x="1058" y="62"/>
                    </a:lnTo>
                    <a:lnTo>
                      <a:pt x="1011" y="44"/>
                    </a:lnTo>
                    <a:lnTo>
                      <a:pt x="968" y="29"/>
                    </a:lnTo>
                    <a:lnTo>
                      <a:pt x="921" y="15"/>
                    </a:lnTo>
                    <a:lnTo>
                      <a:pt x="870" y="8"/>
                    </a:lnTo>
                    <a:lnTo>
                      <a:pt x="823" y="4"/>
                    </a:lnTo>
                    <a:lnTo>
                      <a:pt x="775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2" name="Google Shape;1572;p35"/>
              <p:cNvSpPr/>
              <p:nvPr/>
            </p:nvSpPr>
            <p:spPr>
              <a:xfrm>
                <a:off x="728888" y="447400"/>
                <a:ext cx="45575" cy="91700"/>
              </a:xfrm>
              <a:custGeom>
                <a:avLst/>
                <a:gdLst/>
                <a:ahLst/>
                <a:cxnLst/>
                <a:rect l="l" t="t" r="r" b="b"/>
                <a:pathLst>
                  <a:path w="1823" h="3668" extrusionOk="0">
                    <a:moveTo>
                      <a:pt x="1410" y="0"/>
                    </a:moveTo>
                    <a:lnTo>
                      <a:pt x="1396" y="4"/>
                    </a:lnTo>
                    <a:lnTo>
                      <a:pt x="1381" y="7"/>
                    </a:lnTo>
                    <a:lnTo>
                      <a:pt x="1366" y="11"/>
                    </a:lnTo>
                    <a:lnTo>
                      <a:pt x="1352" y="15"/>
                    </a:lnTo>
                    <a:lnTo>
                      <a:pt x="1337" y="22"/>
                    </a:lnTo>
                    <a:lnTo>
                      <a:pt x="1323" y="29"/>
                    </a:lnTo>
                    <a:lnTo>
                      <a:pt x="1312" y="37"/>
                    </a:lnTo>
                    <a:lnTo>
                      <a:pt x="1301" y="47"/>
                    </a:lnTo>
                    <a:lnTo>
                      <a:pt x="1287" y="54"/>
                    </a:lnTo>
                    <a:lnTo>
                      <a:pt x="1279" y="69"/>
                    </a:lnTo>
                    <a:lnTo>
                      <a:pt x="1269" y="80"/>
                    </a:lnTo>
                    <a:lnTo>
                      <a:pt x="1262" y="94"/>
                    </a:lnTo>
                    <a:lnTo>
                      <a:pt x="1254" y="105"/>
                    </a:lnTo>
                    <a:lnTo>
                      <a:pt x="1247" y="124"/>
                    </a:lnTo>
                    <a:lnTo>
                      <a:pt x="1244" y="138"/>
                    </a:lnTo>
                    <a:lnTo>
                      <a:pt x="1240" y="156"/>
                    </a:lnTo>
                    <a:lnTo>
                      <a:pt x="1236" y="171"/>
                    </a:lnTo>
                    <a:lnTo>
                      <a:pt x="1236" y="192"/>
                    </a:lnTo>
                    <a:lnTo>
                      <a:pt x="1236" y="293"/>
                    </a:lnTo>
                    <a:lnTo>
                      <a:pt x="1240" y="398"/>
                    </a:lnTo>
                    <a:lnTo>
                      <a:pt x="1247" y="500"/>
                    </a:lnTo>
                    <a:lnTo>
                      <a:pt x="1257" y="602"/>
                    </a:lnTo>
                    <a:cubicBezTo>
                      <a:pt x="1272" y="732"/>
                      <a:pt x="1287" y="866"/>
                      <a:pt x="1301" y="997"/>
                    </a:cubicBezTo>
                    <a:lnTo>
                      <a:pt x="1309" y="1094"/>
                    </a:lnTo>
                    <a:lnTo>
                      <a:pt x="1316" y="1196"/>
                    </a:lnTo>
                    <a:lnTo>
                      <a:pt x="1319" y="1293"/>
                    </a:lnTo>
                    <a:lnTo>
                      <a:pt x="1316" y="1395"/>
                    </a:lnTo>
                    <a:lnTo>
                      <a:pt x="1312" y="1497"/>
                    </a:lnTo>
                    <a:cubicBezTo>
                      <a:pt x="1309" y="1529"/>
                      <a:pt x="1305" y="1566"/>
                      <a:pt x="1301" y="1598"/>
                    </a:cubicBezTo>
                    <a:lnTo>
                      <a:pt x="1294" y="1653"/>
                    </a:lnTo>
                    <a:lnTo>
                      <a:pt x="1287" y="1703"/>
                    </a:lnTo>
                    <a:lnTo>
                      <a:pt x="1276" y="1758"/>
                    </a:lnTo>
                    <a:lnTo>
                      <a:pt x="1265" y="1808"/>
                    </a:lnTo>
                    <a:lnTo>
                      <a:pt x="1247" y="1873"/>
                    </a:lnTo>
                    <a:lnTo>
                      <a:pt x="1229" y="1939"/>
                    </a:lnTo>
                    <a:lnTo>
                      <a:pt x="1207" y="2004"/>
                    </a:lnTo>
                    <a:lnTo>
                      <a:pt x="1185" y="2066"/>
                    </a:lnTo>
                    <a:lnTo>
                      <a:pt x="1164" y="2131"/>
                    </a:lnTo>
                    <a:lnTo>
                      <a:pt x="1138" y="2193"/>
                    </a:lnTo>
                    <a:lnTo>
                      <a:pt x="1113" y="2254"/>
                    </a:lnTo>
                    <a:lnTo>
                      <a:pt x="1084" y="2315"/>
                    </a:lnTo>
                    <a:lnTo>
                      <a:pt x="1023" y="2439"/>
                    </a:lnTo>
                    <a:lnTo>
                      <a:pt x="953" y="2559"/>
                    </a:lnTo>
                    <a:lnTo>
                      <a:pt x="881" y="2675"/>
                    </a:lnTo>
                    <a:lnTo>
                      <a:pt x="805" y="2787"/>
                    </a:lnTo>
                    <a:lnTo>
                      <a:pt x="722" y="2895"/>
                    </a:lnTo>
                    <a:lnTo>
                      <a:pt x="635" y="3001"/>
                    </a:lnTo>
                    <a:lnTo>
                      <a:pt x="544" y="3102"/>
                    </a:lnTo>
                    <a:lnTo>
                      <a:pt x="446" y="3200"/>
                    </a:lnTo>
                    <a:lnTo>
                      <a:pt x="349" y="3294"/>
                    </a:lnTo>
                    <a:lnTo>
                      <a:pt x="247" y="3381"/>
                    </a:lnTo>
                    <a:lnTo>
                      <a:pt x="138" y="3464"/>
                    </a:lnTo>
                    <a:lnTo>
                      <a:pt x="33" y="3544"/>
                    </a:lnTo>
                    <a:lnTo>
                      <a:pt x="26" y="3548"/>
                    </a:lnTo>
                    <a:lnTo>
                      <a:pt x="18" y="3551"/>
                    </a:lnTo>
                    <a:lnTo>
                      <a:pt x="15" y="3559"/>
                    </a:lnTo>
                    <a:lnTo>
                      <a:pt x="11" y="3562"/>
                    </a:lnTo>
                    <a:lnTo>
                      <a:pt x="8" y="3569"/>
                    </a:lnTo>
                    <a:lnTo>
                      <a:pt x="4" y="3576"/>
                    </a:lnTo>
                    <a:lnTo>
                      <a:pt x="4" y="3581"/>
                    </a:lnTo>
                    <a:lnTo>
                      <a:pt x="1" y="3588"/>
                    </a:lnTo>
                    <a:lnTo>
                      <a:pt x="1" y="3595"/>
                    </a:lnTo>
                    <a:lnTo>
                      <a:pt x="1" y="3598"/>
                    </a:lnTo>
                    <a:lnTo>
                      <a:pt x="1" y="3606"/>
                    </a:lnTo>
                    <a:lnTo>
                      <a:pt x="1" y="3613"/>
                    </a:lnTo>
                    <a:lnTo>
                      <a:pt x="1" y="3616"/>
                    </a:lnTo>
                    <a:lnTo>
                      <a:pt x="4" y="3624"/>
                    </a:lnTo>
                    <a:lnTo>
                      <a:pt x="8" y="3628"/>
                    </a:lnTo>
                    <a:lnTo>
                      <a:pt x="8" y="3635"/>
                    </a:lnTo>
                    <a:lnTo>
                      <a:pt x="11" y="3638"/>
                    </a:lnTo>
                    <a:lnTo>
                      <a:pt x="15" y="3642"/>
                    </a:lnTo>
                    <a:lnTo>
                      <a:pt x="18" y="3649"/>
                    </a:lnTo>
                    <a:lnTo>
                      <a:pt x="22" y="3653"/>
                    </a:lnTo>
                    <a:lnTo>
                      <a:pt x="29" y="3656"/>
                    </a:lnTo>
                    <a:lnTo>
                      <a:pt x="33" y="3660"/>
                    </a:lnTo>
                    <a:lnTo>
                      <a:pt x="40" y="3660"/>
                    </a:lnTo>
                    <a:lnTo>
                      <a:pt x="44" y="3663"/>
                    </a:lnTo>
                    <a:lnTo>
                      <a:pt x="51" y="3668"/>
                    </a:lnTo>
                    <a:lnTo>
                      <a:pt x="76" y="3668"/>
                    </a:lnTo>
                    <a:lnTo>
                      <a:pt x="83" y="3663"/>
                    </a:lnTo>
                    <a:lnTo>
                      <a:pt x="91" y="3663"/>
                    </a:lnTo>
                    <a:lnTo>
                      <a:pt x="98" y="3660"/>
                    </a:lnTo>
                    <a:cubicBezTo>
                      <a:pt x="142" y="3638"/>
                      <a:pt x="185" y="3616"/>
                      <a:pt x="229" y="3591"/>
                    </a:cubicBezTo>
                    <a:cubicBezTo>
                      <a:pt x="269" y="3569"/>
                      <a:pt x="312" y="3548"/>
                      <a:pt x="352" y="3522"/>
                    </a:cubicBezTo>
                    <a:cubicBezTo>
                      <a:pt x="392" y="3501"/>
                      <a:pt x="431" y="3476"/>
                      <a:pt x="471" y="3450"/>
                    </a:cubicBezTo>
                    <a:lnTo>
                      <a:pt x="588" y="3374"/>
                    </a:lnTo>
                    <a:lnTo>
                      <a:pt x="700" y="3294"/>
                    </a:lnTo>
                    <a:lnTo>
                      <a:pt x="805" y="3211"/>
                    </a:lnTo>
                    <a:lnTo>
                      <a:pt x="856" y="3168"/>
                    </a:lnTo>
                    <a:lnTo>
                      <a:pt x="906" y="3124"/>
                    </a:lnTo>
                    <a:lnTo>
                      <a:pt x="953" y="3076"/>
                    </a:lnTo>
                    <a:lnTo>
                      <a:pt x="1004" y="3029"/>
                    </a:lnTo>
                    <a:lnTo>
                      <a:pt x="1048" y="2982"/>
                    </a:lnTo>
                    <a:lnTo>
                      <a:pt x="1095" y="2935"/>
                    </a:lnTo>
                    <a:lnTo>
                      <a:pt x="1138" y="2885"/>
                    </a:lnTo>
                    <a:lnTo>
                      <a:pt x="1182" y="2830"/>
                    </a:lnTo>
                    <a:lnTo>
                      <a:pt x="1222" y="2780"/>
                    </a:lnTo>
                    <a:lnTo>
                      <a:pt x="1262" y="2725"/>
                    </a:lnTo>
                    <a:lnTo>
                      <a:pt x="1301" y="2671"/>
                    </a:lnTo>
                    <a:lnTo>
                      <a:pt x="1341" y="2613"/>
                    </a:lnTo>
                    <a:lnTo>
                      <a:pt x="1377" y="2554"/>
                    </a:lnTo>
                    <a:lnTo>
                      <a:pt x="1410" y="2494"/>
                    </a:lnTo>
                    <a:lnTo>
                      <a:pt x="1446" y="2432"/>
                    </a:lnTo>
                    <a:lnTo>
                      <a:pt x="1479" y="2370"/>
                    </a:lnTo>
                    <a:lnTo>
                      <a:pt x="1511" y="2305"/>
                    </a:lnTo>
                    <a:lnTo>
                      <a:pt x="1540" y="2240"/>
                    </a:lnTo>
                    <a:lnTo>
                      <a:pt x="1570" y="2171"/>
                    </a:lnTo>
                    <a:lnTo>
                      <a:pt x="1598" y="2102"/>
                    </a:lnTo>
                    <a:cubicBezTo>
                      <a:pt x="1613" y="2066"/>
                      <a:pt x="1627" y="2026"/>
                      <a:pt x="1642" y="1989"/>
                    </a:cubicBezTo>
                    <a:cubicBezTo>
                      <a:pt x="1653" y="1950"/>
                      <a:pt x="1667" y="1910"/>
                      <a:pt x="1678" y="1870"/>
                    </a:cubicBezTo>
                    <a:cubicBezTo>
                      <a:pt x="1692" y="1830"/>
                      <a:pt x="1704" y="1787"/>
                      <a:pt x="1714" y="1747"/>
                    </a:cubicBezTo>
                    <a:lnTo>
                      <a:pt x="1747" y="1616"/>
                    </a:lnTo>
                    <a:lnTo>
                      <a:pt x="1776" y="1486"/>
                    </a:lnTo>
                    <a:lnTo>
                      <a:pt x="1798" y="1355"/>
                    </a:lnTo>
                    <a:lnTo>
                      <a:pt x="1812" y="1221"/>
                    </a:lnTo>
                    <a:lnTo>
                      <a:pt x="1819" y="1153"/>
                    </a:lnTo>
                    <a:lnTo>
                      <a:pt x="1823" y="1087"/>
                    </a:lnTo>
                    <a:lnTo>
                      <a:pt x="1823" y="1019"/>
                    </a:lnTo>
                    <a:lnTo>
                      <a:pt x="1823" y="953"/>
                    </a:lnTo>
                    <a:lnTo>
                      <a:pt x="1823" y="888"/>
                    </a:lnTo>
                    <a:lnTo>
                      <a:pt x="1819" y="819"/>
                    </a:lnTo>
                    <a:lnTo>
                      <a:pt x="1816" y="754"/>
                    </a:lnTo>
                    <a:lnTo>
                      <a:pt x="1809" y="689"/>
                    </a:lnTo>
                    <a:lnTo>
                      <a:pt x="1798" y="624"/>
                    </a:lnTo>
                    <a:lnTo>
                      <a:pt x="1787" y="562"/>
                    </a:lnTo>
                    <a:lnTo>
                      <a:pt x="1772" y="500"/>
                    </a:lnTo>
                    <a:lnTo>
                      <a:pt x="1754" y="438"/>
                    </a:lnTo>
                    <a:lnTo>
                      <a:pt x="1736" y="377"/>
                    </a:lnTo>
                    <a:lnTo>
                      <a:pt x="1714" y="319"/>
                    </a:lnTo>
                    <a:lnTo>
                      <a:pt x="1689" y="258"/>
                    </a:lnTo>
                    <a:lnTo>
                      <a:pt x="1664" y="203"/>
                    </a:lnTo>
                    <a:lnTo>
                      <a:pt x="1635" y="149"/>
                    </a:lnTo>
                    <a:lnTo>
                      <a:pt x="1602" y="94"/>
                    </a:lnTo>
                    <a:lnTo>
                      <a:pt x="1591" y="80"/>
                    </a:lnTo>
                    <a:lnTo>
                      <a:pt x="1580" y="65"/>
                    </a:lnTo>
                    <a:lnTo>
                      <a:pt x="1570" y="54"/>
                    </a:lnTo>
                    <a:lnTo>
                      <a:pt x="1555" y="44"/>
                    </a:lnTo>
                    <a:lnTo>
                      <a:pt x="1544" y="32"/>
                    </a:lnTo>
                    <a:lnTo>
                      <a:pt x="1530" y="25"/>
                    </a:lnTo>
                    <a:lnTo>
                      <a:pt x="1515" y="18"/>
                    </a:lnTo>
                    <a:lnTo>
                      <a:pt x="1501" y="15"/>
                    </a:lnTo>
                    <a:lnTo>
                      <a:pt x="1486" y="7"/>
                    </a:lnTo>
                    <a:lnTo>
                      <a:pt x="1471" y="4"/>
                    </a:lnTo>
                    <a:lnTo>
                      <a:pt x="1453" y="4"/>
                    </a:lnTo>
                    <a:lnTo>
                      <a:pt x="1439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3" name="Google Shape;1573;p35"/>
              <p:cNvSpPr/>
              <p:nvPr/>
            </p:nvSpPr>
            <p:spPr>
              <a:xfrm>
                <a:off x="809138" y="572050"/>
                <a:ext cx="147000" cy="135550"/>
              </a:xfrm>
              <a:custGeom>
                <a:avLst/>
                <a:gdLst/>
                <a:ahLst/>
                <a:cxnLst/>
                <a:rect l="l" t="t" r="r" b="b"/>
                <a:pathLst>
                  <a:path w="5880" h="5422" extrusionOk="0">
                    <a:moveTo>
                      <a:pt x="1896" y="4718"/>
                    </a:moveTo>
                    <a:lnTo>
                      <a:pt x="2001" y="4780"/>
                    </a:lnTo>
                    <a:lnTo>
                      <a:pt x="2110" y="4835"/>
                    </a:lnTo>
                    <a:lnTo>
                      <a:pt x="1998" y="4784"/>
                    </a:lnTo>
                    <a:lnTo>
                      <a:pt x="1889" y="4726"/>
                    </a:lnTo>
                    <a:lnTo>
                      <a:pt x="1892" y="4722"/>
                    </a:lnTo>
                    <a:lnTo>
                      <a:pt x="1896" y="4718"/>
                    </a:lnTo>
                    <a:close/>
                    <a:moveTo>
                      <a:pt x="556" y="533"/>
                    </a:moveTo>
                    <a:lnTo>
                      <a:pt x="556" y="642"/>
                    </a:lnTo>
                    <a:lnTo>
                      <a:pt x="556" y="747"/>
                    </a:lnTo>
                    <a:lnTo>
                      <a:pt x="559" y="856"/>
                    </a:lnTo>
                    <a:lnTo>
                      <a:pt x="566" y="965"/>
                    </a:lnTo>
                    <a:lnTo>
                      <a:pt x="577" y="1069"/>
                    </a:lnTo>
                    <a:lnTo>
                      <a:pt x="588" y="1174"/>
                    </a:lnTo>
                    <a:lnTo>
                      <a:pt x="606" y="1283"/>
                    </a:lnTo>
                    <a:lnTo>
                      <a:pt x="621" y="1388"/>
                    </a:lnTo>
                    <a:lnTo>
                      <a:pt x="643" y="1490"/>
                    </a:lnTo>
                    <a:lnTo>
                      <a:pt x="664" y="1595"/>
                    </a:lnTo>
                    <a:lnTo>
                      <a:pt x="690" y="1700"/>
                    </a:lnTo>
                    <a:lnTo>
                      <a:pt x="715" y="1801"/>
                    </a:lnTo>
                    <a:lnTo>
                      <a:pt x="748" y="1903"/>
                    </a:lnTo>
                    <a:lnTo>
                      <a:pt x="777" y="2004"/>
                    </a:lnTo>
                    <a:lnTo>
                      <a:pt x="813" y="2106"/>
                    </a:lnTo>
                    <a:lnTo>
                      <a:pt x="849" y="2204"/>
                    </a:lnTo>
                    <a:lnTo>
                      <a:pt x="885" y="2301"/>
                    </a:lnTo>
                    <a:lnTo>
                      <a:pt x="929" y="2400"/>
                    </a:lnTo>
                    <a:lnTo>
                      <a:pt x="969" y="2494"/>
                    </a:lnTo>
                    <a:lnTo>
                      <a:pt x="1016" y="2588"/>
                    </a:lnTo>
                    <a:lnTo>
                      <a:pt x="1063" y="2682"/>
                    </a:lnTo>
                    <a:lnTo>
                      <a:pt x="1110" y="2773"/>
                    </a:lnTo>
                    <a:lnTo>
                      <a:pt x="1165" y="2867"/>
                    </a:lnTo>
                    <a:lnTo>
                      <a:pt x="1215" y="2954"/>
                    </a:lnTo>
                    <a:lnTo>
                      <a:pt x="1270" y="3044"/>
                    </a:lnTo>
                    <a:lnTo>
                      <a:pt x="1327" y="3131"/>
                    </a:lnTo>
                    <a:lnTo>
                      <a:pt x="1389" y="3215"/>
                    </a:lnTo>
                    <a:lnTo>
                      <a:pt x="1447" y="3298"/>
                    </a:lnTo>
                    <a:lnTo>
                      <a:pt x="1512" y="3382"/>
                    </a:lnTo>
                    <a:lnTo>
                      <a:pt x="1574" y="3461"/>
                    </a:lnTo>
                    <a:lnTo>
                      <a:pt x="1643" y="3541"/>
                    </a:lnTo>
                    <a:lnTo>
                      <a:pt x="1708" y="3617"/>
                    </a:lnTo>
                    <a:lnTo>
                      <a:pt x="1780" y="3693"/>
                    </a:lnTo>
                    <a:lnTo>
                      <a:pt x="1849" y="3765"/>
                    </a:lnTo>
                    <a:lnTo>
                      <a:pt x="1922" y="3835"/>
                    </a:lnTo>
                    <a:lnTo>
                      <a:pt x="1998" y="3907"/>
                    </a:lnTo>
                    <a:lnTo>
                      <a:pt x="2074" y="3972"/>
                    </a:lnTo>
                    <a:lnTo>
                      <a:pt x="2153" y="4037"/>
                    </a:lnTo>
                    <a:lnTo>
                      <a:pt x="2230" y="4099"/>
                    </a:lnTo>
                    <a:lnTo>
                      <a:pt x="2313" y="4161"/>
                    </a:lnTo>
                    <a:lnTo>
                      <a:pt x="2393" y="4222"/>
                    </a:lnTo>
                    <a:lnTo>
                      <a:pt x="2476" y="4277"/>
                    </a:lnTo>
                    <a:lnTo>
                      <a:pt x="2563" y="4330"/>
                    </a:lnTo>
                    <a:lnTo>
                      <a:pt x="2650" y="4382"/>
                    </a:lnTo>
                    <a:lnTo>
                      <a:pt x="2737" y="4432"/>
                    </a:lnTo>
                    <a:lnTo>
                      <a:pt x="2824" y="4479"/>
                    </a:lnTo>
                    <a:lnTo>
                      <a:pt x="2914" y="4523"/>
                    </a:lnTo>
                    <a:lnTo>
                      <a:pt x="3005" y="4566"/>
                    </a:lnTo>
                    <a:lnTo>
                      <a:pt x="3100" y="4603"/>
                    </a:lnTo>
                    <a:lnTo>
                      <a:pt x="3194" y="4639"/>
                    </a:lnTo>
                    <a:lnTo>
                      <a:pt x="3287" y="4675"/>
                    </a:lnTo>
                    <a:lnTo>
                      <a:pt x="3382" y="4704"/>
                    </a:lnTo>
                    <a:lnTo>
                      <a:pt x="3480" y="4733"/>
                    </a:lnTo>
                    <a:lnTo>
                      <a:pt x="3578" y="4758"/>
                    </a:lnTo>
                    <a:lnTo>
                      <a:pt x="3675" y="4780"/>
                    </a:lnTo>
                    <a:lnTo>
                      <a:pt x="3777" y="4798"/>
                    </a:lnTo>
                    <a:lnTo>
                      <a:pt x="3879" y="4817"/>
                    </a:lnTo>
                    <a:lnTo>
                      <a:pt x="3980" y="4827"/>
                    </a:lnTo>
                    <a:lnTo>
                      <a:pt x="4082" y="4838"/>
                    </a:lnTo>
                    <a:lnTo>
                      <a:pt x="4183" y="4845"/>
                    </a:lnTo>
                    <a:lnTo>
                      <a:pt x="4288" y="4849"/>
                    </a:lnTo>
                    <a:lnTo>
                      <a:pt x="4393" y="4849"/>
                    </a:lnTo>
                    <a:lnTo>
                      <a:pt x="4498" y="4845"/>
                    </a:lnTo>
                    <a:lnTo>
                      <a:pt x="4603" y="4842"/>
                    </a:lnTo>
                    <a:lnTo>
                      <a:pt x="4455" y="4882"/>
                    </a:lnTo>
                    <a:lnTo>
                      <a:pt x="4270" y="4911"/>
                    </a:lnTo>
                    <a:lnTo>
                      <a:pt x="4179" y="4922"/>
                    </a:lnTo>
                    <a:lnTo>
                      <a:pt x="4088" y="4932"/>
                    </a:lnTo>
                    <a:lnTo>
                      <a:pt x="3998" y="4939"/>
                    </a:lnTo>
                    <a:lnTo>
                      <a:pt x="3908" y="4944"/>
                    </a:lnTo>
                    <a:lnTo>
                      <a:pt x="3814" y="4947"/>
                    </a:lnTo>
                    <a:lnTo>
                      <a:pt x="3632" y="4947"/>
                    </a:lnTo>
                    <a:lnTo>
                      <a:pt x="3541" y="4944"/>
                    </a:lnTo>
                    <a:lnTo>
                      <a:pt x="3451" y="4936"/>
                    </a:lnTo>
                    <a:lnTo>
                      <a:pt x="3361" y="4929"/>
                    </a:lnTo>
                    <a:lnTo>
                      <a:pt x="3274" y="4918"/>
                    </a:lnTo>
                    <a:lnTo>
                      <a:pt x="3183" y="4904"/>
                    </a:lnTo>
                    <a:lnTo>
                      <a:pt x="3092" y="4889"/>
                    </a:lnTo>
                    <a:lnTo>
                      <a:pt x="3005" y="4871"/>
                    </a:lnTo>
                    <a:lnTo>
                      <a:pt x="2914" y="4849"/>
                    </a:lnTo>
                    <a:lnTo>
                      <a:pt x="2827" y="4827"/>
                    </a:lnTo>
                    <a:lnTo>
                      <a:pt x="2740" y="4798"/>
                    </a:lnTo>
                    <a:lnTo>
                      <a:pt x="2653" y="4773"/>
                    </a:lnTo>
                    <a:lnTo>
                      <a:pt x="2566" y="4740"/>
                    </a:lnTo>
                    <a:lnTo>
                      <a:pt x="2480" y="4704"/>
                    </a:lnTo>
                    <a:lnTo>
                      <a:pt x="2393" y="4668"/>
                    </a:lnTo>
                    <a:lnTo>
                      <a:pt x="2309" y="4628"/>
                    </a:lnTo>
                    <a:lnTo>
                      <a:pt x="2222" y="4584"/>
                    </a:lnTo>
                    <a:lnTo>
                      <a:pt x="2139" y="4537"/>
                    </a:lnTo>
                    <a:lnTo>
                      <a:pt x="2056" y="4487"/>
                    </a:lnTo>
                    <a:lnTo>
                      <a:pt x="1972" y="4436"/>
                    </a:lnTo>
                    <a:lnTo>
                      <a:pt x="1892" y="4382"/>
                    </a:lnTo>
                    <a:lnTo>
                      <a:pt x="1809" y="4320"/>
                    </a:lnTo>
                    <a:lnTo>
                      <a:pt x="1730" y="4258"/>
                    </a:lnTo>
                    <a:lnTo>
                      <a:pt x="1650" y="4193"/>
                    </a:lnTo>
                    <a:lnTo>
                      <a:pt x="1556" y="4110"/>
                    </a:lnTo>
                    <a:lnTo>
                      <a:pt x="1465" y="4026"/>
                    </a:lnTo>
                    <a:lnTo>
                      <a:pt x="1382" y="3936"/>
                    </a:lnTo>
                    <a:lnTo>
                      <a:pt x="1298" y="3845"/>
                    </a:lnTo>
                    <a:lnTo>
                      <a:pt x="1218" y="3755"/>
                    </a:lnTo>
                    <a:lnTo>
                      <a:pt x="1143" y="3656"/>
                    </a:lnTo>
                    <a:lnTo>
                      <a:pt x="1074" y="3559"/>
                    </a:lnTo>
                    <a:lnTo>
                      <a:pt x="1004" y="3461"/>
                    </a:lnTo>
                    <a:lnTo>
                      <a:pt x="944" y="3360"/>
                    </a:lnTo>
                    <a:lnTo>
                      <a:pt x="882" y="3255"/>
                    </a:lnTo>
                    <a:lnTo>
                      <a:pt x="827" y="3149"/>
                    </a:lnTo>
                    <a:lnTo>
                      <a:pt x="773" y="3041"/>
                    </a:lnTo>
                    <a:lnTo>
                      <a:pt x="726" y="2932"/>
                    </a:lnTo>
                    <a:lnTo>
                      <a:pt x="678" y="2823"/>
                    </a:lnTo>
                    <a:lnTo>
                      <a:pt x="639" y="2711"/>
                    </a:lnTo>
                    <a:lnTo>
                      <a:pt x="603" y="2599"/>
                    </a:lnTo>
                    <a:lnTo>
                      <a:pt x="566" y="2482"/>
                    </a:lnTo>
                    <a:lnTo>
                      <a:pt x="537" y="2367"/>
                    </a:lnTo>
                    <a:lnTo>
                      <a:pt x="512" y="2251"/>
                    </a:lnTo>
                    <a:lnTo>
                      <a:pt x="490" y="2134"/>
                    </a:lnTo>
                    <a:lnTo>
                      <a:pt x="469" y="2015"/>
                    </a:lnTo>
                    <a:lnTo>
                      <a:pt x="454" y="1895"/>
                    </a:lnTo>
                    <a:lnTo>
                      <a:pt x="444" y="1780"/>
                    </a:lnTo>
                    <a:lnTo>
                      <a:pt x="436" y="1660"/>
                    </a:lnTo>
                    <a:lnTo>
                      <a:pt x="432" y="1540"/>
                    </a:lnTo>
                    <a:lnTo>
                      <a:pt x="432" y="1417"/>
                    </a:lnTo>
                    <a:lnTo>
                      <a:pt x="436" y="1298"/>
                    </a:lnTo>
                    <a:lnTo>
                      <a:pt x="444" y="1178"/>
                    </a:lnTo>
                    <a:lnTo>
                      <a:pt x="454" y="1059"/>
                    </a:lnTo>
                    <a:lnTo>
                      <a:pt x="469" y="939"/>
                    </a:lnTo>
                    <a:lnTo>
                      <a:pt x="487" y="819"/>
                    </a:lnTo>
                    <a:lnTo>
                      <a:pt x="509" y="699"/>
                    </a:lnTo>
                    <a:lnTo>
                      <a:pt x="556" y="533"/>
                    </a:lnTo>
                    <a:close/>
                    <a:moveTo>
                      <a:pt x="624" y="0"/>
                    </a:moveTo>
                    <a:lnTo>
                      <a:pt x="617" y="4"/>
                    </a:lnTo>
                    <a:lnTo>
                      <a:pt x="610" y="8"/>
                    </a:lnTo>
                    <a:lnTo>
                      <a:pt x="606" y="12"/>
                    </a:lnTo>
                    <a:lnTo>
                      <a:pt x="603" y="15"/>
                    </a:lnTo>
                    <a:lnTo>
                      <a:pt x="599" y="18"/>
                    </a:lnTo>
                    <a:lnTo>
                      <a:pt x="599" y="22"/>
                    </a:lnTo>
                    <a:lnTo>
                      <a:pt x="596" y="25"/>
                    </a:lnTo>
                    <a:lnTo>
                      <a:pt x="596" y="30"/>
                    </a:lnTo>
                    <a:lnTo>
                      <a:pt x="596" y="33"/>
                    </a:lnTo>
                    <a:lnTo>
                      <a:pt x="591" y="55"/>
                    </a:lnTo>
                    <a:lnTo>
                      <a:pt x="584" y="58"/>
                    </a:lnTo>
                    <a:lnTo>
                      <a:pt x="577" y="62"/>
                    </a:lnTo>
                    <a:lnTo>
                      <a:pt x="577" y="65"/>
                    </a:lnTo>
                    <a:lnTo>
                      <a:pt x="574" y="69"/>
                    </a:lnTo>
                    <a:lnTo>
                      <a:pt x="570" y="73"/>
                    </a:lnTo>
                    <a:lnTo>
                      <a:pt x="570" y="77"/>
                    </a:lnTo>
                    <a:lnTo>
                      <a:pt x="523" y="182"/>
                    </a:lnTo>
                    <a:lnTo>
                      <a:pt x="483" y="291"/>
                    </a:lnTo>
                    <a:lnTo>
                      <a:pt x="444" y="395"/>
                    </a:lnTo>
                    <a:lnTo>
                      <a:pt x="410" y="504"/>
                    </a:lnTo>
                    <a:lnTo>
                      <a:pt x="374" y="562"/>
                    </a:lnTo>
                    <a:lnTo>
                      <a:pt x="338" y="620"/>
                    </a:lnTo>
                    <a:lnTo>
                      <a:pt x="305" y="682"/>
                    </a:lnTo>
                    <a:lnTo>
                      <a:pt x="277" y="743"/>
                    </a:lnTo>
                    <a:lnTo>
                      <a:pt x="248" y="805"/>
                    </a:lnTo>
                    <a:lnTo>
                      <a:pt x="218" y="866"/>
                    </a:lnTo>
                    <a:lnTo>
                      <a:pt x="193" y="928"/>
                    </a:lnTo>
                    <a:lnTo>
                      <a:pt x="171" y="993"/>
                    </a:lnTo>
                    <a:lnTo>
                      <a:pt x="146" y="1055"/>
                    </a:lnTo>
                    <a:lnTo>
                      <a:pt x="128" y="1120"/>
                    </a:lnTo>
                    <a:lnTo>
                      <a:pt x="106" y="1186"/>
                    </a:lnTo>
                    <a:lnTo>
                      <a:pt x="91" y="1251"/>
                    </a:lnTo>
                    <a:lnTo>
                      <a:pt x="74" y="1316"/>
                    </a:lnTo>
                    <a:lnTo>
                      <a:pt x="59" y="1385"/>
                    </a:lnTo>
                    <a:lnTo>
                      <a:pt x="37" y="1519"/>
                    </a:lnTo>
                    <a:lnTo>
                      <a:pt x="19" y="1653"/>
                    </a:lnTo>
                    <a:lnTo>
                      <a:pt x="9" y="1791"/>
                    </a:lnTo>
                    <a:lnTo>
                      <a:pt x="1" y="1928"/>
                    </a:lnTo>
                    <a:lnTo>
                      <a:pt x="4" y="2066"/>
                    </a:lnTo>
                    <a:lnTo>
                      <a:pt x="9" y="2204"/>
                    </a:lnTo>
                    <a:lnTo>
                      <a:pt x="23" y="2341"/>
                    </a:lnTo>
                    <a:lnTo>
                      <a:pt x="37" y="2482"/>
                    </a:lnTo>
                    <a:lnTo>
                      <a:pt x="63" y="2621"/>
                    </a:lnTo>
                    <a:lnTo>
                      <a:pt x="91" y="2755"/>
                    </a:lnTo>
                    <a:lnTo>
                      <a:pt x="124" y="2892"/>
                    </a:lnTo>
                    <a:lnTo>
                      <a:pt x="161" y="3026"/>
                    </a:lnTo>
                    <a:lnTo>
                      <a:pt x="204" y="3161"/>
                    </a:lnTo>
                    <a:lnTo>
                      <a:pt x="255" y="3291"/>
                    </a:lnTo>
                    <a:lnTo>
                      <a:pt x="305" y="3417"/>
                    </a:lnTo>
                    <a:lnTo>
                      <a:pt x="364" y="3544"/>
                    </a:lnTo>
                    <a:lnTo>
                      <a:pt x="429" y="3668"/>
                    </a:lnTo>
                    <a:lnTo>
                      <a:pt x="494" y="3791"/>
                    </a:lnTo>
                    <a:lnTo>
                      <a:pt x="566" y="3907"/>
                    </a:lnTo>
                    <a:lnTo>
                      <a:pt x="643" y="4023"/>
                    </a:lnTo>
                    <a:lnTo>
                      <a:pt x="718" y="4131"/>
                    </a:lnTo>
                    <a:lnTo>
                      <a:pt x="805" y="4240"/>
                    </a:lnTo>
                    <a:lnTo>
                      <a:pt x="892" y="4342"/>
                    </a:lnTo>
                    <a:lnTo>
                      <a:pt x="983" y="4439"/>
                    </a:lnTo>
                    <a:lnTo>
                      <a:pt x="1078" y="4534"/>
                    </a:lnTo>
                    <a:lnTo>
                      <a:pt x="1168" y="4610"/>
                    </a:lnTo>
                    <a:lnTo>
                      <a:pt x="1262" y="4690"/>
                    </a:lnTo>
                    <a:lnTo>
                      <a:pt x="1357" y="4762"/>
                    </a:lnTo>
                    <a:lnTo>
                      <a:pt x="1461" y="4831"/>
                    </a:lnTo>
                    <a:lnTo>
                      <a:pt x="1566" y="4896"/>
                    </a:lnTo>
                    <a:lnTo>
                      <a:pt x="1675" y="4961"/>
                    </a:lnTo>
                    <a:lnTo>
                      <a:pt x="1787" y="5019"/>
                    </a:lnTo>
                    <a:lnTo>
                      <a:pt x="1900" y="5074"/>
                    </a:lnTo>
                    <a:lnTo>
                      <a:pt x="2019" y="5125"/>
                    </a:lnTo>
                    <a:lnTo>
                      <a:pt x="2139" y="5175"/>
                    </a:lnTo>
                    <a:lnTo>
                      <a:pt x="2262" y="5218"/>
                    </a:lnTo>
                    <a:lnTo>
                      <a:pt x="2386" y="5258"/>
                    </a:lnTo>
                    <a:lnTo>
                      <a:pt x="2513" y="5295"/>
                    </a:lnTo>
                    <a:lnTo>
                      <a:pt x="2640" y="5324"/>
                    </a:lnTo>
                    <a:lnTo>
                      <a:pt x="2766" y="5352"/>
                    </a:lnTo>
                    <a:lnTo>
                      <a:pt x="2896" y="5374"/>
                    </a:lnTo>
                    <a:lnTo>
                      <a:pt x="3027" y="5392"/>
                    </a:lnTo>
                    <a:lnTo>
                      <a:pt x="3157" y="5407"/>
                    </a:lnTo>
                    <a:lnTo>
                      <a:pt x="3287" y="5418"/>
                    </a:lnTo>
                    <a:lnTo>
                      <a:pt x="3418" y="5422"/>
                    </a:lnTo>
                    <a:lnTo>
                      <a:pt x="3548" y="5422"/>
                    </a:lnTo>
                    <a:lnTo>
                      <a:pt x="3679" y="5418"/>
                    </a:lnTo>
                    <a:lnTo>
                      <a:pt x="3806" y="5407"/>
                    </a:lnTo>
                    <a:lnTo>
                      <a:pt x="3936" y="5392"/>
                    </a:lnTo>
                    <a:lnTo>
                      <a:pt x="4060" y="5374"/>
                    </a:lnTo>
                    <a:lnTo>
                      <a:pt x="4187" y="5349"/>
                    </a:lnTo>
                    <a:lnTo>
                      <a:pt x="4309" y="5317"/>
                    </a:lnTo>
                    <a:lnTo>
                      <a:pt x="4429" y="5284"/>
                    </a:lnTo>
                    <a:lnTo>
                      <a:pt x="4549" y="5240"/>
                    </a:lnTo>
                    <a:lnTo>
                      <a:pt x="4665" y="5193"/>
                    </a:lnTo>
                    <a:lnTo>
                      <a:pt x="4722" y="5168"/>
                    </a:lnTo>
                    <a:lnTo>
                      <a:pt x="4777" y="5143"/>
                    </a:lnTo>
                    <a:lnTo>
                      <a:pt x="4836" y="5113"/>
                    </a:lnTo>
                    <a:lnTo>
                      <a:pt x="4889" y="5085"/>
                    </a:lnTo>
                    <a:lnTo>
                      <a:pt x="4955" y="5063"/>
                    </a:lnTo>
                    <a:lnTo>
                      <a:pt x="5020" y="5038"/>
                    </a:lnTo>
                    <a:lnTo>
                      <a:pt x="5089" y="5012"/>
                    </a:lnTo>
                    <a:lnTo>
                      <a:pt x="5154" y="4987"/>
                    </a:lnTo>
                    <a:lnTo>
                      <a:pt x="5216" y="4958"/>
                    </a:lnTo>
                    <a:lnTo>
                      <a:pt x="5281" y="4929"/>
                    </a:lnTo>
                    <a:lnTo>
                      <a:pt x="5343" y="4896"/>
                    </a:lnTo>
                    <a:lnTo>
                      <a:pt x="5404" y="4864"/>
                    </a:lnTo>
                    <a:lnTo>
                      <a:pt x="5466" y="4827"/>
                    </a:lnTo>
                    <a:lnTo>
                      <a:pt x="5523" y="4791"/>
                    </a:lnTo>
                    <a:lnTo>
                      <a:pt x="5585" y="4755"/>
                    </a:lnTo>
                    <a:lnTo>
                      <a:pt x="5643" y="4715"/>
                    </a:lnTo>
                    <a:lnTo>
                      <a:pt x="5701" y="4675"/>
                    </a:lnTo>
                    <a:lnTo>
                      <a:pt x="5756" y="4631"/>
                    </a:lnTo>
                    <a:lnTo>
                      <a:pt x="5810" y="4588"/>
                    </a:lnTo>
                    <a:lnTo>
                      <a:pt x="5864" y="4541"/>
                    </a:lnTo>
                    <a:lnTo>
                      <a:pt x="5871" y="4534"/>
                    </a:lnTo>
                    <a:lnTo>
                      <a:pt x="5875" y="4526"/>
                    </a:lnTo>
                    <a:lnTo>
                      <a:pt x="5875" y="4523"/>
                    </a:lnTo>
                    <a:lnTo>
                      <a:pt x="5879" y="4516"/>
                    </a:lnTo>
                    <a:lnTo>
                      <a:pt x="5879" y="4509"/>
                    </a:lnTo>
                    <a:lnTo>
                      <a:pt x="5875" y="4501"/>
                    </a:lnTo>
                    <a:lnTo>
                      <a:pt x="5875" y="4497"/>
                    </a:lnTo>
                    <a:lnTo>
                      <a:pt x="5871" y="4491"/>
                    </a:lnTo>
                    <a:lnTo>
                      <a:pt x="5871" y="4487"/>
                    </a:lnTo>
                    <a:lnTo>
                      <a:pt x="5871" y="4479"/>
                    </a:lnTo>
                    <a:lnTo>
                      <a:pt x="5871" y="4476"/>
                    </a:lnTo>
                    <a:lnTo>
                      <a:pt x="5871" y="4469"/>
                    </a:lnTo>
                    <a:lnTo>
                      <a:pt x="5871" y="4465"/>
                    </a:lnTo>
                    <a:lnTo>
                      <a:pt x="5868" y="4457"/>
                    </a:lnTo>
                    <a:lnTo>
                      <a:pt x="5868" y="4454"/>
                    </a:lnTo>
                    <a:lnTo>
                      <a:pt x="5864" y="4451"/>
                    </a:lnTo>
                    <a:lnTo>
                      <a:pt x="5861" y="4447"/>
                    </a:lnTo>
                    <a:lnTo>
                      <a:pt x="5857" y="4444"/>
                    </a:lnTo>
                    <a:lnTo>
                      <a:pt x="5853" y="4439"/>
                    </a:lnTo>
                    <a:lnTo>
                      <a:pt x="5850" y="4436"/>
                    </a:lnTo>
                    <a:lnTo>
                      <a:pt x="5846" y="4432"/>
                    </a:lnTo>
                    <a:lnTo>
                      <a:pt x="5828" y="4432"/>
                    </a:lnTo>
                    <a:cubicBezTo>
                      <a:pt x="5752" y="4439"/>
                      <a:pt x="5672" y="4451"/>
                      <a:pt x="5597" y="4457"/>
                    </a:cubicBezTo>
                    <a:cubicBezTo>
                      <a:pt x="5517" y="4465"/>
                      <a:pt x="5440" y="4469"/>
                      <a:pt x="5361" y="4476"/>
                    </a:cubicBezTo>
                    <a:lnTo>
                      <a:pt x="5132" y="4487"/>
                    </a:lnTo>
                    <a:lnTo>
                      <a:pt x="4788" y="4487"/>
                    </a:lnTo>
                    <a:lnTo>
                      <a:pt x="4672" y="4483"/>
                    </a:lnTo>
                    <a:lnTo>
                      <a:pt x="4560" y="4476"/>
                    </a:lnTo>
                    <a:lnTo>
                      <a:pt x="4448" y="4465"/>
                    </a:lnTo>
                    <a:lnTo>
                      <a:pt x="4335" y="4454"/>
                    </a:lnTo>
                    <a:lnTo>
                      <a:pt x="4222" y="4439"/>
                    </a:lnTo>
                    <a:lnTo>
                      <a:pt x="4110" y="4422"/>
                    </a:lnTo>
                    <a:lnTo>
                      <a:pt x="3998" y="4404"/>
                    </a:lnTo>
                    <a:lnTo>
                      <a:pt x="3889" y="4382"/>
                    </a:lnTo>
                    <a:lnTo>
                      <a:pt x="3781" y="4357"/>
                    </a:lnTo>
                    <a:lnTo>
                      <a:pt x="3668" y="4330"/>
                    </a:lnTo>
                    <a:lnTo>
                      <a:pt x="3560" y="4302"/>
                    </a:lnTo>
                    <a:lnTo>
                      <a:pt x="3454" y="4265"/>
                    </a:lnTo>
                    <a:lnTo>
                      <a:pt x="3346" y="4230"/>
                    </a:lnTo>
                    <a:lnTo>
                      <a:pt x="3240" y="4193"/>
                    </a:lnTo>
                    <a:lnTo>
                      <a:pt x="3132" y="4150"/>
                    </a:lnTo>
                    <a:lnTo>
                      <a:pt x="3027" y="4106"/>
                    </a:lnTo>
                    <a:lnTo>
                      <a:pt x="2922" y="4056"/>
                    </a:lnTo>
                    <a:lnTo>
                      <a:pt x="2820" y="4004"/>
                    </a:lnTo>
                    <a:lnTo>
                      <a:pt x="2715" y="3950"/>
                    </a:lnTo>
                    <a:lnTo>
                      <a:pt x="2613" y="3892"/>
                    </a:lnTo>
                    <a:lnTo>
                      <a:pt x="2513" y="3830"/>
                    </a:lnTo>
                    <a:lnTo>
                      <a:pt x="2411" y="3765"/>
                    </a:lnTo>
                    <a:lnTo>
                      <a:pt x="2313" y="3696"/>
                    </a:lnTo>
                    <a:lnTo>
                      <a:pt x="2205" y="3621"/>
                    </a:lnTo>
                    <a:lnTo>
                      <a:pt x="2103" y="3537"/>
                    </a:lnTo>
                    <a:lnTo>
                      <a:pt x="2001" y="3450"/>
                    </a:lnTo>
                    <a:lnTo>
                      <a:pt x="1904" y="3363"/>
                    </a:lnTo>
                    <a:lnTo>
                      <a:pt x="1809" y="3273"/>
                    </a:lnTo>
                    <a:lnTo>
                      <a:pt x="1719" y="3175"/>
                    </a:lnTo>
                    <a:lnTo>
                      <a:pt x="1632" y="3077"/>
                    </a:lnTo>
                    <a:lnTo>
                      <a:pt x="1548" y="2979"/>
                    </a:lnTo>
                    <a:lnTo>
                      <a:pt x="1469" y="2874"/>
                    </a:lnTo>
                    <a:lnTo>
                      <a:pt x="1392" y="2769"/>
                    </a:lnTo>
                    <a:lnTo>
                      <a:pt x="1320" y="2661"/>
                    </a:lnTo>
                    <a:lnTo>
                      <a:pt x="1251" y="2548"/>
                    </a:lnTo>
                    <a:lnTo>
                      <a:pt x="1186" y="2435"/>
                    </a:lnTo>
                    <a:lnTo>
                      <a:pt x="1125" y="2323"/>
                    </a:lnTo>
                    <a:lnTo>
                      <a:pt x="1066" y="2204"/>
                    </a:lnTo>
                    <a:lnTo>
                      <a:pt x="1012" y="2088"/>
                    </a:lnTo>
                    <a:lnTo>
                      <a:pt x="961" y="1965"/>
                    </a:lnTo>
                    <a:lnTo>
                      <a:pt x="918" y="1845"/>
                    </a:lnTo>
                    <a:lnTo>
                      <a:pt x="874" y="1721"/>
                    </a:lnTo>
                    <a:lnTo>
                      <a:pt x="835" y="1595"/>
                    </a:lnTo>
                    <a:lnTo>
                      <a:pt x="798" y="1472"/>
                    </a:lnTo>
                    <a:lnTo>
                      <a:pt x="770" y="1345"/>
                    </a:lnTo>
                    <a:lnTo>
                      <a:pt x="740" y="1214"/>
                    </a:lnTo>
                    <a:lnTo>
                      <a:pt x="718" y="1087"/>
                    </a:lnTo>
                    <a:lnTo>
                      <a:pt x="700" y="957"/>
                    </a:lnTo>
                    <a:lnTo>
                      <a:pt x="686" y="826"/>
                    </a:lnTo>
                    <a:lnTo>
                      <a:pt x="675" y="699"/>
                    </a:lnTo>
                    <a:lnTo>
                      <a:pt x="668" y="569"/>
                    </a:lnTo>
                    <a:lnTo>
                      <a:pt x="664" y="435"/>
                    </a:lnTo>
                    <a:lnTo>
                      <a:pt x="664" y="305"/>
                    </a:lnTo>
                    <a:lnTo>
                      <a:pt x="671" y="174"/>
                    </a:lnTo>
                    <a:lnTo>
                      <a:pt x="683" y="44"/>
                    </a:lnTo>
                    <a:lnTo>
                      <a:pt x="683" y="40"/>
                    </a:lnTo>
                    <a:lnTo>
                      <a:pt x="683" y="37"/>
                    </a:lnTo>
                    <a:lnTo>
                      <a:pt x="683" y="33"/>
                    </a:lnTo>
                    <a:lnTo>
                      <a:pt x="678" y="30"/>
                    </a:lnTo>
                    <a:lnTo>
                      <a:pt x="678" y="25"/>
                    </a:lnTo>
                    <a:lnTo>
                      <a:pt x="675" y="22"/>
                    </a:lnTo>
                    <a:lnTo>
                      <a:pt x="675" y="18"/>
                    </a:lnTo>
                    <a:lnTo>
                      <a:pt x="671" y="15"/>
                    </a:lnTo>
                    <a:lnTo>
                      <a:pt x="664" y="12"/>
                    </a:lnTo>
                    <a:lnTo>
                      <a:pt x="657" y="8"/>
                    </a:lnTo>
                    <a:lnTo>
                      <a:pt x="650" y="4"/>
                    </a:ln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4" name="Google Shape;1574;p35"/>
              <p:cNvSpPr/>
              <p:nvPr/>
            </p:nvSpPr>
            <p:spPr>
              <a:xfrm>
                <a:off x="372488" y="523750"/>
                <a:ext cx="137100" cy="65450"/>
              </a:xfrm>
              <a:custGeom>
                <a:avLst/>
                <a:gdLst/>
                <a:ahLst/>
                <a:cxnLst/>
                <a:rect l="l" t="t" r="r" b="b"/>
                <a:pathLst>
                  <a:path w="5484" h="2618" extrusionOk="0">
                    <a:moveTo>
                      <a:pt x="1642" y="795"/>
                    </a:moveTo>
                    <a:lnTo>
                      <a:pt x="1703" y="798"/>
                    </a:lnTo>
                    <a:lnTo>
                      <a:pt x="1765" y="802"/>
                    </a:lnTo>
                    <a:lnTo>
                      <a:pt x="1859" y="813"/>
                    </a:lnTo>
                    <a:lnTo>
                      <a:pt x="1957" y="823"/>
                    </a:lnTo>
                    <a:lnTo>
                      <a:pt x="2055" y="842"/>
                    </a:lnTo>
                    <a:lnTo>
                      <a:pt x="2150" y="860"/>
                    </a:lnTo>
                    <a:lnTo>
                      <a:pt x="2345" y="907"/>
                    </a:lnTo>
                    <a:lnTo>
                      <a:pt x="2537" y="954"/>
                    </a:lnTo>
                    <a:cubicBezTo>
                      <a:pt x="2606" y="983"/>
                      <a:pt x="2678" y="1012"/>
                      <a:pt x="2755" y="1041"/>
                    </a:cubicBezTo>
                    <a:cubicBezTo>
                      <a:pt x="2827" y="1074"/>
                      <a:pt x="2899" y="1106"/>
                      <a:pt x="2972" y="1139"/>
                    </a:cubicBezTo>
                    <a:lnTo>
                      <a:pt x="3193" y="1244"/>
                    </a:lnTo>
                    <a:lnTo>
                      <a:pt x="3411" y="1349"/>
                    </a:lnTo>
                    <a:cubicBezTo>
                      <a:pt x="3479" y="1389"/>
                      <a:pt x="3552" y="1425"/>
                      <a:pt x="3620" y="1462"/>
                    </a:cubicBezTo>
                    <a:cubicBezTo>
                      <a:pt x="3693" y="1501"/>
                      <a:pt x="3762" y="1537"/>
                      <a:pt x="3831" y="1577"/>
                    </a:cubicBezTo>
                    <a:cubicBezTo>
                      <a:pt x="3899" y="1614"/>
                      <a:pt x="3965" y="1653"/>
                      <a:pt x="4030" y="1690"/>
                    </a:cubicBezTo>
                    <a:cubicBezTo>
                      <a:pt x="4095" y="1730"/>
                      <a:pt x="4160" y="1766"/>
                      <a:pt x="4222" y="1802"/>
                    </a:cubicBezTo>
                    <a:lnTo>
                      <a:pt x="4113" y="1777"/>
                    </a:lnTo>
                    <a:lnTo>
                      <a:pt x="4001" y="1755"/>
                    </a:lnTo>
                    <a:lnTo>
                      <a:pt x="3889" y="1740"/>
                    </a:lnTo>
                    <a:lnTo>
                      <a:pt x="3777" y="1726"/>
                    </a:lnTo>
                    <a:lnTo>
                      <a:pt x="3664" y="1718"/>
                    </a:lnTo>
                    <a:cubicBezTo>
                      <a:pt x="3628" y="1715"/>
                      <a:pt x="3592" y="1715"/>
                      <a:pt x="3555" y="1711"/>
                    </a:cubicBezTo>
                    <a:cubicBezTo>
                      <a:pt x="3483" y="1708"/>
                      <a:pt x="3411" y="1708"/>
                      <a:pt x="3345" y="1704"/>
                    </a:cubicBezTo>
                    <a:lnTo>
                      <a:pt x="3178" y="1704"/>
                    </a:lnTo>
                    <a:lnTo>
                      <a:pt x="3011" y="1708"/>
                    </a:lnTo>
                    <a:lnTo>
                      <a:pt x="2845" y="1711"/>
                    </a:lnTo>
                    <a:lnTo>
                      <a:pt x="2678" y="1723"/>
                    </a:lnTo>
                    <a:lnTo>
                      <a:pt x="2516" y="1733"/>
                    </a:lnTo>
                    <a:lnTo>
                      <a:pt x="2349" y="1748"/>
                    </a:lnTo>
                    <a:lnTo>
                      <a:pt x="2019" y="1788"/>
                    </a:lnTo>
                    <a:lnTo>
                      <a:pt x="2016" y="1788"/>
                    </a:lnTo>
                    <a:lnTo>
                      <a:pt x="2011" y="1791"/>
                    </a:lnTo>
                    <a:lnTo>
                      <a:pt x="2008" y="1791"/>
                    </a:lnTo>
                    <a:lnTo>
                      <a:pt x="2004" y="1795"/>
                    </a:lnTo>
                    <a:lnTo>
                      <a:pt x="2004" y="1798"/>
                    </a:lnTo>
                    <a:lnTo>
                      <a:pt x="2001" y="1802"/>
                    </a:lnTo>
                    <a:lnTo>
                      <a:pt x="2001" y="1805"/>
                    </a:lnTo>
                    <a:lnTo>
                      <a:pt x="2001" y="1810"/>
                    </a:lnTo>
                    <a:lnTo>
                      <a:pt x="2004" y="1813"/>
                    </a:lnTo>
                    <a:lnTo>
                      <a:pt x="2004" y="1817"/>
                    </a:lnTo>
                    <a:lnTo>
                      <a:pt x="2008" y="1820"/>
                    </a:lnTo>
                    <a:lnTo>
                      <a:pt x="2008" y="1823"/>
                    </a:lnTo>
                    <a:lnTo>
                      <a:pt x="2011" y="1827"/>
                    </a:lnTo>
                    <a:lnTo>
                      <a:pt x="2016" y="1827"/>
                    </a:lnTo>
                    <a:lnTo>
                      <a:pt x="2019" y="1831"/>
                    </a:lnTo>
                    <a:lnTo>
                      <a:pt x="2023" y="1831"/>
                    </a:lnTo>
                    <a:lnTo>
                      <a:pt x="2193" y="1845"/>
                    </a:lnTo>
                    <a:lnTo>
                      <a:pt x="2364" y="1863"/>
                    </a:lnTo>
                    <a:lnTo>
                      <a:pt x="2533" y="1885"/>
                    </a:lnTo>
                    <a:lnTo>
                      <a:pt x="2700" y="1907"/>
                    </a:lnTo>
                    <a:lnTo>
                      <a:pt x="2867" y="1936"/>
                    </a:lnTo>
                    <a:lnTo>
                      <a:pt x="3033" y="1965"/>
                    </a:lnTo>
                    <a:lnTo>
                      <a:pt x="3200" y="1997"/>
                    </a:lnTo>
                    <a:lnTo>
                      <a:pt x="3367" y="2034"/>
                    </a:lnTo>
                    <a:cubicBezTo>
                      <a:pt x="3381" y="2037"/>
                      <a:pt x="3399" y="2041"/>
                      <a:pt x="3414" y="2044"/>
                    </a:cubicBezTo>
                    <a:cubicBezTo>
                      <a:pt x="3200" y="2049"/>
                      <a:pt x="2986" y="2052"/>
                      <a:pt x="2777" y="2056"/>
                    </a:cubicBezTo>
                    <a:lnTo>
                      <a:pt x="2617" y="2052"/>
                    </a:lnTo>
                    <a:lnTo>
                      <a:pt x="2461" y="2049"/>
                    </a:lnTo>
                    <a:lnTo>
                      <a:pt x="2309" y="2041"/>
                    </a:lnTo>
                    <a:lnTo>
                      <a:pt x="2153" y="2027"/>
                    </a:lnTo>
                    <a:lnTo>
                      <a:pt x="2004" y="2009"/>
                    </a:lnTo>
                    <a:lnTo>
                      <a:pt x="1929" y="1997"/>
                    </a:lnTo>
                    <a:lnTo>
                      <a:pt x="1856" y="1984"/>
                    </a:lnTo>
                    <a:lnTo>
                      <a:pt x="1783" y="1965"/>
                    </a:lnTo>
                    <a:lnTo>
                      <a:pt x="1711" y="1947"/>
                    </a:lnTo>
                    <a:lnTo>
                      <a:pt x="1638" y="1929"/>
                    </a:lnTo>
                    <a:lnTo>
                      <a:pt x="1566" y="1903"/>
                    </a:lnTo>
                    <a:lnTo>
                      <a:pt x="1497" y="1882"/>
                    </a:lnTo>
                    <a:lnTo>
                      <a:pt x="1424" y="1853"/>
                    </a:lnTo>
                    <a:lnTo>
                      <a:pt x="1356" y="1823"/>
                    </a:lnTo>
                    <a:lnTo>
                      <a:pt x="1287" y="1788"/>
                    </a:lnTo>
                    <a:lnTo>
                      <a:pt x="1222" y="1755"/>
                    </a:lnTo>
                    <a:lnTo>
                      <a:pt x="1156" y="1715"/>
                    </a:lnTo>
                    <a:lnTo>
                      <a:pt x="1088" y="1671"/>
                    </a:lnTo>
                    <a:lnTo>
                      <a:pt x="1026" y="1628"/>
                    </a:lnTo>
                    <a:lnTo>
                      <a:pt x="1004" y="1603"/>
                    </a:lnTo>
                    <a:lnTo>
                      <a:pt x="989" y="1577"/>
                    </a:lnTo>
                    <a:lnTo>
                      <a:pt x="975" y="1552"/>
                    </a:lnTo>
                    <a:lnTo>
                      <a:pt x="961" y="1527"/>
                    </a:lnTo>
                    <a:lnTo>
                      <a:pt x="950" y="1497"/>
                    </a:lnTo>
                    <a:lnTo>
                      <a:pt x="942" y="1469"/>
                    </a:lnTo>
                    <a:lnTo>
                      <a:pt x="935" y="1440"/>
                    </a:lnTo>
                    <a:lnTo>
                      <a:pt x="932" y="1410"/>
                    </a:lnTo>
                    <a:lnTo>
                      <a:pt x="929" y="1382"/>
                    </a:lnTo>
                    <a:lnTo>
                      <a:pt x="924" y="1353"/>
                    </a:lnTo>
                    <a:lnTo>
                      <a:pt x="924" y="1320"/>
                    </a:lnTo>
                    <a:lnTo>
                      <a:pt x="929" y="1291"/>
                    </a:lnTo>
                    <a:lnTo>
                      <a:pt x="932" y="1262"/>
                    </a:lnTo>
                    <a:lnTo>
                      <a:pt x="935" y="1229"/>
                    </a:lnTo>
                    <a:lnTo>
                      <a:pt x="942" y="1201"/>
                    </a:lnTo>
                    <a:lnTo>
                      <a:pt x="954" y="1171"/>
                    </a:lnTo>
                    <a:lnTo>
                      <a:pt x="961" y="1142"/>
                    </a:lnTo>
                    <a:lnTo>
                      <a:pt x="972" y="1114"/>
                    </a:lnTo>
                    <a:lnTo>
                      <a:pt x="986" y="1084"/>
                    </a:lnTo>
                    <a:lnTo>
                      <a:pt x="1001" y="1059"/>
                    </a:lnTo>
                    <a:lnTo>
                      <a:pt x="1015" y="1034"/>
                    </a:lnTo>
                    <a:lnTo>
                      <a:pt x="1033" y="1009"/>
                    </a:lnTo>
                    <a:lnTo>
                      <a:pt x="1051" y="983"/>
                    </a:lnTo>
                    <a:lnTo>
                      <a:pt x="1073" y="962"/>
                    </a:lnTo>
                    <a:lnTo>
                      <a:pt x="1091" y="940"/>
                    </a:lnTo>
                    <a:lnTo>
                      <a:pt x="1116" y="918"/>
                    </a:lnTo>
                    <a:lnTo>
                      <a:pt x="1138" y="900"/>
                    </a:lnTo>
                    <a:lnTo>
                      <a:pt x="1163" y="882"/>
                    </a:lnTo>
                    <a:lnTo>
                      <a:pt x="1189" y="867"/>
                    </a:lnTo>
                    <a:lnTo>
                      <a:pt x="1215" y="853"/>
                    </a:lnTo>
                    <a:lnTo>
                      <a:pt x="1243" y="842"/>
                    </a:lnTo>
                    <a:lnTo>
                      <a:pt x="1272" y="835"/>
                    </a:lnTo>
                    <a:lnTo>
                      <a:pt x="1334" y="820"/>
                    </a:lnTo>
                    <a:lnTo>
                      <a:pt x="1392" y="809"/>
                    </a:lnTo>
                    <a:lnTo>
                      <a:pt x="1454" y="798"/>
                    </a:lnTo>
                    <a:lnTo>
                      <a:pt x="1516" y="795"/>
                    </a:lnTo>
                    <a:close/>
                    <a:moveTo>
                      <a:pt x="1255" y="1"/>
                    </a:moveTo>
                    <a:lnTo>
                      <a:pt x="1149" y="12"/>
                    </a:lnTo>
                    <a:lnTo>
                      <a:pt x="1048" y="22"/>
                    </a:lnTo>
                    <a:lnTo>
                      <a:pt x="1001" y="34"/>
                    </a:lnTo>
                    <a:lnTo>
                      <a:pt x="950" y="41"/>
                    </a:lnTo>
                    <a:lnTo>
                      <a:pt x="902" y="55"/>
                    </a:lnTo>
                    <a:lnTo>
                      <a:pt x="855" y="66"/>
                    </a:lnTo>
                    <a:lnTo>
                      <a:pt x="808" y="81"/>
                    </a:lnTo>
                    <a:lnTo>
                      <a:pt x="762" y="95"/>
                    </a:lnTo>
                    <a:lnTo>
                      <a:pt x="715" y="114"/>
                    </a:lnTo>
                    <a:lnTo>
                      <a:pt x="671" y="131"/>
                    </a:lnTo>
                    <a:lnTo>
                      <a:pt x="628" y="153"/>
                    </a:lnTo>
                    <a:lnTo>
                      <a:pt x="584" y="175"/>
                    </a:lnTo>
                    <a:lnTo>
                      <a:pt x="541" y="201"/>
                    </a:lnTo>
                    <a:lnTo>
                      <a:pt x="501" y="222"/>
                    </a:lnTo>
                    <a:lnTo>
                      <a:pt x="461" y="251"/>
                    </a:lnTo>
                    <a:lnTo>
                      <a:pt x="421" y="280"/>
                    </a:lnTo>
                    <a:lnTo>
                      <a:pt x="385" y="309"/>
                    </a:lnTo>
                    <a:lnTo>
                      <a:pt x="348" y="341"/>
                    </a:lnTo>
                    <a:lnTo>
                      <a:pt x="323" y="367"/>
                    </a:lnTo>
                    <a:lnTo>
                      <a:pt x="298" y="392"/>
                    </a:lnTo>
                    <a:lnTo>
                      <a:pt x="272" y="422"/>
                    </a:lnTo>
                    <a:lnTo>
                      <a:pt x="250" y="447"/>
                    </a:lnTo>
                    <a:lnTo>
                      <a:pt x="228" y="475"/>
                    </a:lnTo>
                    <a:lnTo>
                      <a:pt x="207" y="505"/>
                    </a:lnTo>
                    <a:lnTo>
                      <a:pt x="185" y="534"/>
                    </a:lnTo>
                    <a:lnTo>
                      <a:pt x="168" y="566"/>
                    </a:lnTo>
                    <a:lnTo>
                      <a:pt x="149" y="595"/>
                    </a:lnTo>
                    <a:lnTo>
                      <a:pt x="131" y="628"/>
                    </a:lnTo>
                    <a:lnTo>
                      <a:pt x="113" y="661"/>
                    </a:lnTo>
                    <a:lnTo>
                      <a:pt x="98" y="693"/>
                    </a:lnTo>
                    <a:lnTo>
                      <a:pt x="69" y="762"/>
                    </a:lnTo>
                    <a:lnTo>
                      <a:pt x="47" y="831"/>
                    </a:lnTo>
                    <a:lnTo>
                      <a:pt x="29" y="900"/>
                    </a:lnTo>
                    <a:lnTo>
                      <a:pt x="22" y="936"/>
                    </a:lnTo>
                    <a:lnTo>
                      <a:pt x="15" y="972"/>
                    </a:lnTo>
                    <a:lnTo>
                      <a:pt x="11" y="1009"/>
                    </a:lnTo>
                    <a:lnTo>
                      <a:pt x="7" y="1044"/>
                    </a:lnTo>
                    <a:lnTo>
                      <a:pt x="4" y="1077"/>
                    </a:lnTo>
                    <a:lnTo>
                      <a:pt x="1" y="1114"/>
                    </a:lnTo>
                    <a:lnTo>
                      <a:pt x="1" y="1149"/>
                    </a:lnTo>
                    <a:lnTo>
                      <a:pt x="4" y="1186"/>
                    </a:lnTo>
                    <a:lnTo>
                      <a:pt x="4" y="1223"/>
                    </a:lnTo>
                    <a:lnTo>
                      <a:pt x="7" y="1258"/>
                    </a:lnTo>
                    <a:lnTo>
                      <a:pt x="11" y="1295"/>
                    </a:lnTo>
                    <a:lnTo>
                      <a:pt x="19" y="1331"/>
                    </a:lnTo>
                    <a:lnTo>
                      <a:pt x="26" y="1367"/>
                    </a:lnTo>
                    <a:lnTo>
                      <a:pt x="33" y="1403"/>
                    </a:lnTo>
                    <a:cubicBezTo>
                      <a:pt x="41" y="1422"/>
                      <a:pt x="47" y="1443"/>
                      <a:pt x="54" y="1465"/>
                    </a:cubicBezTo>
                    <a:lnTo>
                      <a:pt x="76" y="1530"/>
                    </a:lnTo>
                    <a:cubicBezTo>
                      <a:pt x="87" y="1552"/>
                      <a:pt x="94" y="1574"/>
                      <a:pt x="106" y="1596"/>
                    </a:cubicBezTo>
                    <a:lnTo>
                      <a:pt x="138" y="1661"/>
                    </a:lnTo>
                    <a:lnTo>
                      <a:pt x="174" y="1723"/>
                    </a:lnTo>
                    <a:lnTo>
                      <a:pt x="196" y="1755"/>
                    </a:lnTo>
                    <a:lnTo>
                      <a:pt x="218" y="1783"/>
                    </a:lnTo>
                    <a:lnTo>
                      <a:pt x="240" y="1813"/>
                    </a:lnTo>
                    <a:lnTo>
                      <a:pt x="261" y="1842"/>
                    </a:lnTo>
                    <a:lnTo>
                      <a:pt x="287" y="1867"/>
                    </a:lnTo>
                    <a:lnTo>
                      <a:pt x="312" y="1892"/>
                    </a:lnTo>
                    <a:lnTo>
                      <a:pt x="345" y="1940"/>
                    </a:lnTo>
                    <a:lnTo>
                      <a:pt x="385" y="1987"/>
                    </a:lnTo>
                    <a:lnTo>
                      <a:pt x="424" y="2030"/>
                    </a:lnTo>
                    <a:lnTo>
                      <a:pt x="464" y="2074"/>
                    </a:lnTo>
                    <a:lnTo>
                      <a:pt x="508" y="2114"/>
                    </a:lnTo>
                    <a:lnTo>
                      <a:pt x="555" y="2153"/>
                    </a:lnTo>
                    <a:lnTo>
                      <a:pt x="602" y="2193"/>
                    </a:lnTo>
                    <a:lnTo>
                      <a:pt x="649" y="2230"/>
                    </a:lnTo>
                    <a:lnTo>
                      <a:pt x="700" y="2266"/>
                    </a:lnTo>
                    <a:lnTo>
                      <a:pt x="750" y="2298"/>
                    </a:lnTo>
                    <a:lnTo>
                      <a:pt x="802" y="2331"/>
                    </a:lnTo>
                    <a:lnTo>
                      <a:pt x="855" y="2360"/>
                    </a:lnTo>
                    <a:lnTo>
                      <a:pt x="910" y="2389"/>
                    </a:lnTo>
                    <a:lnTo>
                      <a:pt x="964" y="2411"/>
                    </a:lnTo>
                    <a:lnTo>
                      <a:pt x="1019" y="2436"/>
                    </a:lnTo>
                    <a:lnTo>
                      <a:pt x="1073" y="2454"/>
                    </a:lnTo>
                    <a:lnTo>
                      <a:pt x="1171" y="2487"/>
                    </a:lnTo>
                    <a:lnTo>
                      <a:pt x="1269" y="2512"/>
                    </a:lnTo>
                    <a:lnTo>
                      <a:pt x="1367" y="2534"/>
                    </a:lnTo>
                    <a:lnTo>
                      <a:pt x="1468" y="2549"/>
                    </a:lnTo>
                    <a:lnTo>
                      <a:pt x="1566" y="2563"/>
                    </a:lnTo>
                    <a:lnTo>
                      <a:pt x="1668" y="2571"/>
                    </a:lnTo>
                    <a:lnTo>
                      <a:pt x="1769" y="2578"/>
                    </a:lnTo>
                    <a:lnTo>
                      <a:pt x="1870" y="2581"/>
                    </a:lnTo>
                    <a:lnTo>
                      <a:pt x="1972" y="2578"/>
                    </a:lnTo>
                    <a:lnTo>
                      <a:pt x="2073" y="2578"/>
                    </a:lnTo>
                    <a:lnTo>
                      <a:pt x="2171" y="2571"/>
                    </a:lnTo>
                    <a:lnTo>
                      <a:pt x="2272" y="2563"/>
                    </a:lnTo>
                    <a:lnTo>
                      <a:pt x="2476" y="2541"/>
                    </a:lnTo>
                    <a:cubicBezTo>
                      <a:pt x="2541" y="2534"/>
                      <a:pt x="2610" y="2527"/>
                      <a:pt x="2675" y="2516"/>
                    </a:cubicBezTo>
                    <a:cubicBezTo>
                      <a:pt x="2798" y="2501"/>
                      <a:pt x="2918" y="2484"/>
                      <a:pt x="3033" y="2469"/>
                    </a:cubicBezTo>
                    <a:cubicBezTo>
                      <a:pt x="3153" y="2454"/>
                      <a:pt x="3269" y="2440"/>
                      <a:pt x="3381" y="2425"/>
                    </a:cubicBezTo>
                    <a:cubicBezTo>
                      <a:pt x="3436" y="2422"/>
                      <a:pt x="3494" y="2414"/>
                      <a:pt x="3548" y="2407"/>
                    </a:cubicBezTo>
                    <a:cubicBezTo>
                      <a:pt x="3606" y="2404"/>
                      <a:pt x="3660" y="2400"/>
                      <a:pt x="3715" y="2397"/>
                    </a:cubicBezTo>
                    <a:lnTo>
                      <a:pt x="3881" y="2385"/>
                    </a:lnTo>
                    <a:lnTo>
                      <a:pt x="4045" y="2382"/>
                    </a:lnTo>
                    <a:lnTo>
                      <a:pt x="4212" y="2382"/>
                    </a:lnTo>
                    <a:lnTo>
                      <a:pt x="4374" y="2392"/>
                    </a:lnTo>
                    <a:lnTo>
                      <a:pt x="4458" y="2397"/>
                    </a:lnTo>
                    <a:lnTo>
                      <a:pt x="4541" y="2407"/>
                    </a:lnTo>
                    <a:lnTo>
                      <a:pt x="4625" y="2418"/>
                    </a:lnTo>
                    <a:lnTo>
                      <a:pt x="4707" y="2429"/>
                    </a:lnTo>
                    <a:lnTo>
                      <a:pt x="4791" y="2444"/>
                    </a:lnTo>
                    <a:lnTo>
                      <a:pt x="4874" y="2462"/>
                    </a:lnTo>
                    <a:lnTo>
                      <a:pt x="4961" y="2479"/>
                    </a:lnTo>
                    <a:lnTo>
                      <a:pt x="5045" y="2501"/>
                    </a:lnTo>
                    <a:lnTo>
                      <a:pt x="5132" y="2527"/>
                    </a:lnTo>
                    <a:lnTo>
                      <a:pt x="5219" y="2552"/>
                    </a:lnTo>
                    <a:lnTo>
                      <a:pt x="5306" y="2581"/>
                    </a:lnTo>
                    <a:lnTo>
                      <a:pt x="5396" y="2614"/>
                    </a:lnTo>
                    <a:lnTo>
                      <a:pt x="5403" y="2614"/>
                    </a:lnTo>
                    <a:lnTo>
                      <a:pt x="5407" y="2618"/>
                    </a:lnTo>
                    <a:lnTo>
                      <a:pt x="5433" y="2618"/>
                    </a:lnTo>
                    <a:lnTo>
                      <a:pt x="5436" y="2614"/>
                    </a:lnTo>
                    <a:lnTo>
                      <a:pt x="5443" y="2610"/>
                    </a:lnTo>
                    <a:lnTo>
                      <a:pt x="5447" y="2610"/>
                    </a:lnTo>
                    <a:lnTo>
                      <a:pt x="5451" y="2606"/>
                    </a:lnTo>
                    <a:lnTo>
                      <a:pt x="5461" y="2599"/>
                    </a:lnTo>
                    <a:lnTo>
                      <a:pt x="5468" y="2592"/>
                    </a:lnTo>
                    <a:lnTo>
                      <a:pt x="5473" y="2581"/>
                    </a:lnTo>
                    <a:lnTo>
                      <a:pt x="5480" y="2571"/>
                    </a:lnTo>
                    <a:lnTo>
                      <a:pt x="5483" y="2559"/>
                    </a:lnTo>
                    <a:lnTo>
                      <a:pt x="5483" y="2549"/>
                    </a:lnTo>
                    <a:lnTo>
                      <a:pt x="5483" y="2538"/>
                    </a:lnTo>
                    <a:lnTo>
                      <a:pt x="5483" y="2523"/>
                    </a:lnTo>
                    <a:lnTo>
                      <a:pt x="5480" y="2519"/>
                    </a:lnTo>
                    <a:lnTo>
                      <a:pt x="5480" y="2512"/>
                    </a:lnTo>
                    <a:lnTo>
                      <a:pt x="5476" y="2509"/>
                    </a:lnTo>
                    <a:lnTo>
                      <a:pt x="5473" y="2505"/>
                    </a:lnTo>
                    <a:lnTo>
                      <a:pt x="5468" y="2498"/>
                    </a:lnTo>
                    <a:lnTo>
                      <a:pt x="5465" y="2494"/>
                    </a:lnTo>
                    <a:lnTo>
                      <a:pt x="5447" y="2479"/>
                    </a:lnTo>
                    <a:lnTo>
                      <a:pt x="5433" y="2465"/>
                    </a:lnTo>
                    <a:lnTo>
                      <a:pt x="5433" y="2462"/>
                    </a:lnTo>
                    <a:lnTo>
                      <a:pt x="5429" y="2457"/>
                    </a:lnTo>
                    <a:lnTo>
                      <a:pt x="5429" y="2451"/>
                    </a:lnTo>
                    <a:lnTo>
                      <a:pt x="5425" y="2447"/>
                    </a:lnTo>
                    <a:cubicBezTo>
                      <a:pt x="5367" y="2385"/>
                      <a:pt x="5313" y="2320"/>
                      <a:pt x="5255" y="2258"/>
                    </a:cubicBezTo>
                    <a:cubicBezTo>
                      <a:pt x="5194" y="2193"/>
                      <a:pt x="5135" y="2128"/>
                      <a:pt x="5074" y="2063"/>
                    </a:cubicBezTo>
                    <a:cubicBezTo>
                      <a:pt x="5012" y="2001"/>
                      <a:pt x="4947" y="1936"/>
                      <a:pt x="4886" y="1870"/>
                    </a:cubicBezTo>
                    <a:cubicBezTo>
                      <a:pt x="4820" y="1810"/>
                      <a:pt x="4755" y="1744"/>
                      <a:pt x="4690" y="1679"/>
                    </a:cubicBezTo>
                    <a:lnTo>
                      <a:pt x="4490" y="1494"/>
                    </a:lnTo>
                    <a:lnTo>
                      <a:pt x="4280" y="1309"/>
                    </a:lnTo>
                    <a:lnTo>
                      <a:pt x="4175" y="1218"/>
                    </a:lnTo>
                    <a:lnTo>
                      <a:pt x="4066" y="1131"/>
                    </a:lnTo>
                    <a:lnTo>
                      <a:pt x="3954" y="1044"/>
                    </a:lnTo>
                    <a:lnTo>
                      <a:pt x="3845" y="962"/>
                    </a:lnTo>
                    <a:lnTo>
                      <a:pt x="3733" y="882"/>
                    </a:lnTo>
                    <a:lnTo>
                      <a:pt x="3617" y="802"/>
                    </a:lnTo>
                    <a:lnTo>
                      <a:pt x="3501" y="726"/>
                    </a:lnTo>
                    <a:lnTo>
                      <a:pt x="3385" y="649"/>
                    </a:lnTo>
                    <a:lnTo>
                      <a:pt x="3265" y="581"/>
                    </a:lnTo>
                    <a:lnTo>
                      <a:pt x="3146" y="512"/>
                    </a:lnTo>
                    <a:lnTo>
                      <a:pt x="3026" y="447"/>
                    </a:lnTo>
                    <a:lnTo>
                      <a:pt x="2903" y="388"/>
                    </a:lnTo>
                    <a:lnTo>
                      <a:pt x="2780" y="331"/>
                    </a:lnTo>
                    <a:lnTo>
                      <a:pt x="2657" y="276"/>
                    </a:lnTo>
                    <a:lnTo>
                      <a:pt x="2530" y="229"/>
                    </a:lnTo>
                    <a:lnTo>
                      <a:pt x="2403" y="186"/>
                    </a:lnTo>
                    <a:lnTo>
                      <a:pt x="2277" y="146"/>
                    </a:lnTo>
                    <a:lnTo>
                      <a:pt x="2146" y="109"/>
                    </a:lnTo>
                    <a:lnTo>
                      <a:pt x="2016" y="81"/>
                    </a:lnTo>
                    <a:lnTo>
                      <a:pt x="1885" y="55"/>
                    </a:lnTo>
                    <a:lnTo>
                      <a:pt x="1780" y="34"/>
                    </a:lnTo>
                    <a:lnTo>
                      <a:pt x="1675" y="19"/>
                    </a:lnTo>
                    <a:lnTo>
                      <a:pt x="1566" y="8"/>
                    </a:lnTo>
                    <a:lnTo>
                      <a:pt x="1461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5" name="Google Shape;1575;p35"/>
              <p:cNvSpPr/>
              <p:nvPr/>
            </p:nvSpPr>
            <p:spPr>
              <a:xfrm>
                <a:off x="382363" y="606275"/>
                <a:ext cx="234475" cy="478575"/>
              </a:xfrm>
              <a:custGeom>
                <a:avLst/>
                <a:gdLst/>
                <a:ahLst/>
                <a:cxnLst/>
                <a:rect l="l" t="t" r="r" b="b"/>
                <a:pathLst>
                  <a:path w="9379" h="19143" extrusionOk="0">
                    <a:moveTo>
                      <a:pt x="3964" y="4614"/>
                    </a:moveTo>
                    <a:lnTo>
                      <a:pt x="3958" y="4676"/>
                    </a:lnTo>
                    <a:lnTo>
                      <a:pt x="3947" y="4741"/>
                    </a:lnTo>
                    <a:lnTo>
                      <a:pt x="3936" y="4803"/>
                    </a:lnTo>
                    <a:lnTo>
                      <a:pt x="3921" y="4861"/>
                    </a:lnTo>
                    <a:lnTo>
                      <a:pt x="3907" y="4923"/>
                    </a:lnTo>
                    <a:lnTo>
                      <a:pt x="3889" y="4980"/>
                    </a:lnTo>
                    <a:lnTo>
                      <a:pt x="3871" y="5038"/>
                    </a:lnTo>
                    <a:lnTo>
                      <a:pt x="3849" y="5097"/>
                    </a:lnTo>
                    <a:lnTo>
                      <a:pt x="3827" y="5151"/>
                    </a:lnTo>
                    <a:lnTo>
                      <a:pt x="3802" y="5205"/>
                    </a:lnTo>
                    <a:lnTo>
                      <a:pt x="3773" y="5256"/>
                    </a:lnTo>
                    <a:lnTo>
                      <a:pt x="3740" y="5306"/>
                    </a:lnTo>
                    <a:lnTo>
                      <a:pt x="3708" y="5358"/>
                    </a:lnTo>
                    <a:lnTo>
                      <a:pt x="3675" y="5405"/>
                    </a:lnTo>
                    <a:lnTo>
                      <a:pt x="3635" y="5448"/>
                    </a:lnTo>
                    <a:lnTo>
                      <a:pt x="3595" y="5491"/>
                    </a:lnTo>
                    <a:lnTo>
                      <a:pt x="3556" y="5535"/>
                    </a:lnTo>
                    <a:lnTo>
                      <a:pt x="3508" y="5575"/>
                    </a:lnTo>
                    <a:lnTo>
                      <a:pt x="3461" y="5614"/>
                    </a:lnTo>
                    <a:lnTo>
                      <a:pt x="3410" y="5647"/>
                    </a:lnTo>
                    <a:lnTo>
                      <a:pt x="3356" y="5684"/>
                    </a:lnTo>
                    <a:lnTo>
                      <a:pt x="3302" y="5712"/>
                    </a:lnTo>
                    <a:lnTo>
                      <a:pt x="3244" y="5745"/>
                    </a:lnTo>
                    <a:lnTo>
                      <a:pt x="3182" y="5771"/>
                    </a:lnTo>
                    <a:lnTo>
                      <a:pt x="3117" y="5796"/>
                    </a:lnTo>
                    <a:cubicBezTo>
                      <a:pt x="3095" y="5803"/>
                      <a:pt x="3073" y="5810"/>
                      <a:pt x="3051" y="5818"/>
                    </a:cubicBezTo>
                    <a:cubicBezTo>
                      <a:pt x="3026" y="5821"/>
                      <a:pt x="3004" y="5828"/>
                      <a:pt x="2979" y="5836"/>
                    </a:cubicBezTo>
                    <a:cubicBezTo>
                      <a:pt x="2957" y="5839"/>
                      <a:pt x="2932" y="5846"/>
                      <a:pt x="2907" y="5850"/>
                    </a:cubicBezTo>
                    <a:cubicBezTo>
                      <a:pt x="2882" y="5858"/>
                      <a:pt x="2856" y="5861"/>
                      <a:pt x="2830" y="5865"/>
                    </a:cubicBezTo>
                    <a:cubicBezTo>
                      <a:pt x="2805" y="5868"/>
                      <a:pt x="2780" y="5872"/>
                      <a:pt x="2751" y="5875"/>
                    </a:cubicBezTo>
                    <a:cubicBezTo>
                      <a:pt x="2725" y="5879"/>
                      <a:pt x="2696" y="5883"/>
                      <a:pt x="2668" y="5883"/>
                    </a:cubicBezTo>
                    <a:cubicBezTo>
                      <a:pt x="2643" y="5886"/>
                      <a:pt x="2613" y="5886"/>
                      <a:pt x="2584" y="5890"/>
                    </a:cubicBezTo>
                    <a:lnTo>
                      <a:pt x="2490" y="5890"/>
                    </a:lnTo>
                    <a:cubicBezTo>
                      <a:pt x="2457" y="5890"/>
                      <a:pt x="2429" y="5890"/>
                      <a:pt x="2399" y="5886"/>
                    </a:cubicBezTo>
                    <a:cubicBezTo>
                      <a:pt x="2367" y="5886"/>
                      <a:pt x="2338" y="5883"/>
                      <a:pt x="2309" y="5883"/>
                    </a:cubicBezTo>
                    <a:cubicBezTo>
                      <a:pt x="2280" y="5879"/>
                      <a:pt x="2255" y="5875"/>
                      <a:pt x="2225" y="5872"/>
                    </a:cubicBezTo>
                    <a:cubicBezTo>
                      <a:pt x="2196" y="5865"/>
                      <a:pt x="2168" y="5861"/>
                      <a:pt x="2142" y="5853"/>
                    </a:cubicBezTo>
                    <a:lnTo>
                      <a:pt x="2062" y="5836"/>
                    </a:lnTo>
                    <a:lnTo>
                      <a:pt x="1982" y="5814"/>
                    </a:lnTo>
                    <a:lnTo>
                      <a:pt x="1910" y="5788"/>
                    </a:lnTo>
                    <a:lnTo>
                      <a:pt x="1838" y="5759"/>
                    </a:lnTo>
                    <a:lnTo>
                      <a:pt x="1765" y="5727"/>
                    </a:lnTo>
                    <a:lnTo>
                      <a:pt x="1700" y="5691"/>
                    </a:lnTo>
                    <a:lnTo>
                      <a:pt x="1635" y="5651"/>
                    </a:lnTo>
                    <a:lnTo>
                      <a:pt x="1573" y="5611"/>
                    </a:lnTo>
                    <a:lnTo>
                      <a:pt x="1512" y="5567"/>
                    </a:lnTo>
                    <a:lnTo>
                      <a:pt x="1454" y="5517"/>
                    </a:lnTo>
                    <a:lnTo>
                      <a:pt x="1399" y="5470"/>
                    </a:lnTo>
                    <a:lnTo>
                      <a:pt x="1447" y="5491"/>
                    </a:lnTo>
                    <a:lnTo>
                      <a:pt x="1490" y="5517"/>
                    </a:lnTo>
                    <a:lnTo>
                      <a:pt x="1537" y="5538"/>
                    </a:lnTo>
                    <a:lnTo>
                      <a:pt x="1584" y="5557"/>
                    </a:lnTo>
                    <a:lnTo>
                      <a:pt x="1678" y="5592"/>
                    </a:lnTo>
                    <a:lnTo>
                      <a:pt x="1768" y="5625"/>
                    </a:lnTo>
                    <a:lnTo>
                      <a:pt x="1867" y="5651"/>
                    </a:lnTo>
                    <a:lnTo>
                      <a:pt x="1961" y="5669"/>
                    </a:lnTo>
                    <a:lnTo>
                      <a:pt x="2055" y="5687"/>
                    </a:lnTo>
                    <a:lnTo>
                      <a:pt x="2149" y="5694"/>
                    </a:lnTo>
                    <a:lnTo>
                      <a:pt x="2243" y="5698"/>
                    </a:lnTo>
                    <a:lnTo>
                      <a:pt x="2338" y="5698"/>
                    </a:lnTo>
                    <a:lnTo>
                      <a:pt x="2432" y="5694"/>
                    </a:lnTo>
                    <a:lnTo>
                      <a:pt x="2526" y="5684"/>
                    </a:lnTo>
                    <a:lnTo>
                      <a:pt x="2616" y="5669"/>
                    </a:lnTo>
                    <a:lnTo>
                      <a:pt x="2708" y="5651"/>
                    </a:lnTo>
                    <a:lnTo>
                      <a:pt x="2798" y="5625"/>
                    </a:lnTo>
                    <a:lnTo>
                      <a:pt x="2889" y="5597"/>
                    </a:lnTo>
                    <a:lnTo>
                      <a:pt x="2972" y="5564"/>
                    </a:lnTo>
                    <a:lnTo>
                      <a:pt x="3059" y="5527"/>
                    </a:lnTo>
                    <a:lnTo>
                      <a:pt x="3143" y="5484"/>
                    </a:lnTo>
                    <a:lnTo>
                      <a:pt x="3222" y="5440"/>
                    </a:lnTo>
                    <a:lnTo>
                      <a:pt x="3302" y="5390"/>
                    </a:lnTo>
                    <a:lnTo>
                      <a:pt x="3377" y="5339"/>
                    </a:lnTo>
                    <a:lnTo>
                      <a:pt x="3450" y="5281"/>
                    </a:lnTo>
                    <a:lnTo>
                      <a:pt x="3523" y="5219"/>
                    </a:lnTo>
                    <a:lnTo>
                      <a:pt x="3588" y="5158"/>
                    </a:lnTo>
                    <a:lnTo>
                      <a:pt x="3653" y="5089"/>
                    </a:lnTo>
                    <a:lnTo>
                      <a:pt x="3715" y="5017"/>
                    </a:lnTo>
                    <a:lnTo>
                      <a:pt x="3773" y="4944"/>
                    </a:lnTo>
                    <a:lnTo>
                      <a:pt x="3827" y="4864"/>
                    </a:lnTo>
                    <a:lnTo>
                      <a:pt x="3878" y="4784"/>
                    </a:lnTo>
                    <a:lnTo>
                      <a:pt x="3921" y="4701"/>
                    </a:lnTo>
                    <a:lnTo>
                      <a:pt x="3964" y="4614"/>
                    </a:lnTo>
                    <a:close/>
                    <a:moveTo>
                      <a:pt x="8291" y="3495"/>
                    </a:moveTo>
                    <a:lnTo>
                      <a:pt x="8324" y="3582"/>
                    </a:lnTo>
                    <a:lnTo>
                      <a:pt x="8357" y="3672"/>
                    </a:lnTo>
                    <a:lnTo>
                      <a:pt x="8390" y="3762"/>
                    </a:lnTo>
                    <a:lnTo>
                      <a:pt x="8418" y="3853"/>
                    </a:lnTo>
                    <a:lnTo>
                      <a:pt x="8443" y="3944"/>
                    </a:lnTo>
                    <a:lnTo>
                      <a:pt x="8465" y="4035"/>
                    </a:lnTo>
                    <a:lnTo>
                      <a:pt x="8487" y="4125"/>
                    </a:lnTo>
                    <a:lnTo>
                      <a:pt x="8505" y="4219"/>
                    </a:lnTo>
                    <a:lnTo>
                      <a:pt x="8523" y="4310"/>
                    </a:lnTo>
                    <a:lnTo>
                      <a:pt x="8538" y="4404"/>
                    </a:lnTo>
                    <a:lnTo>
                      <a:pt x="8549" y="4498"/>
                    </a:lnTo>
                    <a:lnTo>
                      <a:pt x="8557" y="4589"/>
                    </a:lnTo>
                    <a:lnTo>
                      <a:pt x="8564" y="4684"/>
                    </a:lnTo>
                    <a:lnTo>
                      <a:pt x="8567" y="4777"/>
                    </a:lnTo>
                    <a:lnTo>
                      <a:pt x="8567" y="4871"/>
                    </a:lnTo>
                    <a:lnTo>
                      <a:pt x="8564" y="4966"/>
                    </a:lnTo>
                    <a:lnTo>
                      <a:pt x="8557" y="5064"/>
                    </a:lnTo>
                    <a:lnTo>
                      <a:pt x="8549" y="5158"/>
                    </a:lnTo>
                    <a:lnTo>
                      <a:pt x="8538" y="5252"/>
                    </a:lnTo>
                    <a:lnTo>
                      <a:pt x="8523" y="5350"/>
                    </a:lnTo>
                    <a:lnTo>
                      <a:pt x="8502" y="5445"/>
                    </a:lnTo>
                    <a:lnTo>
                      <a:pt x="8483" y="5542"/>
                    </a:lnTo>
                    <a:lnTo>
                      <a:pt x="8458" y="5640"/>
                    </a:lnTo>
                    <a:lnTo>
                      <a:pt x="8430" y="5734"/>
                    </a:lnTo>
                    <a:lnTo>
                      <a:pt x="8397" y="5832"/>
                    </a:lnTo>
                    <a:lnTo>
                      <a:pt x="8361" y="5930"/>
                    </a:lnTo>
                    <a:lnTo>
                      <a:pt x="8324" y="6027"/>
                    </a:lnTo>
                    <a:lnTo>
                      <a:pt x="8281" y="6125"/>
                    </a:lnTo>
                    <a:lnTo>
                      <a:pt x="8234" y="6223"/>
                    </a:lnTo>
                    <a:lnTo>
                      <a:pt x="8183" y="6321"/>
                    </a:lnTo>
                    <a:lnTo>
                      <a:pt x="8129" y="6419"/>
                    </a:lnTo>
                    <a:lnTo>
                      <a:pt x="8074" y="6517"/>
                    </a:lnTo>
                    <a:lnTo>
                      <a:pt x="8020" y="6604"/>
                    </a:lnTo>
                    <a:lnTo>
                      <a:pt x="7962" y="6687"/>
                    </a:lnTo>
                    <a:lnTo>
                      <a:pt x="7904" y="6771"/>
                    </a:lnTo>
                    <a:lnTo>
                      <a:pt x="7846" y="6850"/>
                    </a:lnTo>
                    <a:lnTo>
                      <a:pt x="7788" y="6930"/>
                    </a:lnTo>
                    <a:lnTo>
                      <a:pt x="7722" y="7010"/>
                    </a:lnTo>
                    <a:lnTo>
                      <a:pt x="7661" y="7086"/>
                    </a:lnTo>
                    <a:lnTo>
                      <a:pt x="7596" y="7162"/>
                    </a:lnTo>
                    <a:lnTo>
                      <a:pt x="7530" y="7234"/>
                    </a:lnTo>
                    <a:lnTo>
                      <a:pt x="7462" y="7307"/>
                    </a:lnTo>
                    <a:lnTo>
                      <a:pt x="7324" y="7448"/>
                    </a:lnTo>
                    <a:lnTo>
                      <a:pt x="7179" y="7582"/>
                    </a:lnTo>
                    <a:lnTo>
                      <a:pt x="7030" y="7713"/>
                    </a:lnTo>
                    <a:lnTo>
                      <a:pt x="6875" y="7836"/>
                    </a:lnTo>
                    <a:lnTo>
                      <a:pt x="6719" y="7955"/>
                    </a:lnTo>
                    <a:lnTo>
                      <a:pt x="6560" y="8075"/>
                    </a:lnTo>
                    <a:lnTo>
                      <a:pt x="6393" y="8188"/>
                    </a:lnTo>
                    <a:lnTo>
                      <a:pt x="6226" y="8296"/>
                    </a:lnTo>
                    <a:lnTo>
                      <a:pt x="6060" y="8405"/>
                    </a:lnTo>
                    <a:lnTo>
                      <a:pt x="5886" y="8510"/>
                    </a:lnTo>
                    <a:lnTo>
                      <a:pt x="5712" y="8611"/>
                    </a:lnTo>
                    <a:lnTo>
                      <a:pt x="5360" y="8810"/>
                    </a:lnTo>
                    <a:lnTo>
                      <a:pt x="5005" y="9003"/>
                    </a:lnTo>
                    <a:cubicBezTo>
                      <a:pt x="4765" y="9133"/>
                      <a:pt x="4530" y="9260"/>
                      <a:pt x="4291" y="9387"/>
                    </a:cubicBezTo>
                    <a:cubicBezTo>
                      <a:pt x="4175" y="9452"/>
                      <a:pt x="4059" y="9517"/>
                      <a:pt x="3939" y="9583"/>
                    </a:cubicBezTo>
                    <a:cubicBezTo>
                      <a:pt x="3827" y="9651"/>
                      <a:pt x="3711" y="9717"/>
                      <a:pt x="3595" y="9782"/>
                    </a:cubicBezTo>
                    <a:lnTo>
                      <a:pt x="3429" y="9887"/>
                    </a:lnTo>
                    <a:lnTo>
                      <a:pt x="3262" y="9992"/>
                    </a:lnTo>
                    <a:lnTo>
                      <a:pt x="3099" y="10101"/>
                    </a:lnTo>
                    <a:lnTo>
                      <a:pt x="2939" y="10213"/>
                    </a:lnTo>
                    <a:lnTo>
                      <a:pt x="2740" y="10362"/>
                    </a:lnTo>
                    <a:lnTo>
                      <a:pt x="2643" y="10438"/>
                    </a:lnTo>
                    <a:lnTo>
                      <a:pt x="2548" y="10514"/>
                    </a:lnTo>
                    <a:lnTo>
                      <a:pt x="2457" y="10593"/>
                    </a:lnTo>
                    <a:lnTo>
                      <a:pt x="2363" y="10673"/>
                    </a:lnTo>
                    <a:lnTo>
                      <a:pt x="2276" y="10753"/>
                    </a:lnTo>
                    <a:lnTo>
                      <a:pt x="2189" y="10837"/>
                    </a:lnTo>
                    <a:lnTo>
                      <a:pt x="2102" y="10924"/>
                    </a:lnTo>
                    <a:lnTo>
                      <a:pt x="2019" y="11006"/>
                    </a:lnTo>
                    <a:lnTo>
                      <a:pt x="1939" y="11093"/>
                    </a:lnTo>
                    <a:lnTo>
                      <a:pt x="1860" y="11185"/>
                    </a:lnTo>
                    <a:lnTo>
                      <a:pt x="1780" y="11275"/>
                    </a:lnTo>
                    <a:lnTo>
                      <a:pt x="1708" y="11366"/>
                    </a:lnTo>
                    <a:lnTo>
                      <a:pt x="1635" y="11459"/>
                    </a:lnTo>
                    <a:lnTo>
                      <a:pt x="1562" y="11554"/>
                    </a:lnTo>
                    <a:lnTo>
                      <a:pt x="1642" y="11419"/>
                    </a:lnTo>
                    <a:lnTo>
                      <a:pt x="1686" y="11354"/>
                    </a:lnTo>
                    <a:lnTo>
                      <a:pt x="1729" y="11293"/>
                    </a:lnTo>
                    <a:lnTo>
                      <a:pt x="1816" y="11173"/>
                    </a:lnTo>
                    <a:lnTo>
                      <a:pt x="1907" y="11054"/>
                    </a:lnTo>
                    <a:lnTo>
                      <a:pt x="2001" y="10938"/>
                    </a:lnTo>
                    <a:lnTo>
                      <a:pt x="2102" y="10822"/>
                    </a:lnTo>
                    <a:lnTo>
                      <a:pt x="2208" y="10710"/>
                    </a:lnTo>
                    <a:lnTo>
                      <a:pt x="2316" y="10598"/>
                    </a:lnTo>
                    <a:lnTo>
                      <a:pt x="2429" y="10484"/>
                    </a:lnTo>
                    <a:lnTo>
                      <a:pt x="2544" y="10376"/>
                    </a:lnTo>
                    <a:lnTo>
                      <a:pt x="2668" y="10267"/>
                    </a:lnTo>
                    <a:lnTo>
                      <a:pt x="2790" y="10158"/>
                    </a:lnTo>
                    <a:cubicBezTo>
                      <a:pt x="2874" y="10086"/>
                      <a:pt x="2957" y="10017"/>
                      <a:pt x="3044" y="9945"/>
                    </a:cubicBezTo>
                    <a:cubicBezTo>
                      <a:pt x="3131" y="9876"/>
                      <a:pt x="3222" y="9804"/>
                      <a:pt x="3309" y="9735"/>
                    </a:cubicBezTo>
                    <a:cubicBezTo>
                      <a:pt x="3399" y="9666"/>
                      <a:pt x="3494" y="9597"/>
                      <a:pt x="3584" y="9524"/>
                    </a:cubicBezTo>
                    <a:cubicBezTo>
                      <a:pt x="3678" y="9456"/>
                      <a:pt x="3773" y="9387"/>
                      <a:pt x="3867" y="9318"/>
                    </a:cubicBezTo>
                    <a:cubicBezTo>
                      <a:pt x="3961" y="9250"/>
                      <a:pt x="4056" y="9180"/>
                      <a:pt x="4153" y="9111"/>
                    </a:cubicBezTo>
                    <a:cubicBezTo>
                      <a:pt x="4345" y="8977"/>
                      <a:pt x="4541" y="8840"/>
                      <a:pt x="4733" y="8702"/>
                    </a:cubicBezTo>
                    <a:cubicBezTo>
                      <a:pt x="4929" y="8564"/>
                      <a:pt x="5125" y="8423"/>
                      <a:pt x="5317" y="8285"/>
                    </a:cubicBezTo>
                    <a:lnTo>
                      <a:pt x="5603" y="8075"/>
                    </a:lnTo>
                    <a:cubicBezTo>
                      <a:pt x="5697" y="8002"/>
                      <a:pt x="5791" y="7930"/>
                      <a:pt x="5886" y="7861"/>
                    </a:cubicBezTo>
                    <a:cubicBezTo>
                      <a:pt x="5976" y="7788"/>
                      <a:pt x="6070" y="7716"/>
                      <a:pt x="6161" y="7644"/>
                    </a:cubicBezTo>
                    <a:cubicBezTo>
                      <a:pt x="6247" y="7567"/>
                      <a:pt x="6339" y="7495"/>
                      <a:pt x="6426" y="7419"/>
                    </a:cubicBezTo>
                    <a:lnTo>
                      <a:pt x="6556" y="7307"/>
                    </a:lnTo>
                    <a:lnTo>
                      <a:pt x="6682" y="7194"/>
                    </a:lnTo>
                    <a:lnTo>
                      <a:pt x="6806" y="7079"/>
                    </a:lnTo>
                    <a:lnTo>
                      <a:pt x="6926" y="6959"/>
                    </a:lnTo>
                    <a:lnTo>
                      <a:pt x="7042" y="6843"/>
                    </a:lnTo>
                    <a:lnTo>
                      <a:pt x="7157" y="6723"/>
                    </a:lnTo>
                    <a:lnTo>
                      <a:pt x="7266" y="6600"/>
                    </a:lnTo>
                    <a:lnTo>
                      <a:pt x="7371" y="6477"/>
                    </a:lnTo>
                    <a:lnTo>
                      <a:pt x="7473" y="6350"/>
                    </a:lnTo>
                    <a:lnTo>
                      <a:pt x="7570" y="6223"/>
                    </a:lnTo>
                    <a:lnTo>
                      <a:pt x="7661" y="6092"/>
                    </a:lnTo>
                    <a:lnTo>
                      <a:pt x="7748" y="5962"/>
                    </a:lnTo>
                    <a:lnTo>
                      <a:pt x="7828" y="5828"/>
                    </a:lnTo>
                    <a:lnTo>
                      <a:pt x="7904" y="5691"/>
                    </a:lnTo>
                    <a:lnTo>
                      <a:pt x="7976" y="5553"/>
                    </a:lnTo>
                    <a:lnTo>
                      <a:pt x="8042" y="5411"/>
                    </a:lnTo>
                    <a:lnTo>
                      <a:pt x="8100" y="5266"/>
                    </a:lnTo>
                    <a:lnTo>
                      <a:pt x="8154" y="5122"/>
                    </a:lnTo>
                    <a:lnTo>
                      <a:pt x="8176" y="5045"/>
                    </a:lnTo>
                    <a:lnTo>
                      <a:pt x="8201" y="4970"/>
                    </a:lnTo>
                    <a:lnTo>
                      <a:pt x="8219" y="4897"/>
                    </a:lnTo>
                    <a:lnTo>
                      <a:pt x="8237" y="4821"/>
                    </a:lnTo>
                    <a:lnTo>
                      <a:pt x="8256" y="4741"/>
                    </a:lnTo>
                    <a:lnTo>
                      <a:pt x="8270" y="4665"/>
                    </a:lnTo>
                    <a:lnTo>
                      <a:pt x="8284" y="4585"/>
                    </a:lnTo>
                    <a:lnTo>
                      <a:pt x="8299" y="4505"/>
                    </a:lnTo>
                    <a:lnTo>
                      <a:pt x="8306" y="4426"/>
                    </a:lnTo>
                    <a:lnTo>
                      <a:pt x="8317" y="4346"/>
                    </a:lnTo>
                    <a:lnTo>
                      <a:pt x="8321" y="4263"/>
                    </a:lnTo>
                    <a:lnTo>
                      <a:pt x="8328" y="4183"/>
                    </a:lnTo>
                    <a:lnTo>
                      <a:pt x="8328" y="4100"/>
                    </a:lnTo>
                    <a:lnTo>
                      <a:pt x="8328" y="4016"/>
                    </a:lnTo>
                    <a:lnTo>
                      <a:pt x="8328" y="3929"/>
                    </a:lnTo>
                    <a:lnTo>
                      <a:pt x="8324" y="3846"/>
                    </a:lnTo>
                    <a:lnTo>
                      <a:pt x="8321" y="3759"/>
                    </a:lnTo>
                    <a:lnTo>
                      <a:pt x="8313" y="3672"/>
                    </a:lnTo>
                    <a:lnTo>
                      <a:pt x="8303" y="3582"/>
                    </a:lnTo>
                    <a:lnTo>
                      <a:pt x="8291" y="3495"/>
                    </a:lnTo>
                    <a:close/>
                    <a:moveTo>
                      <a:pt x="5936" y="12083"/>
                    </a:moveTo>
                    <a:lnTo>
                      <a:pt x="6045" y="12087"/>
                    </a:lnTo>
                    <a:lnTo>
                      <a:pt x="6154" y="12093"/>
                    </a:lnTo>
                    <a:cubicBezTo>
                      <a:pt x="6190" y="12098"/>
                      <a:pt x="6230" y="12101"/>
                      <a:pt x="6269" y="12105"/>
                    </a:cubicBezTo>
                    <a:cubicBezTo>
                      <a:pt x="6306" y="12112"/>
                      <a:pt x="6346" y="12115"/>
                      <a:pt x="6382" y="12123"/>
                    </a:cubicBezTo>
                    <a:lnTo>
                      <a:pt x="6494" y="12145"/>
                    </a:lnTo>
                    <a:lnTo>
                      <a:pt x="6603" y="12170"/>
                    </a:lnTo>
                    <a:lnTo>
                      <a:pt x="6708" y="12195"/>
                    </a:lnTo>
                    <a:lnTo>
                      <a:pt x="6809" y="12228"/>
                    </a:lnTo>
                    <a:lnTo>
                      <a:pt x="6911" y="12264"/>
                    </a:lnTo>
                    <a:lnTo>
                      <a:pt x="7008" y="12304"/>
                    </a:lnTo>
                    <a:lnTo>
                      <a:pt x="7103" y="12347"/>
                    </a:lnTo>
                    <a:lnTo>
                      <a:pt x="7197" y="12394"/>
                    </a:lnTo>
                    <a:lnTo>
                      <a:pt x="7288" y="12446"/>
                    </a:lnTo>
                    <a:lnTo>
                      <a:pt x="7375" y="12500"/>
                    </a:lnTo>
                    <a:lnTo>
                      <a:pt x="7458" y="12554"/>
                    </a:lnTo>
                    <a:lnTo>
                      <a:pt x="7542" y="12615"/>
                    </a:lnTo>
                    <a:lnTo>
                      <a:pt x="7622" y="12677"/>
                    </a:lnTo>
                    <a:lnTo>
                      <a:pt x="7697" y="12742"/>
                    </a:lnTo>
                    <a:lnTo>
                      <a:pt x="7769" y="12807"/>
                    </a:lnTo>
                    <a:lnTo>
                      <a:pt x="7843" y="12881"/>
                    </a:lnTo>
                    <a:lnTo>
                      <a:pt x="7908" y="12953"/>
                    </a:lnTo>
                    <a:lnTo>
                      <a:pt x="7973" y="13028"/>
                    </a:lnTo>
                    <a:lnTo>
                      <a:pt x="8035" y="13105"/>
                    </a:lnTo>
                    <a:lnTo>
                      <a:pt x="8096" y="13185"/>
                    </a:lnTo>
                    <a:lnTo>
                      <a:pt x="8154" y="13264"/>
                    </a:lnTo>
                    <a:lnTo>
                      <a:pt x="8204" y="13351"/>
                    </a:lnTo>
                    <a:lnTo>
                      <a:pt x="8256" y="13435"/>
                    </a:lnTo>
                    <a:lnTo>
                      <a:pt x="8306" y="13522"/>
                    </a:lnTo>
                    <a:lnTo>
                      <a:pt x="8350" y="13612"/>
                    </a:lnTo>
                    <a:lnTo>
                      <a:pt x="8393" y="13702"/>
                    </a:lnTo>
                    <a:lnTo>
                      <a:pt x="8433" y="13794"/>
                    </a:lnTo>
                    <a:lnTo>
                      <a:pt x="8470" y="13888"/>
                    </a:lnTo>
                    <a:lnTo>
                      <a:pt x="8502" y="13982"/>
                    </a:lnTo>
                    <a:lnTo>
                      <a:pt x="8530" y="14080"/>
                    </a:lnTo>
                    <a:lnTo>
                      <a:pt x="8560" y="14177"/>
                    </a:lnTo>
                    <a:lnTo>
                      <a:pt x="8585" y="14276"/>
                    </a:lnTo>
                    <a:lnTo>
                      <a:pt x="8604" y="14373"/>
                    </a:lnTo>
                    <a:lnTo>
                      <a:pt x="8622" y="14475"/>
                    </a:lnTo>
                    <a:lnTo>
                      <a:pt x="8639" y="14572"/>
                    </a:lnTo>
                    <a:lnTo>
                      <a:pt x="8650" y="14674"/>
                    </a:lnTo>
                    <a:lnTo>
                      <a:pt x="8657" y="14776"/>
                    </a:lnTo>
                    <a:lnTo>
                      <a:pt x="8665" y="14877"/>
                    </a:lnTo>
                    <a:lnTo>
                      <a:pt x="8669" y="14982"/>
                    </a:lnTo>
                    <a:lnTo>
                      <a:pt x="8669" y="15084"/>
                    </a:lnTo>
                    <a:lnTo>
                      <a:pt x="8665" y="15185"/>
                    </a:lnTo>
                    <a:lnTo>
                      <a:pt x="8657" y="15286"/>
                    </a:lnTo>
                    <a:lnTo>
                      <a:pt x="8647" y="15391"/>
                    </a:lnTo>
                    <a:lnTo>
                      <a:pt x="8636" y="15493"/>
                    </a:lnTo>
                    <a:lnTo>
                      <a:pt x="8617" y="15594"/>
                    </a:lnTo>
                    <a:lnTo>
                      <a:pt x="8600" y="15696"/>
                    </a:lnTo>
                    <a:lnTo>
                      <a:pt x="8578" y="15798"/>
                    </a:lnTo>
                    <a:lnTo>
                      <a:pt x="8552" y="15895"/>
                    </a:lnTo>
                    <a:lnTo>
                      <a:pt x="8523" y="15997"/>
                    </a:lnTo>
                    <a:lnTo>
                      <a:pt x="8491" y="16094"/>
                    </a:lnTo>
                    <a:lnTo>
                      <a:pt x="8455" y="16192"/>
                    </a:lnTo>
                    <a:lnTo>
                      <a:pt x="8415" y="16286"/>
                    </a:lnTo>
                    <a:lnTo>
                      <a:pt x="8371" y="16385"/>
                    </a:lnTo>
                    <a:lnTo>
                      <a:pt x="8328" y="16479"/>
                    </a:lnTo>
                    <a:lnTo>
                      <a:pt x="8277" y="16569"/>
                    </a:lnTo>
                    <a:lnTo>
                      <a:pt x="8226" y="16659"/>
                    </a:lnTo>
                    <a:lnTo>
                      <a:pt x="8169" y="16751"/>
                    </a:lnTo>
                    <a:lnTo>
                      <a:pt x="8110" y="16838"/>
                    </a:lnTo>
                    <a:lnTo>
                      <a:pt x="8049" y="16925"/>
                    </a:lnTo>
                    <a:lnTo>
                      <a:pt x="7983" y="17012"/>
                    </a:lnTo>
                    <a:lnTo>
                      <a:pt x="7911" y="17091"/>
                    </a:lnTo>
                    <a:lnTo>
                      <a:pt x="7839" y="17174"/>
                    </a:lnTo>
                    <a:lnTo>
                      <a:pt x="7777" y="17236"/>
                    </a:lnTo>
                    <a:lnTo>
                      <a:pt x="7846" y="17142"/>
                    </a:lnTo>
                    <a:lnTo>
                      <a:pt x="7911" y="17047"/>
                    </a:lnTo>
                    <a:lnTo>
                      <a:pt x="7973" y="16953"/>
                    </a:lnTo>
                    <a:lnTo>
                      <a:pt x="8030" y="16855"/>
                    </a:lnTo>
                    <a:lnTo>
                      <a:pt x="8085" y="16754"/>
                    </a:lnTo>
                    <a:lnTo>
                      <a:pt x="8132" y="16652"/>
                    </a:lnTo>
                    <a:lnTo>
                      <a:pt x="8179" y="16551"/>
                    </a:lnTo>
                    <a:lnTo>
                      <a:pt x="8223" y="16446"/>
                    </a:lnTo>
                    <a:lnTo>
                      <a:pt x="8263" y="16341"/>
                    </a:lnTo>
                    <a:lnTo>
                      <a:pt x="8296" y="16232"/>
                    </a:lnTo>
                    <a:lnTo>
                      <a:pt x="8328" y="16124"/>
                    </a:lnTo>
                    <a:lnTo>
                      <a:pt x="8353" y="16015"/>
                    </a:lnTo>
                    <a:lnTo>
                      <a:pt x="8375" y="15906"/>
                    </a:lnTo>
                    <a:lnTo>
                      <a:pt x="8393" y="15798"/>
                    </a:lnTo>
                    <a:lnTo>
                      <a:pt x="8404" y="15689"/>
                    </a:lnTo>
                    <a:lnTo>
                      <a:pt x="8411" y="15577"/>
                    </a:lnTo>
                    <a:lnTo>
                      <a:pt x="8415" y="15468"/>
                    </a:lnTo>
                    <a:lnTo>
                      <a:pt x="8415" y="15355"/>
                    </a:lnTo>
                    <a:lnTo>
                      <a:pt x="8408" y="15243"/>
                    </a:lnTo>
                    <a:lnTo>
                      <a:pt x="8397" y="15134"/>
                    </a:lnTo>
                    <a:lnTo>
                      <a:pt x="8383" y="15022"/>
                    </a:lnTo>
                    <a:lnTo>
                      <a:pt x="8361" y="14913"/>
                    </a:lnTo>
                    <a:lnTo>
                      <a:pt x="8335" y="14804"/>
                    </a:lnTo>
                    <a:lnTo>
                      <a:pt x="8303" y="14696"/>
                    </a:lnTo>
                    <a:lnTo>
                      <a:pt x="8266" y="14587"/>
                    </a:lnTo>
                    <a:lnTo>
                      <a:pt x="8223" y="14482"/>
                    </a:lnTo>
                    <a:lnTo>
                      <a:pt x="8176" y="14376"/>
                    </a:lnTo>
                    <a:lnTo>
                      <a:pt x="8122" y="14272"/>
                    </a:lnTo>
                    <a:lnTo>
                      <a:pt x="8060" y="14167"/>
                    </a:lnTo>
                    <a:lnTo>
                      <a:pt x="7995" y="14065"/>
                    </a:lnTo>
                    <a:lnTo>
                      <a:pt x="7926" y="13968"/>
                    </a:lnTo>
                    <a:lnTo>
                      <a:pt x="7846" y="13869"/>
                    </a:lnTo>
                    <a:lnTo>
                      <a:pt x="7799" y="13815"/>
                    </a:lnTo>
                    <a:lnTo>
                      <a:pt x="7752" y="13761"/>
                    </a:lnTo>
                    <a:lnTo>
                      <a:pt x="7697" y="13710"/>
                    </a:lnTo>
                    <a:lnTo>
                      <a:pt x="7643" y="13659"/>
                    </a:lnTo>
                    <a:lnTo>
                      <a:pt x="7585" y="13608"/>
                    </a:lnTo>
                    <a:lnTo>
                      <a:pt x="7523" y="13562"/>
                    </a:lnTo>
                    <a:lnTo>
                      <a:pt x="7462" y="13518"/>
                    </a:lnTo>
                    <a:lnTo>
                      <a:pt x="7396" y="13475"/>
                    </a:lnTo>
                    <a:lnTo>
                      <a:pt x="7331" y="13431"/>
                    </a:lnTo>
                    <a:lnTo>
                      <a:pt x="7262" y="13388"/>
                    </a:lnTo>
                    <a:lnTo>
                      <a:pt x="7190" y="13351"/>
                    </a:lnTo>
                    <a:lnTo>
                      <a:pt x="7117" y="13311"/>
                    </a:lnTo>
                    <a:lnTo>
                      <a:pt x="7045" y="13275"/>
                    </a:lnTo>
                    <a:lnTo>
                      <a:pt x="6969" y="13242"/>
                    </a:lnTo>
                    <a:lnTo>
                      <a:pt x="6893" y="13210"/>
                    </a:lnTo>
                    <a:lnTo>
                      <a:pt x="6817" y="13177"/>
                    </a:lnTo>
                    <a:lnTo>
                      <a:pt x="6737" y="13148"/>
                    </a:lnTo>
                    <a:lnTo>
                      <a:pt x="6657" y="13123"/>
                    </a:lnTo>
                    <a:lnTo>
                      <a:pt x="6578" y="13098"/>
                    </a:lnTo>
                    <a:lnTo>
                      <a:pt x="6494" y="13076"/>
                    </a:lnTo>
                    <a:lnTo>
                      <a:pt x="6411" y="13054"/>
                    </a:lnTo>
                    <a:lnTo>
                      <a:pt x="6331" y="13036"/>
                    </a:lnTo>
                    <a:lnTo>
                      <a:pt x="6247" y="13018"/>
                    </a:lnTo>
                    <a:lnTo>
                      <a:pt x="6165" y="13003"/>
                    </a:lnTo>
                    <a:lnTo>
                      <a:pt x="6078" y="12993"/>
                    </a:lnTo>
                    <a:lnTo>
                      <a:pt x="5994" y="12981"/>
                    </a:lnTo>
                    <a:lnTo>
                      <a:pt x="5911" y="12971"/>
                    </a:lnTo>
                    <a:lnTo>
                      <a:pt x="5827" y="12968"/>
                    </a:lnTo>
                    <a:lnTo>
                      <a:pt x="5744" y="12963"/>
                    </a:lnTo>
                    <a:lnTo>
                      <a:pt x="5660" y="12960"/>
                    </a:lnTo>
                    <a:lnTo>
                      <a:pt x="5581" y="12963"/>
                    </a:lnTo>
                    <a:lnTo>
                      <a:pt x="5498" y="12968"/>
                    </a:lnTo>
                    <a:lnTo>
                      <a:pt x="5418" y="12971"/>
                    </a:lnTo>
                    <a:lnTo>
                      <a:pt x="5334" y="12978"/>
                    </a:lnTo>
                    <a:lnTo>
                      <a:pt x="5259" y="12989"/>
                    </a:lnTo>
                    <a:lnTo>
                      <a:pt x="5179" y="13003"/>
                    </a:lnTo>
                    <a:lnTo>
                      <a:pt x="5103" y="13018"/>
                    </a:lnTo>
                    <a:lnTo>
                      <a:pt x="5026" y="13040"/>
                    </a:lnTo>
                    <a:lnTo>
                      <a:pt x="4951" y="13058"/>
                    </a:lnTo>
                    <a:lnTo>
                      <a:pt x="4878" y="13083"/>
                    </a:lnTo>
                    <a:lnTo>
                      <a:pt x="4809" y="13108"/>
                    </a:lnTo>
                    <a:lnTo>
                      <a:pt x="4740" y="13137"/>
                    </a:lnTo>
                    <a:lnTo>
                      <a:pt x="4672" y="13170"/>
                    </a:lnTo>
                    <a:lnTo>
                      <a:pt x="4606" y="13207"/>
                    </a:lnTo>
                    <a:lnTo>
                      <a:pt x="4545" y="13242"/>
                    </a:lnTo>
                    <a:lnTo>
                      <a:pt x="4483" y="13282"/>
                    </a:lnTo>
                    <a:lnTo>
                      <a:pt x="4425" y="13326"/>
                    </a:lnTo>
                    <a:lnTo>
                      <a:pt x="4367" y="13373"/>
                    </a:lnTo>
                    <a:lnTo>
                      <a:pt x="4317" y="13424"/>
                    </a:lnTo>
                    <a:lnTo>
                      <a:pt x="4265" y="13475"/>
                    </a:lnTo>
                    <a:lnTo>
                      <a:pt x="4215" y="13528"/>
                    </a:lnTo>
                    <a:lnTo>
                      <a:pt x="4171" y="13587"/>
                    </a:lnTo>
                    <a:lnTo>
                      <a:pt x="4128" y="13649"/>
                    </a:lnTo>
                    <a:lnTo>
                      <a:pt x="4091" y="13714"/>
                    </a:lnTo>
                    <a:lnTo>
                      <a:pt x="4056" y="13782"/>
                    </a:lnTo>
                    <a:lnTo>
                      <a:pt x="4023" y="13855"/>
                    </a:lnTo>
                    <a:lnTo>
                      <a:pt x="3994" y="13928"/>
                    </a:lnTo>
                    <a:cubicBezTo>
                      <a:pt x="3986" y="13953"/>
                      <a:pt x="3979" y="13978"/>
                      <a:pt x="3969" y="14007"/>
                    </a:cubicBezTo>
                    <a:cubicBezTo>
                      <a:pt x="3961" y="14033"/>
                      <a:pt x="3954" y="14058"/>
                      <a:pt x="3947" y="14087"/>
                    </a:cubicBezTo>
                    <a:cubicBezTo>
                      <a:pt x="3943" y="14116"/>
                      <a:pt x="3936" y="14142"/>
                      <a:pt x="3932" y="14170"/>
                    </a:cubicBezTo>
                    <a:cubicBezTo>
                      <a:pt x="3929" y="14199"/>
                      <a:pt x="3921" y="14229"/>
                      <a:pt x="3918" y="14261"/>
                    </a:cubicBezTo>
                    <a:cubicBezTo>
                      <a:pt x="3914" y="14289"/>
                      <a:pt x="3911" y="14319"/>
                      <a:pt x="3911" y="14351"/>
                    </a:cubicBezTo>
                    <a:cubicBezTo>
                      <a:pt x="3907" y="14381"/>
                      <a:pt x="3907" y="14413"/>
                      <a:pt x="3904" y="14446"/>
                    </a:cubicBezTo>
                    <a:lnTo>
                      <a:pt x="3904" y="14543"/>
                    </a:lnTo>
                    <a:lnTo>
                      <a:pt x="3907" y="14605"/>
                    </a:lnTo>
                    <a:lnTo>
                      <a:pt x="3911" y="14667"/>
                    </a:lnTo>
                    <a:lnTo>
                      <a:pt x="3921" y="14724"/>
                    </a:lnTo>
                    <a:lnTo>
                      <a:pt x="3932" y="14786"/>
                    </a:lnTo>
                    <a:lnTo>
                      <a:pt x="3943" y="14844"/>
                    </a:lnTo>
                    <a:lnTo>
                      <a:pt x="3961" y="14898"/>
                    </a:lnTo>
                    <a:lnTo>
                      <a:pt x="3979" y="14957"/>
                    </a:lnTo>
                    <a:lnTo>
                      <a:pt x="4001" y="15011"/>
                    </a:lnTo>
                    <a:lnTo>
                      <a:pt x="4026" y="15065"/>
                    </a:lnTo>
                    <a:lnTo>
                      <a:pt x="4051" y="15120"/>
                    </a:lnTo>
                    <a:lnTo>
                      <a:pt x="4081" y="15174"/>
                    </a:lnTo>
                    <a:lnTo>
                      <a:pt x="4110" y="15224"/>
                    </a:lnTo>
                    <a:lnTo>
                      <a:pt x="4143" y="15272"/>
                    </a:lnTo>
                    <a:lnTo>
                      <a:pt x="4178" y="15323"/>
                    </a:lnTo>
                    <a:lnTo>
                      <a:pt x="4215" y="15370"/>
                    </a:lnTo>
                    <a:lnTo>
                      <a:pt x="4251" y="15413"/>
                    </a:lnTo>
                    <a:lnTo>
                      <a:pt x="4295" y="15460"/>
                    </a:lnTo>
                    <a:lnTo>
                      <a:pt x="4334" y="15500"/>
                    </a:lnTo>
                    <a:lnTo>
                      <a:pt x="4378" y="15544"/>
                    </a:lnTo>
                    <a:lnTo>
                      <a:pt x="4425" y="15584"/>
                    </a:lnTo>
                    <a:lnTo>
                      <a:pt x="4472" y="15620"/>
                    </a:lnTo>
                    <a:lnTo>
                      <a:pt x="4519" y="15656"/>
                    </a:lnTo>
                    <a:lnTo>
                      <a:pt x="4570" y="15689"/>
                    </a:lnTo>
                    <a:lnTo>
                      <a:pt x="4621" y="15721"/>
                    </a:lnTo>
                    <a:lnTo>
                      <a:pt x="4672" y="15751"/>
                    </a:lnTo>
                    <a:lnTo>
                      <a:pt x="4722" y="15779"/>
                    </a:lnTo>
                    <a:lnTo>
                      <a:pt x="4777" y="15805"/>
                    </a:lnTo>
                    <a:lnTo>
                      <a:pt x="4834" y="15830"/>
                    </a:lnTo>
                    <a:lnTo>
                      <a:pt x="4889" y="15851"/>
                    </a:lnTo>
                    <a:lnTo>
                      <a:pt x="4947" y="15873"/>
                    </a:lnTo>
                    <a:lnTo>
                      <a:pt x="5001" y="15888"/>
                    </a:lnTo>
                    <a:lnTo>
                      <a:pt x="5059" y="15906"/>
                    </a:lnTo>
                    <a:lnTo>
                      <a:pt x="4907" y="15906"/>
                    </a:lnTo>
                    <a:lnTo>
                      <a:pt x="4856" y="15903"/>
                    </a:lnTo>
                    <a:lnTo>
                      <a:pt x="4806" y="15898"/>
                    </a:lnTo>
                    <a:lnTo>
                      <a:pt x="4759" y="15895"/>
                    </a:lnTo>
                    <a:lnTo>
                      <a:pt x="4708" y="15888"/>
                    </a:lnTo>
                    <a:lnTo>
                      <a:pt x="4660" y="15877"/>
                    </a:lnTo>
                    <a:lnTo>
                      <a:pt x="4613" y="15870"/>
                    </a:lnTo>
                    <a:lnTo>
                      <a:pt x="4566" y="15855"/>
                    </a:lnTo>
                    <a:lnTo>
                      <a:pt x="4519" y="15845"/>
                    </a:lnTo>
                    <a:lnTo>
                      <a:pt x="4472" y="15830"/>
                    </a:lnTo>
                    <a:lnTo>
                      <a:pt x="4429" y="15816"/>
                    </a:lnTo>
                    <a:lnTo>
                      <a:pt x="4382" y="15798"/>
                    </a:lnTo>
                    <a:lnTo>
                      <a:pt x="4338" y="15779"/>
                    </a:lnTo>
                    <a:lnTo>
                      <a:pt x="4298" y="15761"/>
                    </a:lnTo>
                    <a:lnTo>
                      <a:pt x="4255" y="15739"/>
                    </a:lnTo>
                    <a:lnTo>
                      <a:pt x="4211" y="15718"/>
                    </a:lnTo>
                    <a:lnTo>
                      <a:pt x="4171" y="15696"/>
                    </a:lnTo>
                    <a:lnTo>
                      <a:pt x="4131" y="15671"/>
                    </a:lnTo>
                    <a:lnTo>
                      <a:pt x="4091" y="15645"/>
                    </a:lnTo>
                    <a:lnTo>
                      <a:pt x="4056" y="15620"/>
                    </a:lnTo>
                    <a:lnTo>
                      <a:pt x="4019" y="15591"/>
                    </a:lnTo>
                    <a:lnTo>
                      <a:pt x="3983" y="15565"/>
                    </a:lnTo>
                    <a:lnTo>
                      <a:pt x="3947" y="15533"/>
                    </a:lnTo>
                    <a:lnTo>
                      <a:pt x="3911" y="15504"/>
                    </a:lnTo>
                    <a:lnTo>
                      <a:pt x="3878" y="15471"/>
                    </a:lnTo>
                    <a:lnTo>
                      <a:pt x="3845" y="15438"/>
                    </a:lnTo>
                    <a:lnTo>
                      <a:pt x="3812" y="15406"/>
                    </a:lnTo>
                    <a:lnTo>
                      <a:pt x="3784" y="15370"/>
                    </a:lnTo>
                    <a:lnTo>
                      <a:pt x="3751" y="15337"/>
                    </a:lnTo>
                    <a:lnTo>
                      <a:pt x="3722" y="15301"/>
                    </a:lnTo>
                    <a:lnTo>
                      <a:pt x="3697" y="15261"/>
                    </a:lnTo>
                    <a:lnTo>
                      <a:pt x="3668" y="15224"/>
                    </a:lnTo>
                    <a:lnTo>
                      <a:pt x="3643" y="15185"/>
                    </a:lnTo>
                    <a:lnTo>
                      <a:pt x="3621" y="15145"/>
                    </a:lnTo>
                    <a:lnTo>
                      <a:pt x="3595" y="15105"/>
                    </a:lnTo>
                    <a:lnTo>
                      <a:pt x="3573" y="15062"/>
                    </a:lnTo>
                    <a:lnTo>
                      <a:pt x="3551" y="15022"/>
                    </a:lnTo>
                    <a:lnTo>
                      <a:pt x="3534" y="14978"/>
                    </a:lnTo>
                    <a:lnTo>
                      <a:pt x="3516" y="14935"/>
                    </a:lnTo>
                    <a:lnTo>
                      <a:pt x="3497" y="14891"/>
                    </a:lnTo>
                    <a:lnTo>
                      <a:pt x="3483" y="14844"/>
                    </a:lnTo>
                    <a:lnTo>
                      <a:pt x="3464" y="14801"/>
                    </a:lnTo>
                    <a:lnTo>
                      <a:pt x="3454" y="14754"/>
                    </a:lnTo>
                    <a:lnTo>
                      <a:pt x="3439" y="14707"/>
                    </a:lnTo>
                    <a:lnTo>
                      <a:pt x="3429" y="14659"/>
                    </a:lnTo>
                    <a:lnTo>
                      <a:pt x="3421" y="14612"/>
                    </a:lnTo>
                    <a:lnTo>
                      <a:pt x="3410" y="14562"/>
                    </a:lnTo>
                    <a:lnTo>
                      <a:pt x="3407" y="14515"/>
                    </a:lnTo>
                    <a:lnTo>
                      <a:pt x="3399" y="14463"/>
                    </a:lnTo>
                    <a:lnTo>
                      <a:pt x="3396" y="14413"/>
                    </a:lnTo>
                    <a:lnTo>
                      <a:pt x="3392" y="14363"/>
                    </a:lnTo>
                    <a:lnTo>
                      <a:pt x="3392" y="14311"/>
                    </a:lnTo>
                    <a:lnTo>
                      <a:pt x="3392" y="14261"/>
                    </a:lnTo>
                    <a:lnTo>
                      <a:pt x="3392" y="14210"/>
                    </a:lnTo>
                    <a:lnTo>
                      <a:pt x="3396" y="14159"/>
                    </a:lnTo>
                    <a:lnTo>
                      <a:pt x="3404" y="14105"/>
                    </a:lnTo>
                    <a:lnTo>
                      <a:pt x="3407" y="14055"/>
                    </a:lnTo>
                    <a:lnTo>
                      <a:pt x="3417" y="14000"/>
                    </a:lnTo>
                    <a:lnTo>
                      <a:pt x="3425" y="13946"/>
                    </a:lnTo>
                    <a:lnTo>
                      <a:pt x="3436" y="13895"/>
                    </a:lnTo>
                    <a:lnTo>
                      <a:pt x="3450" y="13841"/>
                    </a:lnTo>
                    <a:lnTo>
                      <a:pt x="3464" y="13786"/>
                    </a:lnTo>
                    <a:lnTo>
                      <a:pt x="3497" y="13677"/>
                    </a:lnTo>
                    <a:lnTo>
                      <a:pt x="3534" y="13576"/>
                    </a:lnTo>
                    <a:lnTo>
                      <a:pt x="3577" y="13475"/>
                    </a:lnTo>
                    <a:lnTo>
                      <a:pt x="3624" y="13376"/>
                    </a:lnTo>
                    <a:lnTo>
                      <a:pt x="3678" y="13282"/>
                    </a:lnTo>
                    <a:lnTo>
                      <a:pt x="3733" y="13188"/>
                    </a:lnTo>
                    <a:lnTo>
                      <a:pt x="3795" y="13101"/>
                    </a:lnTo>
                    <a:lnTo>
                      <a:pt x="3860" y="13018"/>
                    </a:lnTo>
                    <a:lnTo>
                      <a:pt x="3929" y="12934"/>
                    </a:lnTo>
                    <a:lnTo>
                      <a:pt x="3998" y="12859"/>
                    </a:lnTo>
                    <a:lnTo>
                      <a:pt x="4073" y="12782"/>
                    </a:lnTo>
                    <a:lnTo>
                      <a:pt x="4153" y="12714"/>
                    </a:lnTo>
                    <a:lnTo>
                      <a:pt x="4233" y="12645"/>
                    </a:lnTo>
                    <a:lnTo>
                      <a:pt x="4320" y="12583"/>
                    </a:lnTo>
                    <a:lnTo>
                      <a:pt x="4407" y="12521"/>
                    </a:lnTo>
                    <a:lnTo>
                      <a:pt x="4498" y="12467"/>
                    </a:lnTo>
                    <a:lnTo>
                      <a:pt x="4588" y="12413"/>
                    </a:lnTo>
                    <a:lnTo>
                      <a:pt x="4682" y="12366"/>
                    </a:lnTo>
                    <a:lnTo>
                      <a:pt x="4780" y="12319"/>
                    </a:lnTo>
                    <a:lnTo>
                      <a:pt x="4878" y="12279"/>
                    </a:lnTo>
                    <a:lnTo>
                      <a:pt x="4979" y="12242"/>
                    </a:lnTo>
                    <a:lnTo>
                      <a:pt x="5081" y="12207"/>
                    </a:lnTo>
                    <a:lnTo>
                      <a:pt x="5186" y="12177"/>
                    </a:lnTo>
                    <a:lnTo>
                      <a:pt x="5291" y="12152"/>
                    </a:lnTo>
                    <a:lnTo>
                      <a:pt x="5396" y="12130"/>
                    </a:lnTo>
                    <a:lnTo>
                      <a:pt x="5501" y="12112"/>
                    </a:lnTo>
                    <a:lnTo>
                      <a:pt x="5610" y="12101"/>
                    </a:lnTo>
                    <a:lnTo>
                      <a:pt x="5719" y="12090"/>
                    </a:lnTo>
                    <a:lnTo>
                      <a:pt x="5827" y="12083"/>
                    </a:lnTo>
                    <a:close/>
                    <a:moveTo>
                      <a:pt x="4012" y="1"/>
                    </a:moveTo>
                    <a:lnTo>
                      <a:pt x="3885" y="9"/>
                    </a:lnTo>
                    <a:lnTo>
                      <a:pt x="3755" y="19"/>
                    </a:lnTo>
                    <a:lnTo>
                      <a:pt x="3628" y="34"/>
                    </a:lnTo>
                    <a:lnTo>
                      <a:pt x="3501" y="52"/>
                    </a:lnTo>
                    <a:lnTo>
                      <a:pt x="3374" y="74"/>
                    </a:lnTo>
                    <a:lnTo>
                      <a:pt x="3247" y="99"/>
                    </a:lnTo>
                    <a:lnTo>
                      <a:pt x="3124" y="128"/>
                    </a:lnTo>
                    <a:lnTo>
                      <a:pt x="2997" y="161"/>
                    </a:lnTo>
                    <a:lnTo>
                      <a:pt x="2874" y="197"/>
                    </a:lnTo>
                    <a:lnTo>
                      <a:pt x="2751" y="237"/>
                    </a:lnTo>
                    <a:lnTo>
                      <a:pt x="2631" y="284"/>
                    </a:lnTo>
                    <a:lnTo>
                      <a:pt x="2512" y="331"/>
                    </a:lnTo>
                    <a:lnTo>
                      <a:pt x="2392" y="385"/>
                    </a:lnTo>
                    <a:lnTo>
                      <a:pt x="2276" y="439"/>
                    </a:lnTo>
                    <a:lnTo>
                      <a:pt x="2160" y="501"/>
                    </a:lnTo>
                    <a:lnTo>
                      <a:pt x="2044" y="563"/>
                    </a:lnTo>
                    <a:lnTo>
                      <a:pt x="1932" y="632"/>
                    </a:lnTo>
                    <a:lnTo>
                      <a:pt x="1823" y="705"/>
                    </a:lnTo>
                    <a:lnTo>
                      <a:pt x="1715" y="780"/>
                    </a:lnTo>
                    <a:lnTo>
                      <a:pt x="1606" y="860"/>
                    </a:lnTo>
                    <a:lnTo>
                      <a:pt x="1504" y="947"/>
                    </a:lnTo>
                    <a:lnTo>
                      <a:pt x="1403" y="1034"/>
                    </a:lnTo>
                    <a:lnTo>
                      <a:pt x="1301" y="1125"/>
                    </a:lnTo>
                    <a:lnTo>
                      <a:pt x="1203" y="1222"/>
                    </a:lnTo>
                    <a:lnTo>
                      <a:pt x="1109" y="1324"/>
                    </a:lnTo>
                    <a:lnTo>
                      <a:pt x="1019" y="1426"/>
                    </a:lnTo>
                    <a:lnTo>
                      <a:pt x="932" y="1534"/>
                    </a:lnTo>
                    <a:lnTo>
                      <a:pt x="881" y="1603"/>
                    </a:lnTo>
                    <a:lnTo>
                      <a:pt x="830" y="1672"/>
                    </a:lnTo>
                    <a:lnTo>
                      <a:pt x="783" y="1740"/>
                    </a:lnTo>
                    <a:lnTo>
                      <a:pt x="740" y="1809"/>
                    </a:lnTo>
                    <a:lnTo>
                      <a:pt x="696" y="1882"/>
                    </a:lnTo>
                    <a:lnTo>
                      <a:pt x="653" y="1954"/>
                    </a:lnTo>
                    <a:lnTo>
                      <a:pt x="613" y="2031"/>
                    </a:lnTo>
                    <a:lnTo>
                      <a:pt x="577" y="2107"/>
                    </a:lnTo>
                    <a:lnTo>
                      <a:pt x="540" y="2183"/>
                    </a:lnTo>
                    <a:lnTo>
                      <a:pt x="507" y="2259"/>
                    </a:lnTo>
                    <a:lnTo>
                      <a:pt x="475" y="2339"/>
                    </a:lnTo>
                    <a:lnTo>
                      <a:pt x="447" y="2414"/>
                    </a:lnTo>
                    <a:lnTo>
                      <a:pt x="420" y="2494"/>
                    </a:lnTo>
                    <a:lnTo>
                      <a:pt x="395" y="2574"/>
                    </a:lnTo>
                    <a:lnTo>
                      <a:pt x="370" y="2657"/>
                    </a:lnTo>
                    <a:lnTo>
                      <a:pt x="352" y="2737"/>
                    </a:lnTo>
                    <a:lnTo>
                      <a:pt x="333" y="2821"/>
                    </a:lnTo>
                    <a:lnTo>
                      <a:pt x="316" y="2901"/>
                    </a:lnTo>
                    <a:lnTo>
                      <a:pt x="301" y="2983"/>
                    </a:lnTo>
                    <a:lnTo>
                      <a:pt x="290" y="3067"/>
                    </a:lnTo>
                    <a:lnTo>
                      <a:pt x="280" y="3147"/>
                    </a:lnTo>
                    <a:lnTo>
                      <a:pt x="276" y="3230"/>
                    </a:lnTo>
                    <a:lnTo>
                      <a:pt x="268" y="3314"/>
                    </a:lnTo>
                    <a:lnTo>
                      <a:pt x="268" y="3396"/>
                    </a:lnTo>
                    <a:lnTo>
                      <a:pt x="268" y="3480"/>
                    </a:lnTo>
                    <a:lnTo>
                      <a:pt x="268" y="3560"/>
                    </a:lnTo>
                    <a:lnTo>
                      <a:pt x="276" y="3643"/>
                    </a:lnTo>
                    <a:lnTo>
                      <a:pt x="283" y="3722"/>
                    </a:lnTo>
                    <a:lnTo>
                      <a:pt x="290" y="3806"/>
                    </a:lnTo>
                    <a:lnTo>
                      <a:pt x="305" y="3886"/>
                    </a:lnTo>
                    <a:lnTo>
                      <a:pt x="320" y="3966"/>
                    </a:lnTo>
                    <a:lnTo>
                      <a:pt x="338" y="4045"/>
                    </a:lnTo>
                    <a:lnTo>
                      <a:pt x="348" y="4162"/>
                    </a:lnTo>
                    <a:lnTo>
                      <a:pt x="367" y="4277"/>
                    </a:lnTo>
                    <a:lnTo>
                      <a:pt x="392" y="4393"/>
                    </a:lnTo>
                    <a:lnTo>
                      <a:pt x="420" y="4505"/>
                    </a:lnTo>
                    <a:lnTo>
                      <a:pt x="453" y="4618"/>
                    </a:lnTo>
                    <a:lnTo>
                      <a:pt x="490" y="4730"/>
                    </a:lnTo>
                    <a:lnTo>
                      <a:pt x="534" y="4839"/>
                    </a:lnTo>
                    <a:lnTo>
                      <a:pt x="580" y="4948"/>
                    </a:lnTo>
                    <a:lnTo>
                      <a:pt x="634" y="5053"/>
                    </a:lnTo>
                    <a:lnTo>
                      <a:pt x="689" y="5154"/>
                    </a:lnTo>
                    <a:lnTo>
                      <a:pt x="751" y="5252"/>
                    </a:lnTo>
                    <a:lnTo>
                      <a:pt x="812" y="5350"/>
                    </a:lnTo>
                    <a:lnTo>
                      <a:pt x="881" y="5445"/>
                    </a:lnTo>
                    <a:lnTo>
                      <a:pt x="954" y="5531"/>
                    </a:lnTo>
                    <a:lnTo>
                      <a:pt x="1029" y="5618"/>
                    </a:lnTo>
                    <a:lnTo>
                      <a:pt x="1109" y="5701"/>
                    </a:lnTo>
                    <a:lnTo>
                      <a:pt x="1193" y="5778"/>
                    </a:lnTo>
                    <a:lnTo>
                      <a:pt x="1280" y="5850"/>
                    </a:lnTo>
                    <a:lnTo>
                      <a:pt x="1327" y="5886"/>
                    </a:lnTo>
                    <a:lnTo>
                      <a:pt x="1370" y="5919"/>
                    </a:lnTo>
                    <a:lnTo>
                      <a:pt x="1417" y="5952"/>
                    </a:lnTo>
                    <a:lnTo>
                      <a:pt x="1464" y="5980"/>
                    </a:lnTo>
                    <a:lnTo>
                      <a:pt x="1515" y="6010"/>
                    </a:lnTo>
                    <a:lnTo>
                      <a:pt x="1562" y="6039"/>
                    </a:lnTo>
                    <a:lnTo>
                      <a:pt x="1613" y="6067"/>
                    </a:lnTo>
                    <a:lnTo>
                      <a:pt x="1664" y="6092"/>
                    </a:lnTo>
                    <a:lnTo>
                      <a:pt x="1715" y="6114"/>
                    </a:lnTo>
                    <a:lnTo>
                      <a:pt x="1765" y="6140"/>
                    </a:lnTo>
                    <a:lnTo>
                      <a:pt x="1820" y="6162"/>
                    </a:lnTo>
                    <a:lnTo>
                      <a:pt x="1874" y="6179"/>
                    </a:lnTo>
                    <a:lnTo>
                      <a:pt x="1929" y="6198"/>
                    </a:lnTo>
                    <a:lnTo>
                      <a:pt x="1982" y="6216"/>
                    </a:lnTo>
                    <a:lnTo>
                      <a:pt x="2037" y="6231"/>
                    </a:lnTo>
                    <a:lnTo>
                      <a:pt x="2095" y="6241"/>
                    </a:lnTo>
                    <a:lnTo>
                      <a:pt x="2153" y="6256"/>
                    </a:lnTo>
                    <a:lnTo>
                      <a:pt x="2208" y="6263"/>
                    </a:lnTo>
                    <a:lnTo>
                      <a:pt x="2269" y="6274"/>
                    </a:lnTo>
                    <a:lnTo>
                      <a:pt x="2327" y="6278"/>
                    </a:lnTo>
                    <a:lnTo>
                      <a:pt x="2385" y="6285"/>
                    </a:lnTo>
                    <a:lnTo>
                      <a:pt x="2447" y="6285"/>
                    </a:lnTo>
                    <a:lnTo>
                      <a:pt x="2504" y="6288"/>
                    </a:lnTo>
                    <a:lnTo>
                      <a:pt x="2566" y="6285"/>
                    </a:lnTo>
                    <a:lnTo>
                      <a:pt x="2628" y="6285"/>
                    </a:lnTo>
                    <a:lnTo>
                      <a:pt x="2693" y="6278"/>
                    </a:lnTo>
                    <a:lnTo>
                      <a:pt x="2755" y="6271"/>
                    </a:lnTo>
                    <a:lnTo>
                      <a:pt x="2820" y="6263"/>
                    </a:lnTo>
                    <a:lnTo>
                      <a:pt x="2877" y="6252"/>
                    </a:lnTo>
                    <a:lnTo>
                      <a:pt x="2936" y="6241"/>
                    </a:lnTo>
                    <a:lnTo>
                      <a:pt x="2994" y="6227"/>
                    </a:lnTo>
                    <a:lnTo>
                      <a:pt x="3051" y="6212"/>
                    </a:lnTo>
                    <a:lnTo>
                      <a:pt x="3110" y="6194"/>
                    </a:lnTo>
                    <a:lnTo>
                      <a:pt x="3168" y="6172"/>
                    </a:lnTo>
                    <a:lnTo>
                      <a:pt x="3222" y="6154"/>
                    </a:lnTo>
                    <a:lnTo>
                      <a:pt x="3277" y="6129"/>
                    </a:lnTo>
                    <a:lnTo>
                      <a:pt x="3330" y="6104"/>
                    </a:lnTo>
                    <a:lnTo>
                      <a:pt x="3385" y="6079"/>
                    </a:lnTo>
                    <a:lnTo>
                      <a:pt x="3436" y="6053"/>
                    </a:lnTo>
                    <a:lnTo>
                      <a:pt x="3491" y="6020"/>
                    </a:lnTo>
                    <a:lnTo>
                      <a:pt x="3537" y="5992"/>
                    </a:lnTo>
                    <a:lnTo>
                      <a:pt x="3588" y="5959"/>
                    </a:lnTo>
                    <a:lnTo>
                      <a:pt x="3635" y="5923"/>
                    </a:lnTo>
                    <a:lnTo>
                      <a:pt x="3682" y="5886"/>
                    </a:lnTo>
                    <a:lnTo>
                      <a:pt x="3730" y="5850"/>
                    </a:lnTo>
                    <a:lnTo>
                      <a:pt x="3773" y="5810"/>
                    </a:lnTo>
                    <a:lnTo>
                      <a:pt x="3817" y="5771"/>
                    </a:lnTo>
                    <a:lnTo>
                      <a:pt x="3856" y="5731"/>
                    </a:lnTo>
                    <a:lnTo>
                      <a:pt x="3896" y="5687"/>
                    </a:lnTo>
                    <a:lnTo>
                      <a:pt x="3936" y="5640"/>
                    </a:lnTo>
                    <a:lnTo>
                      <a:pt x="3972" y="5597"/>
                    </a:lnTo>
                    <a:lnTo>
                      <a:pt x="4008" y="5549"/>
                    </a:lnTo>
                    <a:lnTo>
                      <a:pt x="4041" y="5498"/>
                    </a:lnTo>
                    <a:lnTo>
                      <a:pt x="4073" y="5448"/>
                    </a:lnTo>
                    <a:lnTo>
                      <a:pt x="4106" y="5397"/>
                    </a:lnTo>
                    <a:lnTo>
                      <a:pt x="4135" y="5346"/>
                    </a:lnTo>
                    <a:lnTo>
                      <a:pt x="4160" y="5292"/>
                    </a:lnTo>
                    <a:lnTo>
                      <a:pt x="4186" y="5238"/>
                    </a:lnTo>
                    <a:lnTo>
                      <a:pt x="4208" y="5179"/>
                    </a:lnTo>
                    <a:lnTo>
                      <a:pt x="4230" y="5122"/>
                    </a:lnTo>
                    <a:lnTo>
                      <a:pt x="4255" y="5045"/>
                    </a:lnTo>
                    <a:lnTo>
                      <a:pt x="4277" y="4966"/>
                    </a:lnTo>
                    <a:lnTo>
                      <a:pt x="4295" y="4886"/>
                    </a:lnTo>
                    <a:lnTo>
                      <a:pt x="4309" y="4810"/>
                    </a:lnTo>
                    <a:lnTo>
                      <a:pt x="4317" y="4730"/>
                    </a:lnTo>
                    <a:lnTo>
                      <a:pt x="4324" y="4650"/>
                    </a:lnTo>
                    <a:lnTo>
                      <a:pt x="4327" y="4575"/>
                    </a:lnTo>
                    <a:lnTo>
                      <a:pt x="4327" y="4495"/>
                    </a:lnTo>
                    <a:lnTo>
                      <a:pt x="4324" y="4418"/>
                    </a:lnTo>
                    <a:lnTo>
                      <a:pt x="4317" y="4339"/>
                    </a:lnTo>
                    <a:lnTo>
                      <a:pt x="4305" y="4263"/>
                    </a:lnTo>
                    <a:lnTo>
                      <a:pt x="4295" y="4187"/>
                    </a:lnTo>
                    <a:lnTo>
                      <a:pt x="4277" y="4107"/>
                    </a:lnTo>
                    <a:lnTo>
                      <a:pt x="4258" y="4031"/>
                    </a:lnTo>
                    <a:lnTo>
                      <a:pt x="4240" y="3955"/>
                    </a:lnTo>
                    <a:lnTo>
                      <a:pt x="4215" y="3883"/>
                    </a:lnTo>
                    <a:lnTo>
                      <a:pt x="4193" y="3806"/>
                    </a:lnTo>
                    <a:lnTo>
                      <a:pt x="4165" y="3730"/>
                    </a:lnTo>
                    <a:lnTo>
                      <a:pt x="4135" y="3657"/>
                    </a:lnTo>
                    <a:lnTo>
                      <a:pt x="4103" y="3585"/>
                    </a:lnTo>
                    <a:lnTo>
                      <a:pt x="4038" y="3440"/>
                    </a:lnTo>
                    <a:lnTo>
                      <a:pt x="3964" y="3295"/>
                    </a:lnTo>
                    <a:lnTo>
                      <a:pt x="3885" y="3157"/>
                    </a:lnTo>
                    <a:lnTo>
                      <a:pt x="3805" y="3020"/>
                    </a:lnTo>
                    <a:lnTo>
                      <a:pt x="3718" y="2889"/>
                    </a:lnTo>
                    <a:cubicBezTo>
                      <a:pt x="3690" y="2846"/>
                      <a:pt x="3660" y="2802"/>
                      <a:pt x="3631" y="2759"/>
                    </a:cubicBezTo>
                    <a:lnTo>
                      <a:pt x="3628" y="2755"/>
                    </a:lnTo>
                    <a:lnTo>
                      <a:pt x="3624" y="2752"/>
                    </a:lnTo>
                    <a:lnTo>
                      <a:pt x="3621" y="2748"/>
                    </a:lnTo>
                    <a:lnTo>
                      <a:pt x="3617" y="2748"/>
                    </a:lnTo>
                    <a:lnTo>
                      <a:pt x="3613" y="2744"/>
                    </a:lnTo>
                    <a:lnTo>
                      <a:pt x="3606" y="2744"/>
                    </a:lnTo>
                    <a:lnTo>
                      <a:pt x="3603" y="2741"/>
                    </a:lnTo>
                    <a:lnTo>
                      <a:pt x="3599" y="2741"/>
                    </a:lnTo>
                    <a:lnTo>
                      <a:pt x="3591" y="2744"/>
                    </a:lnTo>
                    <a:lnTo>
                      <a:pt x="3584" y="2744"/>
                    </a:lnTo>
                    <a:lnTo>
                      <a:pt x="3577" y="2748"/>
                    </a:lnTo>
                    <a:lnTo>
                      <a:pt x="3570" y="2752"/>
                    </a:lnTo>
                    <a:lnTo>
                      <a:pt x="3516" y="2690"/>
                    </a:lnTo>
                    <a:lnTo>
                      <a:pt x="3457" y="2625"/>
                    </a:lnTo>
                    <a:lnTo>
                      <a:pt x="3396" y="2560"/>
                    </a:lnTo>
                    <a:lnTo>
                      <a:pt x="3334" y="2498"/>
                    </a:lnTo>
                    <a:lnTo>
                      <a:pt x="3330" y="2494"/>
                    </a:lnTo>
                    <a:lnTo>
                      <a:pt x="3327" y="2491"/>
                    </a:lnTo>
                    <a:lnTo>
                      <a:pt x="3317" y="2491"/>
                    </a:lnTo>
                    <a:lnTo>
                      <a:pt x="3312" y="2494"/>
                    </a:lnTo>
                    <a:lnTo>
                      <a:pt x="3309" y="2498"/>
                    </a:lnTo>
                    <a:lnTo>
                      <a:pt x="3305" y="2501"/>
                    </a:lnTo>
                    <a:lnTo>
                      <a:pt x="3305" y="2505"/>
                    </a:lnTo>
                    <a:lnTo>
                      <a:pt x="3305" y="2509"/>
                    </a:lnTo>
                    <a:lnTo>
                      <a:pt x="3305" y="2513"/>
                    </a:lnTo>
                    <a:lnTo>
                      <a:pt x="3305" y="2516"/>
                    </a:lnTo>
                    <a:lnTo>
                      <a:pt x="3305" y="2520"/>
                    </a:lnTo>
                    <a:lnTo>
                      <a:pt x="3309" y="2520"/>
                    </a:lnTo>
                    <a:lnTo>
                      <a:pt x="3338" y="2556"/>
                    </a:lnTo>
                    <a:lnTo>
                      <a:pt x="3364" y="2588"/>
                    </a:lnTo>
                    <a:lnTo>
                      <a:pt x="3389" y="2625"/>
                    </a:lnTo>
                    <a:lnTo>
                      <a:pt x="3414" y="2665"/>
                    </a:lnTo>
                    <a:lnTo>
                      <a:pt x="3439" y="2701"/>
                    </a:lnTo>
                    <a:lnTo>
                      <a:pt x="3461" y="2741"/>
                    </a:lnTo>
                    <a:lnTo>
                      <a:pt x="3483" y="2781"/>
                    </a:lnTo>
                    <a:lnTo>
                      <a:pt x="3501" y="2824"/>
                    </a:lnTo>
                    <a:lnTo>
                      <a:pt x="3523" y="2864"/>
                    </a:lnTo>
                    <a:lnTo>
                      <a:pt x="3541" y="2908"/>
                    </a:lnTo>
                    <a:lnTo>
                      <a:pt x="3573" y="2995"/>
                    </a:lnTo>
                    <a:lnTo>
                      <a:pt x="3599" y="3085"/>
                    </a:lnTo>
                    <a:lnTo>
                      <a:pt x="3624" y="3175"/>
                    </a:lnTo>
                    <a:lnTo>
                      <a:pt x="3643" y="3270"/>
                    </a:lnTo>
                    <a:lnTo>
                      <a:pt x="3657" y="3364"/>
                    </a:lnTo>
                    <a:lnTo>
                      <a:pt x="3668" y="3458"/>
                    </a:lnTo>
                    <a:lnTo>
                      <a:pt x="3675" y="3556"/>
                    </a:lnTo>
                    <a:lnTo>
                      <a:pt x="3675" y="3650"/>
                    </a:lnTo>
                    <a:lnTo>
                      <a:pt x="3671" y="3744"/>
                    </a:lnTo>
                    <a:lnTo>
                      <a:pt x="3664" y="3839"/>
                    </a:lnTo>
                    <a:lnTo>
                      <a:pt x="3653" y="3929"/>
                    </a:lnTo>
                    <a:lnTo>
                      <a:pt x="3646" y="3944"/>
                    </a:lnTo>
                    <a:lnTo>
                      <a:pt x="3643" y="3958"/>
                    </a:lnTo>
                    <a:lnTo>
                      <a:pt x="3635" y="3973"/>
                    </a:lnTo>
                    <a:lnTo>
                      <a:pt x="3631" y="3991"/>
                    </a:lnTo>
                    <a:cubicBezTo>
                      <a:pt x="3631" y="4013"/>
                      <a:pt x="3628" y="4031"/>
                      <a:pt x="3624" y="4053"/>
                    </a:cubicBezTo>
                    <a:lnTo>
                      <a:pt x="3613" y="4107"/>
                    </a:lnTo>
                    <a:cubicBezTo>
                      <a:pt x="3610" y="4125"/>
                      <a:pt x="3606" y="4143"/>
                      <a:pt x="3603" y="4162"/>
                    </a:cubicBezTo>
                    <a:lnTo>
                      <a:pt x="3570" y="4252"/>
                    </a:lnTo>
                    <a:lnTo>
                      <a:pt x="3534" y="4343"/>
                    </a:lnTo>
                    <a:lnTo>
                      <a:pt x="3491" y="4433"/>
                    </a:lnTo>
                    <a:lnTo>
                      <a:pt x="3447" y="4520"/>
                    </a:lnTo>
                    <a:lnTo>
                      <a:pt x="3421" y="4563"/>
                    </a:lnTo>
                    <a:lnTo>
                      <a:pt x="3392" y="4604"/>
                    </a:lnTo>
                    <a:lnTo>
                      <a:pt x="3367" y="4644"/>
                    </a:lnTo>
                    <a:lnTo>
                      <a:pt x="3338" y="4684"/>
                    </a:lnTo>
                    <a:lnTo>
                      <a:pt x="3309" y="4723"/>
                    </a:lnTo>
                    <a:lnTo>
                      <a:pt x="3280" y="4763"/>
                    </a:lnTo>
                    <a:lnTo>
                      <a:pt x="3247" y="4799"/>
                    </a:lnTo>
                    <a:lnTo>
                      <a:pt x="3215" y="4836"/>
                    </a:lnTo>
                    <a:lnTo>
                      <a:pt x="3178" y="4875"/>
                    </a:lnTo>
                    <a:lnTo>
                      <a:pt x="3138" y="4908"/>
                    </a:lnTo>
                    <a:lnTo>
                      <a:pt x="3066" y="4980"/>
                    </a:lnTo>
                    <a:lnTo>
                      <a:pt x="3030" y="4998"/>
                    </a:lnTo>
                    <a:lnTo>
                      <a:pt x="2990" y="5017"/>
                    </a:lnTo>
                    <a:lnTo>
                      <a:pt x="2954" y="5035"/>
                    </a:lnTo>
                    <a:lnTo>
                      <a:pt x="2914" y="5053"/>
                    </a:lnTo>
                    <a:lnTo>
                      <a:pt x="2877" y="5067"/>
                    </a:lnTo>
                    <a:lnTo>
                      <a:pt x="2838" y="5078"/>
                    </a:lnTo>
                    <a:lnTo>
                      <a:pt x="2798" y="5089"/>
                    </a:lnTo>
                    <a:lnTo>
                      <a:pt x="2755" y="5100"/>
                    </a:lnTo>
                    <a:lnTo>
                      <a:pt x="2715" y="5107"/>
                    </a:lnTo>
                    <a:lnTo>
                      <a:pt x="2675" y="5114"/>
                    </a:lnTo>
                    <a:lnTo>
                      <a:pt x="2631" y="5122"/>
                    </a:lnTo>
                    <a:lnTo>
                      <a:pt x="2591" y="5125"/>
                    </a:lnTo>
                    <a:lnTo>
                      <a:pt x="2548" y="5129"/>
                    </a:lnTo>
                    <a:lnTo>
                      <a:pt x="2461" y="5129"/>
                    </a:lnTo>
                    <a:lnTo>
                      <a:pt x="2417" y="5125"/>
                    </a:lnTo>
                    <a:lnTo>
                      <a:pt x="2374" y="5125"/>
                    </a:lnTo>
                    <a:lnTo>
                      <a:pt x="2334" y="5118"/>
                    </a:lnTo>
                    <a:lnTo>
                      <a:pt x="2290" y="5114"/>
                    </a:lnTo>
                    <a:lnTo>
                      <a:pt x="2247" y="5107"/>
                    </a:lnTo>
                    <a:lnTo>
                      <a:pt x="2160" y="5089"/>
                    </a:lnTo>
                    <a:lnTo>
                      <a:pt x="2073" y="5067"/>
                    </a:lnTo>
                    <a:lnTo>
                      <a:pt x="1986" y="5038"/>
                    </a:lnTo>
                    <a:lnTo>
                      <a:pt x="1903" y="5005"/>
                    </a:lnTo>
                    <a:lnTo>
                      <a:pt x="1816" y="4970"/>
                    </a:lnTo>
                    <a:lnTo>
                      <a:pt x="1736" y="4926"/>
                    </a:lnTo>
                    <a:lnTo>
                      <a:pt x="1653" y="4879"/>
                    </a:lnTo>
                    <a:lnTo>
                      <a:pt x="1577" y="4828"/>
                    </a:lnTo>
                    <a:lnTo>
                      <a:pt x="1497" y="4770"/>
                    </a:lnTo>
                    <a:lnTo>
                      <a:pt x="1425" y="4712"/>
                    </a:lnTo>
                    <a:lnTo>
                      <a:pt x="1352" y="4647"/>
                    </a:lnTo>
                    <a:lnTo>
                      <a:pt x="1287" y="4578"/>
                    </a:lnTo>
                    <a:lnTo>
                      <a:pt x="1221" y="4510"/>
                    </a:lnTo>
                    <a:lnTo>
                      <a:pt x="1160" y="4433"/>
                    </a:lnTo>
                    <a:lnTo>
                      <a:pt x="1131" y="4393"/>
                    </a:lnTo>
                    <a:lnTo>
                      <a:pt x="1106" y="4353"/>
                    </a:lnTo>
                    <a:lnTo>
                      <a:pt x="1077" y="4310"/>
                    </a:lnTo>
                    <a:lnTo>
                      <a:pt x="1051" y="4270"/>
                    </a:lnTo>
                    <a:lnTo>
                      <a:pt x="1029" y="4227"/>
                    </a:lnTo>
                    <a:lnTo>
                      <a:pt x="1004" y="4183"/>
                    </a:lnTo>
                    <a:lnTo>
                      <a:pt x="982" y="4140"/>
                    </a:lnTo>
                    <a:lnTo>
                      <a:pt x="964" y="4092"/>
                    </a:lnTo>
                    <a:lnTo>
                      <a:pt x="942" y="4049"/>
                    </a:lnTo>
                    <a:lnTo>
                      <a:pt x="925" y="4002"/>
                    </a:lnTo>
                    <a:lnTo>
                      <a:pt x="910" y="3955"/>
                    </a:lnTo>
                    <a:lnTo>
                      <a:pt x="895" y="3904"/>
                    </a:lnTo>
                    <a:lnTo>
                      <a:pt x="881" y="3857"/>
                    </a:lnTo>
                    <a:lnTo>
                      <a:pt x="870" y="3806"/>
                    </a:lnTo>
                    <a:lnTo>
                      <a:pt x="860" y="3756"/>
                    </a:lnTo>
                    <a:lnTo>
                      <a:pt x="848" y="3705"/>
                    </a:lnTo>
                    <a:lnTo>
                      <a:pt x="841" y="3640"/>
                    </a:lnTo>
                    <a:lnTo>
                      <a:pt x="834" y="3578"/>
                    </a:lnTo>
                    <a:lnTo>
                      <a:pt x="827" y="3516"/>
                    </a:lnTo>
                    <a:lnTo>
                      <a:pt x="823" y="3451"/>
                    </a:lnTo>
                    <a:lnTo>
                      <a:pt x="823" y="3389"/>
                    </a:lnTo>
                    <a:lnTo>
                      <a:pt x="823" y="3328"/>
                    </a:lnTo>
                    <a:lnTo>
                      <a:pt x="827" y="3266"/>
                    </a:lnTo>
                    <a:lnTo>
                      <a:pt x="830" y="3208"/>
                    </a:lnTo>
                    <a:lnTo>
                      <a:pt x="838" y="3147"/>
                    </a:lnTo>
                    <a:lnTo>
                      <a:pt x="845" y="3085"/>
                    </a:lnTo>
                    <a:lnTo>
                      <a:pt x="852" y="3027"/>
                    </a:lnTo>
                    <a:lnTo>
                      <a:pt x="867" y="2966"/>
                    </a:lnTo>
                    <a:lnTo>
                      <a:pt x="877" y="2908"/>
                    </a:lnTo>
                    <a:lnTo>
                      <a:pt x="892" y="2849"/>
                    </a:lnTo>
                    <a:lnTo>
                      <a:pt x="910" y="2792"/>
                    </a:lnTo>
                    <a:lnTo>
                      <a:pt x="925" y="2734"/>
                    </a:lnTo>
                    <a:lnTo>
                      <a:pt x="947" y="2675"/>
                    </a:lnTo>
                    <a:lnTo>
                      <a:pt x="964" y="2621"/>
                    </a:lnTo>
                    <a:lnTo>
                      <a:pt x="986" y="2563"/>
                    </a:lnTo>
                    <a:lnTo>
                      <a:pt x="1012" y="2509"/>
                    </a:lnTo>
                    <a:lnTo>
                      <a:pt x="1062" y="2401"/>
                    </a:lnTo>
                    <a:lnTo>
                      <a:pt x="1121" y="2292"/>
                    </a:lnTo>
                    <a:lnTo>
                      <a:pt x="1181" y="2187"/>
                    </a:lnTo>
                    <a:lnTo>
                      <a:pt x="1247" y="2085"/>
                    </a:lnTo>
                    <a:lnTo>
                      <a:pt x="1320" y="1983"/>
                    </a:lnTo>
                    <a:lnTo>
                      <a:pt x="1395" y="1886"/>
                    </a:lnTo>
                    <a:lnTo>
                      <a:pt x="1475" y="1792"/>
                    </a:lnTo>
                    <a:lnTo>
                      <a:pt x="1559" y="1700"/>
                    </a:lnTo>
                    <a:lnTo>
                      <a:pt x="1646" y="1613"/>
                    </a:lnTo>
                    <a:lnTo>
                      <a:pt x="1736" y="1526"/>
                    </a:lnTo>
                    <a:lnTo>
                      <a:pt x="1830" y="1444"/>
                    </a:lnTo>
                    <a:lnTo>
                      <a:pt x="1925" y="1364"/>
                    </a:lnTo>
                    <a:lnTo>
                      <a:pt x="2026" y="1287"/>
                    </a:lnTo>
                    <a:lnTo>
                      <a:pt x="2128" y="1215"/>
                    </a:lnTo>
                    <a:lnTo>
                      <a:pt x="2229" y="1146"/>
                    </a:lnTo>
                    <a:lnTo>
                      <a:pt x="2334" y="1081"/>
                    </a:lnTo>
                    <a:lnTo>
                      <a:pt x="2443" y="1019"/>
                    </a:lnTo>
                    <a:lnTo>
                      <a:pt x="2551" y="961"/>
                    </a:lnTo>
                    <a:lnTo>
                      <a:pt x="2660" y="911"/>
                    </a:lnTo>
                    <a:lnTo>
                      <a:pt x="2769" y="860"/>
                    </a:lnTo>
                    <a:lnTo>
                      <a:pt x="2882" y="813"/>
                    </a:lnTo>
                    <a:lnTo>
                      <a:pt x="2990" y="773"/>
                    </a:lnTo>
                    <a:lnTo>
                      <a:pt x="3099" y="737"/>
                    </a:lnTo>
                    <a:lnTo>
                      <a:pt x="3204" y="705"/>
                    </a:lnTo>
                    <a:lnTo>
                      <a:pt x="3312" y="675"/>
                    </a:lnTo>
                    <a:lnTo>
                      <a:pt x="3421" y="650"/>
                    </a:lnTo>
                    <a:lnTo>
                      <a:pt x="3530" y="628"/>
                    </a:lnTo>
                    <a:lnTo>
                      <a:pt x="3635" y="610"/>
                    </a:lnTo>
                    <a:lnTo>
                      <a:pt x="3744" y="596"/>
                    </a:lnTo>
                    <a:lnTo>
                      <a:pt x="3852" y="585"/>
                    </a:lnTo>
                    <a:lnTo>
                      <a:pt x="3961" y="574"/>
                    </a:lnTo>
                    <a:lnTo>
                      <a:pt x="4070" y="570"/>
                    </a:lnTo>
                    <a:lnTo>
                      <a:pt x="4178" y="566"/>
                    </a:lnTo>
                    <a:lnTo>
                      <a:pt x="4287" y="570"/>
                    </a:lnTo>
                    <a:lnTo>
                      <a:pt x="4396" y="574"/>
                    </a:lnTo>
                    <a:lnTo>
                      <a:pt x="4501" y="581"/>
                    </a:lnTo>
                    <a:lnTo>
                      <a:pt x="4610" y="592"/>
                    </a:lnTo>
                    <a:lnTo>
                      <a:pt x="4715" y="603"/>
                    </a:lnTo>
                    <a:lnTo>
                      <a:pt x="4820" y="621"/>
                    </a:lnTo>
                    <a:lnTo>
                      <a:pt x="4926" y="639"/>
                    </a:lnTo>
                    <a:lnTo>
                      <a:pt x="5030" y="661"/>
                    </a:lnTo>
                    <a:lnTo>
                      <a:pt x="5135" y="686"/>
                    </a:lnTo>
                    <a:lnTo>
                      <a:pt x="5237" y="715"/>
                    </a:lnTo>
                    <a:lnTo>
                      <a:pt x="5339" y="748"/>
                    </a:lnTo>
                    <a:lnTo>
                      <a:pt x="5440" y="780"/>
                    </a:lnTo>
                    <a:lnTo>
                      <a:pt x="5538" y="817"/>
                    </a:lnTo>
                    <a:lnTo>
                      <a:pt x="5635" y="857"/>
                    </a:lnTo>
                    <a:lnTo>
                      <a:pt x="5733" y="896"/>
                    </a:lnTo>
                    <a:lnTo>
                      <a:pt x="5827" y="939"/>
                    </a:lnTo>
                    <a:lnTo>
                      <a:pt x="5921" y="987"/>
                    </a:lnTo>
                    <a:lnTo>
                      <a:pt x="6016" y="1038"/>
                    </a:lnTo>
                    <a:lnTo>
                      <a:pt x="6107" y="1092"/>
                    </a:lnTo>
                    <a:lnTo>
                      <a:pt x="6197" y="1146"/>
                    </a:lnTo>
                    <a:lnTo>
                      <a:pt x="6284" y="1200"/>
                    </a:lnTo>
                    <a:lnTo>
                      <a:pt x="6371" y="1262"/>
                    </a:lnTo>
                    <a:lnTo>
                      <a:pt x="6454" y="1324"/>
                    </a:lnTo>
                    <a:lnTo>
                      <a:pt x="6538" y="1389"/>
                    </a:lnTo>
                    <a:lnTo>
                      <a:pt x="6617" y="1454"/>
                    </a:lnTo>
                    <a:lnTo>
                      <a:pt x="6697" y="1523"/>
                    </a:lnTo>
                    <a:lnTo>
                      <a:pt x="6769" y="1596"/>
                    </a:lnTo>
                    <a:lnTo>
                      <a:pt x="6846" y="1668"/>
                    </a:lnTo>
                    <a:lnTo>
                      <a:pt x="6918" y="1744"/>
                    </a:lnTo>
                    <a:lnTo>
                      <a:pt x="6987" y="1824"/>
                    </a:lnTo>
                    <a:lnTo>
                      <a:pt x="7052" y="1904"/>
                    </a:lnTo>
                    <a:lnTo>
                      <a:pt x="7117" y="1983"/>
                    </a:lnTo>
                    <a:lnTo>
                      <a:pt x="7179" y="2067"/>
                    </a:lnTo>
                    <a:lnTo>
                      <a:pt x="7237" y="2154"/>
                    </a:lnTo>
                    <a:lnTo>
                      <a:pt x="7295" y="2244"/>
                    </a:lnTo>
                    <a:lnTo>
                      <a:pt x="7346" y="2331"/>
                    </a:lnTo>
                    <a:lnTo>
                      <a:pt x="7396" y="2426"/>
                    </a:lnTo>
                    <a:lnTo>
                      <a:pt x="7443" y="2520"/>
                    </a:lnTo>
                    <a:lnTo>
                      <a:pt x="7491" y="2614"/>
                    </a:lnTo>
                    <a:lnTo>
                      <a:pt x="7530" y="2712"/>
                    </a:lnTo>
                    <a:lnTo>
                      <a:pt x="7570" y="2814"/>
                    </a:lnTo>
                    <a:lnTo>
                      <a:pt x="7603" y="2915"/>
                    </a:lnTo>
                    <a:lnTo>
                      <a:pt x="7636" y="3016"/>
                    </a:lnTo>
                    <a:lnTo>
                      <a:pt x="7665" y="3122"/>
                    </a:lnTo>
                    <a:lnTo>
                      <a:pt x="7687" y="3227"/>
                    </a:lnTo>
                    <a:lnTo>
                      <a:pt x="7709" y="3335"/>
                    </a:lnTo>
                    <a:lnTo>
                      <a:pt x="7726" y="3444"/>
                    </a:lnTo>
                    <a:lnTo>
                      <a:pt x="7741" y="3556"/>
                    </a:lnTo>
                    <a:lnTo>
                      <a:pt x="7752" y="3669"/>
                    </a:lnTo>
                    <a:lnTo>
                      <a:pt x="7759" y="3781"/>
                    </a:lnTo>
                    <a:lnTo>
                      <a:pt x="7759" y="3896"/>
                    </a:lnTo>
                    <a:lnTo>
                      <a:pt x="7759" y="4013"/>
                    </a:lnTo>
                    <a:lnTo>
                      <a:pt x="7752" y="4132"/>
                    </a:lnTo>
                    <a:lnTo>
                      <a:pt x="7741" y="4256"/>
                    </a:lnTo>
                    <a:lnTo>
                      <a:pt x="7726" y="4375"/>
                    </a:lnTo>
                    <a:lnTo>
                      <a:pt x="7709" y="4495"/>
                    </a:lnTo>
                    <a:lnTo>
                      <a:pt x="7687" y="4610"/>
                    </a:lnTo>
                    <a:lnTo>
                      <a:pt x="7661" y="4727"/>
                    </a:lnTo>
                    <a:lnTo>
                      <a:pt x="7632" y="4839"/>
                    </a:lnTo>
                    <a:lnTo>
                      <a:pt x="7600" y="4951"/>
                    </a:lnTo>
                    <a:lnTo>
                      <a:pt x="7563" y="5060"/>
                    </a:lnTo>
                    <a:lnTo>
                      <a:pt x="7527" y="5169"/>
                    </a:lnTo>
                    <a:lnTo>
                      <a:pt x="7483" y="5274"/>
                    </a:lnTo>
                    <a:lnTo>
                      <a:pt x="7436" y="5379"/>
                    </a:lnTo>
                    <a:lnTo>
                      <a:pt x="7389" y="5480"/>
                    </a:lnTo>
                    <a:lnTo>
                      <a:pt x="7335" y="5582"/>
                    </a:lnTo>
                    <a:lnTo>
                      <a:pt x="7281" y="5679"/>
                    </a:lnTo>
                    <a:lnTo>
                      <a:pt x="7222" y="5778"/>
                    </a:lnTo>
                    <a:lnTo>
                      <a:pt x="7165" y="5875"/>
                    </a:lnTo>
                    <a:lnTo>
                      <a:pt x="7100" y="5970"/>
                    </a:lnTo>
                    <a:lnTo>
                      <a:pt x="7035" y="6064"/>
                    </a:lnTo>
                    <a:lnTo>
                      <a:pt x="6965" y="6154"/>
                    </a:lnTo>
                    <a:lnTo>
                      <a:pt x="6896" y="6245"/>
                    </a:lnTo>
                    <a:lnTo>
                      <a:pt x="6824" y="6332"/>
                    </a:lnTo>
                    <a:lnTo>
                      <a:pt x="6748" y="6423"/>
                    </a:lnTo>
                    <a:lnTo>
                      <a:pt x="6672" y="6510"/>
                    </a:lnTo>
                    <a:lnTo>
                      <a:pt x="6592" y="6593"/>
                    </a:lnTo>
                    <a:lnTo>
                      <a:pt x="6513" y="6676"/>
                    </a:lnTo>
                    <a:lnTo>
                      <a:pt x="6429" y="6760"/>
                    </a:lnTo>
                    <a:lnTo>
                      <a:pt x="6259" y="6923"/>
                    </a:lnTo>
                    <a:lnTo>
                      <a:pt x="6081" y="7082"/>
                    </a:lnTo>
                    <a:lnTo>
                      <a:pt x="5900" y="7234"/>
                    </a:lnTo>
                    <a:lnTo>
                      <a:pt x="5712" y="7387"/>
                    </a:lnTo>
                    <a:lnTo>
                      <a:pt x="5523" y="7532"/>
                    </a:lnTo>
                    <a:lnTo>
                      <a:pt x="5327" y="7676"/>
                    </a:lnTo>
                    <a:lnTo>
                      <a:pt x="5132" y="7818"/>
                    </a:lnTo>
                    <a:lnTo>
                      <a:pt x="4730" y="8093"/>
                    </a:lnTo>
                    <a:cubicBezTo>
                      <a:pt x="4595" y="8184"/>
                      <a:pt x="4461" y="8271"/>
                      <a:pt x="4327" y="8362"/>
                    </a:cubicBezTo>
                    <a:cubicBezTo>
                      <a:pt x="4059" y="8535"/>
                      <a:pt x="3798" y="8709"/>
                      <a:pt x="3541" y="8880"/>
                    </a:cubicBezTo>
                    <a:cubicBezTo>
                      <a:pt x="3414" y="8967"/>
                      <a:pt x="3287" y="9049"/>
                      <a:pt x="3164" y="9133"/>
                    </a:cubicBezTo>
                    <a:cubicBezTo>
                      <a:pt x="3106" y="9176"/>
                      <a:pt x="3044" y="9220"/>
                      <a:pt x="2986" y="9263"/>
                    </a:cubicBezTo>
                    <a:cubicBezTo>
                      <a:pt x="2929" y="9307"/>
                      <a:pt x="2870" y="9350"/>
                      <a:pt x="2812" y="9390"/>
                    </a:cubicBezTo>
                    <a:lnTo>
                      <a:pt x="2675" y="9499"/>
                    </a:lnTo>
                    <a:lnTo>
                      <a:pt x="2537" y="9608"/>
                    </a:lnTo>
                    <a:lnTo>
                      <a:pt x="2403" y="9717"/>
                    </a:lnTo>
                    <a:lnTo>
                      <a:pt x="2273" y="9829"/>
                    </a:lnTo>
                    <a:lnTo>
                      <a:pt x="2146" y="9945"/>
                    </a:lnTo>
                    <a:lnTo>
                      <a:pt x="2019" y="10064"/>
                    </a:lnTo>
                    <a:lnTo>
                      <a:pt x="1899" y="10184"/>
                    </a:lnTo>
                    <a:lnTo>
                      <a:pt x="1780" y="10307"/>
                    </a:lnTo>
                    <a:lnTo>
                      <a:pt x="1664" y="10431"/>
                    </a:lnTo>
                    <a:lnTo>
                      <a:pt x="1551" y="10558"/>
                    </a:lnTo>
                    <a:lnTo>
                      <a:pt x="1442" y="10685"/>
                    </a:lnTo>
                    <a:lnTo>
                      <a:pt x="1338" y="10818"/>
                    </a:lnTo>
                    <a:lnTo>
                      <a:pt x="1236" y="10952"/>
                    </a:lnTo>
                    <a:lnTo>
                      <a:pt x="1138" y="11086"/>
                    </a:lnTo>
                    <a:lnTo>
                      <a:pt x="1047" y="11224"/>
                    </a:lnTo>
                    <a:lnTo>
                      <a:pt x="957" y="11366"/>
                    </a:lnTo>
                    <a:lnTo>
                      <a:pt x="874" y="11506"/>
                    </a:lnTo>
                    <a:lnTo>
                      <a:pt x="794" y="11652"/>
                    </a:lnTo>
                    <a:lnTo>
                      <a:pt x="718" y="11800"/>
                    </a:lnTo>
                    <a:lnTo>
                      <a:pt x="646" y="11953"/>
                    </a:lnTo>
                    <a:lnTo>
                      <a:pt x="580" y="12105"/>
                    </a:lnTo>
                    <a:lnTo>
                      <a:pt x="519" y="12257"/>
                    </a:lnTo>
                    <a:cubicBezTo>
                      <a:pt x="0" y="13714"/>
                      <a:pt x="189" y="15388"/>
                      <a:pt x="1001" y="16696"/>
                    </a:cubicBezTo>
                    <a:lnTo>
                      <a:pt x="1062" y="16798"/>
                    </a:lnTo>
                    <a:lnTo>
                      <a:pt x="1128" y="16892"/>
                    </a:lnTo>
                    <a:lnTo>
                      <a:pt x="1196" y="16990"/>
                    </a:lnTo>
                    <a:lnTo>
                      <a:pt x="1265" y="17084"/>
                    </a:lnTo>
                    <a:lnTo>
                      <a:pt x="1338" y="17178"/>
                    </a:lnTo>
                    <a:lnTo>
                      <a:pt x="1410" y="17268"/>
                    </a:lnTo>
                    <a:lnTo>
                      <a:pt x="1482" y="17360"/>
                    </a:lnTo>
                    <a:lnTo>
                      <a:pt x="1562" y="17447"/>
                    </a:lnTo>
                    <a:lnTo>
                      <a:pt x="1638" y="17534"/>
                    </a:lnTo>
                    <a:lnTo>
                      <a:pt x="1718" y="17616"/>
                    </a:lnTo>
                    <a:lnTo>
                      <a:pt x="1802" y="17700"/>
                    </a:lnTo>
                    <a:lnTo>
                      <a:pt x="1885" y="17780"/>
                    </a:lnTo>
                    <a:lnTo>
                      <a:pt x="1972" y="17860"/>
                    </a:lnTo>
                    <a:lnTo>
                      <a:pt x="2055" y="17935"/>
                    </a:lnTo>
                    <a:lnTo>
                      <a:pt x="2146" y="18012"/>
                    </a:lnTo>
                    <a:lnTo>
                      <a:pt x="2236" y="18084"/>
                    </a:lnTo>
                    <a:lnTo>
                      <a:pt x="2327" y="18153"/>
                    </a:lnTo>
                    <a:lnTo>
                      <a:pt x="2417" y="18221"/>
                    </a:lnTo>
                    <a:lnTo>
                      <a:pt x="2512" y="18290"/>
                    </a:lnTo>
                    <a:lnTo>
                      <a:pt x="2609" y="18352"/>
                    </a:lnTo>
                    <a:lnTo>
                      <a:pt x="2703" y="18417"/>
                    </a:lnTo>
                    <a:lnTo>
                      <a:pt x="2802" y="18475"/>
                    </a:lnTo>
                    <a:lnTo>
                      <a:pt x="2903" y="18534"/>
                    </a:lnTo>
                    <a:lnTo>
                      <a:pt x="3004" y="18588"/>
                    </a:lnTo>
                    <a:lnTo>
                      <a:pt x="3106" y="18642"/>
                    </a:lnTo>
                    <a:lnTo>
                      <a:pt x="3208" y="18693"/>
                    </a:lnTo>
                    <a:lnTo>
                      <a:pt x="3312" y="18740"/>
                    </a:lnTo>
                    <a:lnTo>
                      <a:pt x="3414" y="18787"/>
                    </a:lnTo>
                    <a:lnTo>
                      <a:pt x="3523" y="18830"/>
                    </a:lnTo>
                    <a:lnTo>
                      <a:pt x="3628" y="18870"/>
                    </a:lnTo>
                    <a:lnTo>
                      <a:pt x="3737" y="18907"/>
                    </a:lnTo>
                    <a:lnTo>
                      <a:pt x="3845" y="18942"/>
                    </a:lnTo>
                    <a:lnTo>
                      <a:pt x="3954" y="18975"/>
                    </a:lnTo>
                    <a:lnTo>
                      <a:pt x="4063" y="19004"/>
                    </a:lnTo>
                    <a:lnTo>
                      <a:pt x="4175" y="19029"/>
                    </a:lnTo>
                    <a:lnTo>
                      <a:pt x="4287" y="19055"/>
                    </a:lnTo>
                    <a:lnTo>
                      <a:pt x="4399" y="19077"/>
                    </a:lnTo>
                    <a:lnTo>
                      <a:pt x="4512" y="19095"/>
                    </a:lnTo>
                    <a:lnTo>
                      <a:pt x="4625" y="19109"/>
                    </a:lnTo>
                    <a:lnTo>
                      <a:pt x="4737" y="19124"/>
                    </a:lnTo>
                    <a:lnTo>
                      <a:pt x="4852" y="19131"/>
                    </a:lnTo>
                    <a:lnTo>
                      <a:pt x="4969" y="19138"/>
                    </a:lnTo>
                    <a:lnTo>
                      <a:pt x="5085" y="19142"/>
                    </a:lnTo>
                    <a:lnTo>
                      <a:pt x="5200" y="19142"/>
                    </a:lnTo>
                    <a:lnTo>
                      <a:pt x="5317" y="19138"/>
                    </a:lnTo>
                    <a:lnTo>
                      <a:pt x="5433" y="19131"/>
                    </a:lnTo>
                    <a:lnTo>
                      <a:pt x="5548" y="19124"/>
                    </a:lnTo>
                    <a:lnTo>
                      <a:pt x="5665" y="19109"/>
                    </a:lnTo>
                    <a:lnTo>
                      <a:pt x="5780" y="19095"/>
                    </a:lnTo>
                    <a:lnTo>
                      <a:pt x="5900" y="19073"/>
                    </a:lnTo>
                    <a:lnTo>
                      <a:pt x="6016" y="19051"/>
                    </a:lnTo>
                    <a:lnTo>
                      <a:pt x="6135" y="19026"/>
                    </a:lnTo>
                    <a:lnTo>
                      <a:pt x="6252" y="18997"/>
                    </a:lnTo>
                    <a:lnTo>
                      <a:pt x="6367" y="18961"/>
                    </a:lnTo>
                    <a:lnTo>
                      <a:pt x="6487" y="18925"/>
                    </a:lnTo>
                    <a:lnTo>
                      <a:pt x="6603" y="18885"/>
                    </a:lnTo>
                    <a:lnTo>
                      <a:pt x="6719" y="18842"/>
                    </a:lnTo>
                    <a:lnTo>
                      <a:pt x="6839" y="18790"/>
                    </a:lnTo>
                    <a:lnTo>
                      <a:pt x="6955" y="18740"/>
                    </a:lnTo>
                    <a:lnTo>
                      <a:pt x="7070" y="18686"/>
                    </a:lnTo>
                    <a:lnTo>
                      <a:pt x="7187" y="18624"/>
                    </a:lnTo>
                    <a:lnTo>
                      <a:pt x="7328" y="18548"/>
                    </a:lnTo>
                    <a:lnTo>
                      <a:pt x="7462" y="18464"/>
                    </a:lnTo>
                    <a:lnTo>
                      <a:pt x="7596" y="18381"/>
                    </a:lnTo>
                    <a:lnTo>
                      <a:pt x="7722" y="18287"/>
                    </a:lnTo>
                    <a:lnTo>
                      <a:pt x="7846" y="18193"/>
                    </a:lnTo>
                    <a:lnTo>
                      <a:pt x="7965" y="18091"/>
                    </a:lnTo>
                    <a:lnTo>
                      <a:pt x="8082" y="17986"/>
                    </a:lnTo>
                    <a:lnTo>
                      <a:pt x="8194" y="17877"/>
                    </a:lnTo>
                    <a:lnTo>
                      <a:pt x="8303" y="17765"/>
                    </a:lnTo>
                    <a:lnTo>
                      <a:pt x="8404" y="17649"/>
                    </a:lnTo>
                    <a:lnTo>
                      <a:pt x="8505" y="17529"/>
                    </a:lnTo>
                    <a:lnTo>
                      <a:pt x="8596" y="17410"/>
                    </a:lnTo>
                    <a:lnTo>
                      <a:pt x="8687" y="17283"/>
                    </a:lnTo>
                    <a:lnTo>
                      <a:pt x="8770" y="17153"/>
                    </a:lnTo>
                    <a:lnTo>
                      <a:pt x="8850" y="17019"/>
                    </a:lnTo>
                    <a:lnTo>
                      <a:pt x="8926" y="16885"/>
                    </a:lnTo>
                    <a:lnTo>
                      <a:pt x="8995" y="16746"/>
                    </a:lnTo>
                    <a:lnTo>
                      <a:pt x="9057" y="16609"/>
                    </a:lnTo>
                    <a:lnTo>
                      <a:pt x="9114" y="16464"/>
                    </a:lnTo>
                    <a:lnTo>
                      <a:pt x="9169" y="16319"/>
                    </a:lnTo>
                    <a:lnTo>
                      <a:pt x="9216" y="16174"/>
                    </a:lnTo>
                    <a:lnTo>
                      <a:pt x="9256" y="16025"/>
                    </a:lnTo>
                    <a:lnTo>
                      <a:pt x="9291" y="15873"/>
                    </a:lnTo>
                    <a:lnTo>
                      <a:pt x="9321" y="15721"/>
                    </a:lnTo>
                    <a:lnTo>
                      <a:pt x="9346" y="15569"/>
                    </a:lnTo>
                    <a:lnTo>
                      <a:pt x="9365" y="15417"/>
                    </a:lnTo>
                    <a:lnTo>
                      <a:pt x="9375" y="15261"/>
                    </a:lnTo>
                    <a:lnTo>
                      <a:pt x="9378" y="15105"/>
                    </a:lnTo>
                    <a:lnTo>
                      <a:pt x="9378" y="14946"/>
                    </a:lnTo>
                    <a:lnTo>
                      <a:pt x="9368" y="14790"/>
                    </a:lnTo>
                    <a:lnTo>
                      <a:pt x="9353" y="14630"/>
                    </a:lnTo>
                    <a:lnTo>
                      <a:pt x="9331" y="14471"/>
                    </a:lnTo>
                    <a:lnTo>
                      <a:pt x="9306" y="14326"/>
                    </a:lnTo>
                    <a:lnTo>
                      <a:pt x="9278" y="14181"/>
                    </a:lnTo>
                    <a:lnTo>
                      <a:pt x="9241" y="14036"/>
                    </a:lnTo>
                    <a:lnTo>
                      <a:pt x="9198" y="13898"/>
                    </a:lnTo>
                    <a:lnTo>
                      <a:pt x="9151" y="13757"/>
                    </a:lnTo>
                    <a:lnTo>
                      <a:pt x="9100" y="13623"/>
                    </a:lnTo>
                    <a:lnTo>
                      <a:pt x="9042" y="13489"/>
                    </a:lnTo>
                    <a:lnTo>
                      <a:pt x="8980" y="13359"/>
                    </a:lnTo>
                    <a:lnTo>
                      <a:pt x="8911" y="13232"/>
                    </a:lnTo>
                    <a:lnTo>
                      <a:pt x="8843" y="13108"/>
                    </a:lnTo>
                    <a:lnTo>
                      <a:pt x="8766" y="12985"/>
                    </a:lnTo>
                    <a:lnTo>
                      <a:pt x="8683" y="12869"/>
                    </a:lnTo>
                    <a:lnTo>
                      <a:pt x="8600" y="12754"/>
                    </a:lnTo>
                    <a:lnTo>
                      <a:pt x="8509" y="12641"/>
                    </a:lnTo>
                    <a:lnTo>
                      <a:pt x="8415" y="12536"/>
                    </a:lnTo>
                    <a:lnTo>
                      <a:pt x="8321" y="12434"/>
                    </a:lnTo>
                    <a:lnTo>
                      <a:pt x="8219" y="12333"/>
                    </a:lnTo>
                    <a:lnTo>
                      <a:pt x="8114" y="12239"/>
                    </a:lnTo>
                    <a:lnTo>
                      <a:pt x="8002" y="12148"/>
                    </a:lnTo>
                    <a:lnTo>
                      <a:pt x="7889" y="12065"/>
                    </a:lnTo>
                    <a:lnTo>
                      <a:pt x="7774" y="11981"/>
                    </a:lnTo>
                    <a:lnTo>
                      <a:pt x="7654" y="11906"/>
                    </a:lnTo>
                    <a:lnTo>
                      <a:pt x="7530" y="11837"/>
                    </a:lnTo>
                    <a:lnTo>
                      <a:pt x="7404" y="11767"/>
                    </a:lnTo>
                    <a:lnTo>
                      <a:pt x="7274" y="11710"/>
                    </a:lnTo>
                    <a:lnTo>
                      <a:pt x="7139" y="11652"/>
                    </a:lnTo>
                    <a:lnTo>
                      <a:pt x="7005" y="11605"/>
                    </a:lnTo>
                    <a:lnTo>
                      <a:pt x="6868" y="11561"/>
                    </a:lnTo>
                    <a:lnTo>
                      <a:pt x="6726" y="11521"/>
                    </a:lnTo>
                    <a:lnTo>
                      <a:pt x="6581" y="11489"/>
                    </a:lnTo>
                    <a:lnTo>
                      <a:pt x="6433" y="11463"/>
                    </a:lnTo>
                    <a:lnTo>
                      <a:pt x="6284" y="11446"/>
                    </a:lnTo>
                    <a:lnTo>
                      <a:pt x="6204" y="11438"/>
                    </a:lnTo>
                    <a:lnTo>
                      <a:pt x="6125" y="11431"/>
                    </a:lnTo>
                    <a:lnTo>
                      <a:pt x="6045" y="11427"/>
                    </a:lnTo>
                    <a:lnTo>
                      <a:pt x="5806" y="11427"/>
                    </a:lnTo>
                    <a:lnTo>
                      <a:pt x="5726" y="11431"/>
                    </a:lnTo>
                    <a:lnTo>
                      <a:pt x="5647" y="11438"/>
                    </a:lnTo>
                    <a:lnTo>
                      <a:pt x="5566" y="11446"/>
                    </a:lnTo>
                    <a:lnTo>
                      <a:pt x="5491" y="11452"/>
                    </a:lnTo>
                    <a:lnTo>
                      <a:pt x="5411" y="11463"/>
                    </a:lnTo>
                    <a:lnTo>
                      <a:pt x="5334" y="11478"/>
                    </a:lnTo>
                    <a:lnTo>
                      <a:pt x="5255" y="11492"/>
                    </a:lnTo>
                    <a:lnTo>
                      <a:pt x="5179" y="11506"/>
                    </a:lnTo>
                    <a:lnTo>
                      <a:pt x="5103" y="11525"/>
                    </a:lnTo>
                    <a:lnTo>
                      <a:pt x="5026" y="11546"/>
                    </a:lnTo>
                    <a:lnTo>
                      <a:pt x="4951" y="11565"/>
                    </a:lnTo>
                    <a:lnTo>
                      <a:pt x="4874" y="11590"/>
                    </a:lnTo>
                    <a:lnTo>
                      <a:pt x="4802" y="11615"/>
                    </a:lnTo>
                    <a:lnTo>
                      <a:pt x="4725" y="11641"/>
                    </a:lnTo>
                    <a:lnTo>
                      <a:pt x="4653" y="11666"/>
                    </a:lnTo>
                    <a:lnTo>
                      <a:pt x="4581" y="11699"/>
                    </a:lnTo>
                    <a:lnTo>
                      <a:pt x="4508" y="11728"/>
                    </a:lnTo>
                    <a:lnTo>
                      <a:pt x="4439" y="11760"/>
                    </a:lnTo>
                    <a:lnTo>
                      <a:pt x="4371" y="11797"/>
                    </a:lnTo>
                    <a:lnTo>
                      <a:pt x="4302" y="11833"/>
                    </a:lnTo>
                    <a:lnTo>
                      <a:pt x="4233" y="11869"/>
                    </a:lnTo>
                    <a:lnTo>
                      <a:pt x="4165" y="11909"/>
                    </a:lnTo>
                    <a:lnTo>
                      <a:pt x="4099" y="11949"/>
                    </a:lnTo>
                    <a:lnTo>
                      <a:pt x="4034" y="11989"/>
                    </a:lnTo>
                    <a:lnTo>
                      <a:pt x="3969" y="12033"/>
                    </a:lnTo>
                    <a:lnTo>
                      <a:pt x="3907" y="12080"/>
                    </a:lnTo>
                    <a:lnTo>
                      <a:pt x="3845" y="12123"/>
                    </a:lnTo>
                    <a:lnTo>
                      <a:pt x="3784" y="12173"/>
                    </a:lnTo>
                    <a:lnTo>
                      <a:pt x="3725" y="12220"/>
                    </a:lnTo>
                    <a:lnTo>
                      <a:pt x="3668" y="12272"/>
                    </a:lnTo>
                    <a:lnTo>
                      <a:pt x="3610" y="12322"/>
                    </a:lnTo>
                    <a:lnTo>
                      <a:pt x="3556" y="12376"/>
                    </a:lnTo>
                    <a:lnTo>
                      <a:pt x="3501" y="12431"/>
                    </a:lnTo>
                    <a:lnTo>
                      <a:pt x="3450" y="12489"/>
                    </a:lnTo>
                    <a:lnTo>
                      <a:pt x="3399" y="12543"/>
                    </a:lnTo>
                    <a:lnTo>
                      <a:pt x="3349" y="12605"/>
                    </a:lnTo>
                    <a:lnTo>
                      <a:pt x="3302" y="12663"/>
                    </a:lnTo>
                    <a:lnTo>
                      <a:pt x="3255" y="12724"/>
                    </a:lnTo>
                    <a:lnTo>
                      <a:pt x="3211" y="12786"/>
                    </a:lnTo>
                    <a:lnTo>
                      <a:pt x="3168" y="12851"/>
                    </a:lnTo>
                    <a:lnTo>
                      <a:pt x="3128" y="12916"/>
                    </a:lnTo>
                    <a:lnTo>
                      <a:pt x="3088" y="12981"/>
                    </a:lnTo>
                    <a:lnTo>
                      <a:pt x="3048" y="13050"/>
                    </a:lnTo>
                    <a:lnTo>
                      <a:pt x="3012" y="13120"/>
                    </a:lnTo>
                    <a:lnTo>
                      <a:pt x="2979" y="13188"/>
                    </a:lnTo>
                    <a:lnTo>
                      <a:pt x="2947" y="13261"/>
                    </a:lnTo>
                    <a:lnTo>
                      <a:pt x="2917" y="13329"/>
                    </a:lnTo>
                    <a:lnTo>
                      <a:pt x="2889" y="13406"/>
                    </a:lnTo>
                    <a:lnTo>
                      <a:pt x="2863" y="13478"/>
                    </a:lnTo>
                    <a:lnTo>
                      <a:pt x="2838" y="13555"/>
                    </a:lnTo>
                    <a:lnTo>
                      <a:pt x="2816" y="13630"/>
                    </a:lnTo>
                    <a:lnTo>
                      <a:pt x="2795" y="13710"/>
                    </a:lnTo>
                    <a:lnTo>
                      <a:pt x="2776" y="13786"/>
                    </a:lnTo>
                    <a:lnTo>
                      <a:pt x="2762" y="13866"/>
                    </a:lnTo>
                    <a:lnTo>
                      <a:pt x="2751" y="13949"/>
                    </a:lnTo>
                    <a:lnTo>
                      <a:pt x="2736" y="14029"/>
                    </a:lnTo>
                    <a:lnTo>
                      <a:pt x="2730" y="14112"/>
                    </a:lnTo>
                    <a:lnTo>
                      <a:pt x="2722" y="14196"/>
                    </a:lnTo>
                    <a:lnTo>
                      <a:pt x="2718" y="14261"/>
                    </a:lnTo>
                    <a:lnTo>
                      <a:pt x="2718" y="14326"/>
                    </a:lnTo>
                    <a:lnTo>
                      <a:pt x="2718" y="14391"/>
                    </a:lnTo>
                    <a:lnTo>
                      <a:pt x="2722" y="14453"/>
                    </a:lnTo>
                    <a:lnTo>
                      <a:pt x="2725" y="14518"/>
                    </a:lnTo>
                    <a:lnTo>
                      <a:pt x="2733" y="14580"/>
                    </a:lnTo>
                    <a:lnTo>
                      <a:pt x="2740" y="14645"/>
                    </a:lnTo>
                    <a:lnTo>
                      <a:pt x="2751" y="14707"/>
                    </a:lnTo>
                    <a:lnTo>
                      <a:pt x="2762" y="14768"/>
                    </a:lnTo>
                    <a:lnTo>
                      <a:pt x="2776" y="14830"/>
                    </a:lnTo>
                    <a:lnTo>
                      <a:pt x="2790" y="14888"/>
                    </a:lnTo>
                    <a:lnTo>
                      <a:pt x="2805" y="14950"/>
                    </a:lnTo>
                    <a:lnTo>
                      <a:pt x="2823" y="15011"/>
                    </a:lnTo>
                    <a:lnTo>
                      <a:pt x="2842" y="15069"/>
                    </a:lnTo>
                    <a:lnTo>
                      <a:pt x="2863" y="15127"/>
                    </a:lnTo>
                    <a:lnTo>
                      <a:pt x="2885" y="15185"/>
                    </a:lnTo>
                    <a:lnTo>
                      <a:pt x="2910" y="15243"/>
                    </a:lnTo>
                    <a:lnTo>
                      <a:pt x="2936" y="15297"/>
                    </a:lnTo>
                    <a:lnTo>
                      <a:pt x="2961" y="15351"/>
                    </a:lnTo>
                    <a:lnTo>
                      <a:pt x="2990" y="15406"/>
                    </a:lnTo>
                    <a:lnTo>
                      <a:pt x="3019" y="15460"/>
                    </a:lnTo>
                    <a:lnTo>
                      <a:pt x="3051" y="15515"/>
                    </a:lnTo>
                    <a:lnTo>
                      <a:pt x="3084" y="15565"/>
                    </a:lnTo>
                    <a:lnTo>
                      <a:pt x="3117" y="15616"/>
                    </a:lnTo>
                    <a:lnTo>
                      <a:pt x="3150" y="15667"/>
                    </a:lnTo>
                    <a:lnTo>
                      <a:pt x="3186" y="15718"/>
                    </a:lnTo>
                    <a:lnTo>
                      <a:pt x="3225" y="15765"/>
                    </a:lnTo>
                    <a:lnTo>
                      <a:pt x="3262" y="15811"/>
                    </a:lnTo>
                    <a:lnTo>
                      <a:pt x="3302" y="15855"/>
                    </a:lnTo>
                    <a:lnTo>
                      <a:pt x="3342" y="15903"/>
                    </a:lnTo>
                    <a:lnTo>
                      <a:pt x="3385" y="15946"/>
                    </a:lnTo>
                    <a:lnTo>
                      <a:pt x="3425" y="15985"/>
                    </a:lnTo>
                    <a:lnTo>
                      <a:pt x="3469" y="16029"/>
                    </a:lnTo>
                    <a:lnTo>
                      <a:pt x="3516" y="16069"/>
                    </a:lnTo>
                    <a:lnTo>
                      <a:pt x="3559" y="16109"/>
                    </a:lnTo>
                    <a:lnTo>
                      <a:pt x="3606" y="16145"/>
                    </a:lnTo>
                    <a:lnTo>
                      <a:pt x="3653" y="16181"/>
                    </a:lnTo>
                    <a:lnTo>
                      <a:pt x="3704" y="16214"/>
                    </a:lnTo>
                    <a:lnTo>
                      <a:pt x="3751" y="16251"/>
                    </a:lnTo>
                    <a:lnTo>
                      <a:pt x="3802" y="16279"/>
                    </a:lnTo>
                    <a:lnTo>
                      <a:pt x="3852" y="16312"/>
                    </a:lnTo>
                    <a:lnTo>
                      <a:pt x="3907" y="16341"/>
                    </a:lnTo>
                    <a:lnTo>
                      <a:pt x="3958" y="16366"/>
                    </a:lnTo>
                    <a:lnTo>
                      <a:pt x="4012" y="16392"/>
                    </a:lnTo>
                    <a:lnTo>
                      <a:pt x="4066" y="16417"/>
                    </a:lnTo>
                    <a:lnTo>
                      <a:pt x="4121" y="16439"/>
                    </a:lnTo>
                    <a:lnTo>
                      <a:pt x="4175" y="16460"/>
                    </a:lnTo>
                    <a:lnTo>
                      <a:pt x="4230" y="16479"/>
                    </a:lnTo>
                    <a:lnTo>
                      <a:pt x="4287" y="16497"/>
                    </a:lnTo>
                    <a:lnTo>
                      <a:pt x="4345" y="16515"/>
                    </a:lnTo>
                    <a:lnTo>
                      <a:pt x="4399" y="16526"/>
                    </a:lnTo>
                    <a:lnTo>
                      <a:pt x="4458" y="16540"/>
                    </a:lnTo>
                    <a:lnTo>
                      <a:pt x="4519" y="16551"/>
                    </a:lnTo>
                    <a:lnTo>
                      <a:pt x="4578" y="16559"/>
                    </a:lnTo>
                    <a:lnTo>
                      <a:pt x="4635" y="16566"/>
                    </a:lnTo>
                    <a:lnTo>
                      <a:pt x="4697" y="16569"/>
                    </a:lnTo>
                    <a:lnTo>
                      <a:pt x="4755" y="16572"/>
                    </a:lnTo>
                    <a:lnTo>
                      <a:pt x="4878" y="16572"/>
                    </a:lnTo>
                    <a:lnTo>
                      <a:pt x="4939" y="16569"/>
                    </a:lnTo>
                    <a:lnTo>
                      <a:pt x="5001" y="16566"/>
                    </a:lnTo>
                    <a:lnTo>
                      <a:pt x="5063" y="16559"/>
                    </a:lnTo>
                    <a:lnTo>
                      <a:pt x="5125" y="16547"/>
                    </a:lnTo>
                    <a:lnTo>
                      <a:pt x="5186" y="16537"/>
                    </a:lnTo>
                    <a:lnTo>
                      <a:pt x="5262" y="16529"/>
                    </a:lnTo>
                    <a:lnTo>
                      <a:pt x="5342" y="16522"/>
                    </a:lnTo>
                    <a:lnTo>
                      <a:pt x="5418" y="16507"/>
                    </a:lnTo>
                    <a:lnTo>
                      <a:pt x="5494" y="16493"/>
                    </a:lnTo>
                    <a:lnTo>
                      <a:pt x="5570" y="16475"/>
                    </a:lnTo>
                    <a:lnTo>
                      <a:pt x="5643" y="16457"/>
                    </a:lnTo>
                    <a:lnTo>
                      <a:pt x="5715" y="16432"/>
                    </a:lnTo>
                    <a:lnTo>
                      <a:pt x="5787" y="16406"/>
                    </a:lnTo>
                    <a:lnTo>
                      <a:pt x="5860" y="16377"/>
                    </a:lnTo>
                    <a:lnTo>
                      <a:pt x="5933" y="16345"/>
                    </a:lnTo>
                    <a:lnTo>
                      <a:pt x="6001" y="16308"/>
                    </a:lnTo>
                    <a:lnTo>
                      <a:pt x="6067" y="16272"/>
                    </a:lnTo>
                    <a:lnTo>
                      <a:pt x="6128" y="16232"/>
                    </a:lnTo>
                    <a:lnTo>
                      <a:pt x="6190" y="16192"/>
                    </a:lnTo>
                    <a:lnTo>
                      <a:pt x="6247" y="16149"/>
                    </a:lnTo>
                    <a:lnTo>
                      <a:pt x="6302" y="16102"/>
                    </a:lnTo>
                    <a:lnTo>
                      <a:pt x="6353" y="16055"/>
                    </a:lnTo>
                    <a:lnTo>
                      <a:pt x="6404" y="16007"/>
                    </a:lnTo>
                    <a:lnTo>
                      <a:pt x="6454" y="15957"/>
                    </a:lnTo>
                    <a:lnTo>
                      <a:pt x="6498" y="15903"/>
                    </a:lnTo>
                    <a:lnTo>
                      <a:pt x="6541" y="15848"/>
                    </a:lnTo>
                    <a:lnTo>
                      <a:pt x="6581" y="15790"/>
                    </a:lnTo>
                    <a:lnTo>
                      <a:pt x="6617" y="15736"/>
                    </a:lnTo>
                    <a:lnTo>
                      <a:pt x="6654" y="15674"/>
                    </a:lnTo>
                    <a:lnTo>
                      <a:pt x="6687" y="15612"/>
                    </a:lnTo>
                    <a:lnTo>
                      <a:pt x="6719" y="15551"/>
                    </a:lnTo>
                    <a:lnTo>
                      <a:pt x="6744" y="15490"/>
                    </a:lnTo>
                    <a:lnTo>
                      <a:pt x="6769" y="15424"/>
                    </a:lnTo>
                    <a:lnTo>
                      <a:pt x="6795" y="15359"/>
                    </a:lnTo>
                    <a:lnTo>
                      <a:pt x="6817" y="15290"/>
                    </a:lnTo>
                    <a:lnTo>
                      <a:pt x="6835" y="15221"/>
                    </a:lnTo>
                    <a:lnTo>
                      <a:pt x="6849" y="15152"/>
                    </a:lnTo>
                    <a:lnTo>
                      <a:pt x="6864" y="15080"/>
                    </a:lnTo>
                    <a:lnTo>
                      <a:pt x="6875" y="15011"/>
                    </a:lnTo>
                    <a:lnTo>
                      <a:pt x="6886" y="14938"/>
                    </a:lnTo>
                    <a:lnTo>
                      <a:pt x="6893" y="14863"/>
                    </a:lnTo>
                    <a:lnTo>
                      <a:pt x="6896" y="14790"/>
                    </a:lnTo>
                    <a:lnTo>
                      <a:pt x="6900" y="14714"/>
                    </a:lnTo>
                    <a:lnTo>
                      <a:pt x="6900" y="14637"/>
                    </a:lnTo>
                    <a:lnTo>
                      <a:pt x="6900" y="14562"/>
                    </a:lnTo>
                    <a:lnTo>
                      <a:pt x="6900" y="14529"/>
                    </a:lnTo>
                    <a:lnTo>
                      <a:pt x="6896" y="14525"/>
                    </a:lnTo>
                    <a:lnTo>
                      <a:pt x="6896" y="14522"/>
                    </a:lnTo>
                    <a:lnTo>
                      <a:pt x="6893" y="14518"/>
                    </a:lnTo>
                    <a:lnTo>
                      <a:pt x="6882" y="14518"/>
                    </a:lnTo>
                    <a:lnTo>
                      <a:pt x="6878" y="14515"/>
                    </a:lnTo>
                    <a:lnTo>
                      <a:pt x="6875" y="14511"/>
                    </a:lnTo>
                    <a:lnTo>
                      <a:pt x="6871" y="14507"/>
                    </a:lnTo>
                    <a:lnTo>
                      <a:pt x="6864" y="14507"/>
                    </a:lnTo>
                    <a:lnTo>
                      <a:pt x="6861" y="14503"/>
                    </a:lnTo>
                    <a:lnTo>
                      <a:pt x="6853" y="14503"/>
                    </a:lnTo>
                    <a:lnTo>
                      <a:pt x="6849" y="14500"/>
                    </a:lnTo>
                    <a:lnTo>
                      <a:pt x="6839" y="14500"/>
                    </a:lnTo>
                    <a:lnTo>
                      <a:pt x="6835" y="14503"/>
                    </a:lnTo>
                    <a:lnTo>
                      <a:pt x="6828" y="14503"/>
                    </a:lnTo>
                    <a:lnTo>
                      <a:pt x="6824" y="14507"/>
                    </a:lnTo>
                    <a:lnTo>
                      <a:pt x="6821" y="14511"/>
                    </a:lnTo>
                    <a:lnTo>
                      <a:pt x="6817" y="14515"/>
                    </a:lnTo>
                    <a:lnTo>
                      <a:pt x="6813" y="14518"/>
                    </a:lnTo>
                    <a:lnTo>
                      <a:pt x="6809" y="14525"/>
                    </a:lnTo>
                    <a:lnTo>
                      <a:pt x="6769" y="14605"/>
                    </a:lnTo>
                    <a:lnTo>
                      <a:pt x="6726" y="14685"/>
                    </a:lnTo>
                    <a:lnTo>
                      <a:pt x="6675" y="14757"/>
                    </a:lnTo>
                    <a:lnTo>
                      <a:pt x="6625" y="14833"/>
                    </a:lnTo>
                    <a:lnTo>
                      <a:pt x="6570" y="14903"/>
                    </a:lnTo>
                    <a:lnTo>
                      <a:pt x="6513" y="14971"/>
                    </a:lnTo>
                    <a:lnTo>
                      <a:pt x="6451" y="15033"/>
                    </a:lnTo>
                    <a:lnTo>
                      <a:pt x="6389" y="15094"/>
                    </a:lnTo>
                    <a:lnTo>
                      <a:pt x="6324" y="15152"/>
                    </a:lnTo>
                    <a:lnTo>
                      <a:pt x="6255" y="15207"/>
                    </a:lnTo>
                    <a:lnTo>
                      <a:pt x="6187" y="15257"/>
                    </a:lnTo>
                    <a:lnTo>
                      <a:pt x="6114" y="15304"/>
                    </a:lnTo>
                    <a:lnTo>
                      <a:pt x="6041" y="15344"/>
                    </a:lnTo>
                    <a:lnTo>
                      <a:pt x="5969" y="15381"/>
                    </a:lnTo>
                    <a:lnTo>
                      <a:pt x="5893" y="15413"/>
                    </a:lnTo>
                    <a:lnTo>
                      <a:pt x="5853" y="15428"/>
                    </a:lnTo>
                    <a:lnTo>
                      <a:pt x="5817" y="15442"/>
                    </a:lnTo>
                    <a:lnTo>
                      <a:pt x="5777" y="15453"/>
                    </a:lnTo>
                    <a:lnTo>
                      <a:pt x="5737" y="15464"/>
                    </a:lnTo>
                    <a:lnTo>
                      <a:pt x="5700" y="15471"/>
                    </a:lnTo>
                    <a:lnTo>
                      <a:pt x="5660" y="15482"/>
                    </a:lnTo>
                    <a:lnTo>
                      <a:pt x="5621" y="15485"/>
                    </a:lnTo>
                    <a:lnTo>
                      <a:pt x="5581" y="15493"/>
                    </a:lnTo>
                    <a:lnTo>
                      <a:pt x="5541" y="15497"/>
                    </a:lnTo>
                    <a:lnTo>
                      <a:pt x="5426" y="15497"/>
                    </a:lnTo>
                    <a:lnTo>
                      <a:pt x="5386" y="15493"/>
                    </a:lnTo>
                    <a:lnTo>
                      <a:pt x="5346" y="15490"/>
                    </a:lnTo>
                    <a:lnTo>
                      <a:pt x="5306" y="15485"/>
                    </a:lnTo>
                    <a:lnTo>
                      <a:pt x="5269" y="15478"/>
                    </a:lnTo>
                    <a:lnTo>
                      <a:pt x="5230" y="15468"/>
                    </a:lnTo>
                    <a:lnTo>
                      <a:pt x="5190" y="15457"/>
                    </a:lnTo>
                    <a:lnTo>
                      <a:pt x="5153" y="15446"/>
                    </a:lnTo>
                    <a:lnTo>
                      <a:pt x="5113" y="15431"/>
                    </a:lnTo>
                    <a:lnTo>
                      <a:pt x="5078" y="15413"/>
                    </a:lnTo>
                    <a:lnTo>
                      <a:pt x="5041" y="15398"/>
                    </a:lnTo>
                    <a:lnTo>
                      <a:pt x="5001" y="15377"/>
                    </a:lnTo>
                    <a:lnTo>
                      <a:pt x="4965" y="15355"/>
                    </a:lnTo>
                    <a:lnTo>
                      <a:pt x="4929" y="15333"/>
                    </a:lnTo>
                    <a:lnTo>
                      <a:pt x="4892" y="15308"/>
                    </a:lnTo>
                    <a:lnTo>
                      <a:pt x="4856" y="15279"/>
                    </a:lnTo>
                    <a:lnTo>
                      <a:pt x="4824" y="15251"/>
                    </a:lnTo>
                    <a:lnTo>
                      <a:pt x="4787" y="15221"/>
                    </a:lnTo>
                    <a:lnTo>
                      <a:pt x="4752" y="15189"/>
                    </a:lnTo>
                    <a:lnTo>
                      <a:pt x="4719" y="15152"/>
                    </a:lnTo>
                    <a:lnTo>
                      <a:pt x="4686" y="15116"/>
                    </a:lnTo>
                    <a:lnTo>
                      <a:pt x="4653" y="15077"/>
                    </a:lnTo>
                    <a:lnTo>
                      <a:pt x="4621" y="15037"/>
                    </a:lnTo>
                    <a:cubicBezTo>
                      <a:pt x="4606" y="15018"/>
                      <a:pt x="4595" y="15000"/>
                      <a:pt x="4581" y="14982"/>
                    </a:cubicBezTo>
                    <a:cubicBezTo>
                      <a:pt x="4570" y="14964"/>
                      <a:pt x="4559" y="14946"/>
                      <a:pt x="4548" y="14931"/>
                    </a:cubicBezTo>
                    <a:cubicBezTo>
                      <a:pt x="4538" y="14913"/>
                      <a:pt x="4526" y="14895"/>
                      <a:pt x="4516" y="14877"/>
                    </a:cubicBezTo>
                    <a:cubicBezTo>
                      <a:pt x="4508" y="14859"/>
                      <a:pt x="4498" y="14844"/>
                      <a:pt x="4491" y="14826"/>
                    </a:cubicBezTo>
                    <a:lnTo>
                      <a:pt x="4465" y="14776"/>
                    </a:lnTo>
                    <a:lnTo>
                      <a:pt x="4443" y="14724"/>
                    </a:lnTo>
                    <a:lnTo>
                      <a:pt x="4425" y="14677"/>
                    </a:lnTo>
                    <a:lnTo>
                      <a:pt x="4411" y="14627"/>
                    </a:lnTo>
                    <a:lnTo>
                      <a:pt x="4399" y="14580"/>
                    </a:lnTo>
                    <a:lnTo>
                      <a:pt x="4392" y="14533"/>
                    </a:lnTo>
                    <a:lnTo>
                      <a:pt x="4385" y="14485"/>
                    </a:lnTo>
                    <a:lnTo>
                      <a:pt x="4385" y="14438"/>
                    </a:lnTo>
                    <a:lnTo>
                      <a:pt x="4385" y="14395"/>
                    </a:lnTo>
                    <a:lnTo>
                      <a:pt x="4389" y="14351"/>
                    </a:lnTo>
                    <a:lnTo>
                      <a:pt x="4392" y="14304"/>
                    </a:lnTo>
                    <a:lnTo>
                      <a:pt x="4404" y="14264"/>
                    </a:lnTo>
                    <a:lnTo>
                      <a:pt x="4414" y="14221"/>
                    </a:lnTo>
                    <a:lnTo>
                      <a:pt x="4425" y="14181"/>
                    </a:lnTo>
                    <a:lnTo>
                      <a:pt x="4443" y="14137"/>
                    </a:lnTo>
                    <a:lnTo>
                      <a:pt x="4461" y="14102"/>
                    </a:lnTo>
                    <a:lnTo>
                      <a:pt x="4479" y="14062"/>
                    </a:lnTo>
                    <a:lnTo>
                      <a:pt x="4505" y="14022"/>
                    </a:lnTo>
                    <a:lnTo>
                      <a:pt x="4526" y="13985"/>
                    </a:lnTo>
                    <a:lnTo>
                      <a:pt x="4556" y="13949"/>
                    </a:lnTo>
                    <a:lnTo>
                      <a:pt x="4581" y="13913"/>
                    </a:lnTo>
                    <a:lnTo>
                      <a:pt x="4613" y="13881"/>
                    </a:lnTo>
                    <a:lnTo>
                      <a:pt x="4646" y="13848"/>
                    </a:lnTo>
                    <a:lnTo>
                      <a:pt x="4679" y="13815"/>
                    </a:lnTo>
                    <a:lnTo>
                      <a:pt x="4715" y="13782"/>
                    </a:lnTo>
                    <a:lnTo>
                      <a:pt x="4752" y="13750"/>
                    </a:lnTo>
                    <a:lnTo>
                      <a:pt x="4787" y="13721"/>
                    </a:lnTo>
                    <a:lnTo>
                      <a:pt x="4827" y="13692"/>
                    </a:lnTo>
                    <a:lnTo>
                      <a:pt x="4867" y="13667"/>
                    </a:lnTo>
                    <a:lnTo>
                      <a:pt x="4911" y="13637"/>
                    </a:lnTo>
                    <a:lnTo>
                      <a:pt x="4954" y="13612"/>
                    </a:lnTo>
                    <a:lnTo>
                      <a:pt x="4998" y="13587"/>
                    </a:lnTo>
                    <a:lnTo>
                      <a:pt x="5088" y="13543"/>
                    </a:lnTo>
                    <a:lnTo>
                      <a:pt x="5186" y="13500"/>
                    </a:lnTo>
                    <a:lnTo>
                      <a:pt x="5284" y="13463"/>
                    </a:lnTo>
                    <a:lnTo>
                      <a:pt x="5382" y="13428"/>
                    </a:lnTo>
                    <a:lnTo>
                      <a:pt x="5483" y="13402"/>
                    </a:lnTo>
                    <a:lnTo>
                      <a:pt x="5585" y="13376"/>
                    </a:lnTo>
                    <a:lnTo>
                      <a:pt x="5687" y="13359"/>
                    </a:lnTo>
                    <a:lnTo>
                      <a:pt x="5787" y="13344"/>
                    </a:lnTo>
                    <a:lnTo>
                      <a:pt x="5889" y="13333"/>
                    </a:lnTo>
                    <a:cubicBezTo>
                      <a:pt x="5926" y="13329"/>
                      <a:pt x="5958" y="13329"/>
                      <a:pt x="5991" y="13329"/>
                    </a:cubicBezTo>
                    <a:lnTo>
                      <a:pt x="6135" y="13329"/>
                    </a:lnTo>
                    <a:lnTo>
                      <a:pt x="6182" y="13333"/>
                    </a:lnTo>
                    <a:lnTo>
                      <a:pt x="6226" y="13341"/>
                    </a:lnTo>
                    <a:lnTo>
                      <a:pt x="6274" y="13348"/>
                    </a:lnTo>
                    <a:lnTo>
                      <a:pt x="6317" y="13355"/>
                    </a:lnTo>
                    <a:lnTo>
                      <a:pt x="6361" y="13362"/>
                    </a:lnTo>
                    <a:lnTo>
                      <a:pt x="6433" y="13381"/>
                    </a:lnTo>
                    <a:lnTo>
                      <a:pt x="6505" y="13398"/>
                    </a:lnTo>
                    <a:lnTo>
                      <a:pt x="6574" y="13420"/>
                    </a:lnTo>
                    <a:lnTo>
                      <a:pt x="6643" y="13446"/>
                    </a:lnTo>
                    <a:lnTo>
                      <a:pt x="6712" y="13471"/>
                    </a:lnTo>
                    <a:lnTo>
                      <a:pt x="6777" y="13496"/>
                    </a:lnTo>
                    <a:lnTo>
                      <a:pt x="6839" y="13525"/>
                    </a:lnTo>
                    <a:lnTo>
                      <a:pt x="6904" y="13558"/>
                    </a:lnTo>
                    <a:lnTo>
                      <a:pt x="6962" y="13590"/>
                    </a:lnTo>
                    <a:lnTo>
                      <a:pt x="7023" y="13623"/>
                    </a:lnTo>
                    <a:lnTo>
                      <a:pt x="7082" y="13659"/>
                    </a:lnTo>
                    <a:lnTo>
                      <a:pt x="7135" y="13695"/>
                    </a:lnTo>
                    <a:lnTo>
                      <a:pt x="7190" y="13732"/>
                    </a:lnTo>
                    <a:lnTo>
                      <a:pt x="7244" y="13772"/>
                    </a:lnTo>
                    <a:lnTo>
                      <a:pt x="7295" y="13815"/>
                    </a:lnTo>
                    <a:lnTo>
                      <a:pt x="7346" y="13855"/>
                    </a:lnTo>
                    <a:lnTo>
                      <a:pt x="7393" y="13898"/>
                    </a:lnTo>
                    <a:lnTo>
                      <a:pt x="7440" y="13946"/>
                    </a:lnTo>
                    <a:lnTo>
                      <a:pt x="7483" y="13993"/>
                    </a:lnTo>
                    <a:lnTo>
                      <a:pt x="7527" y="14040"/>
                    </a:lnTo>
                    <a:lnTo>
                      <a:pt x="7570" y="14087"/>
                    </a:lnTo>
                    <a:lnTo>
                      <a:pt x="7610" y="14137"/>
                    </a:lnTo>
                    <a:lnTo>
                      <a:pt x="7647" y="14189"/>
                    </a:lnTo>
                    <a:lnTo>
                      <a:pt x="7687" y="14239"/>
                    </a:lnTo>
                    <a:lnTo>
                      <a:pt x="7719" y="14294"/>
                    </a:lnTo>
                    <a:lnTo>
                      <a:pt x="7756" y="14348"/>
                    </a:lnTo>
                    <a:lnTo>
                      <a:pt x="7784" y="14403"/>
                    </a:lnTo>
                    <a:lnTo>
                      <a:pt x="7817" y="14460"/>
                    </a:lnTo>
                    <a:lnTo>
                      <a:pt x="7846" y="14515"/>
                    </a:lnTo>
                    <a:lnTo>
                      <a:pt x="7871" y="14572"/>
                    </a:lnTo>
                    <a:lnTo>
                      <a:pt x="7896" y="14630"/>
                    </a:lnTo>
                    <a:lnTo>
                      <a:pt x="7918" y="14692"/>
                    </a:lnTo>
                    <a:lnTo>
                      <a:pt x="7940" y="14750"/>
                    </a:lnTo>
                    <a:lnTo>
                      <a:pt x="7962" y="14811"/>
                    </a:lnTo>
                    <a:lnTo>
                      <a:pt x="7980" y="14873"/>
                    </a:lnTo>
                    <a:lnTo>
                      <a:pt x="7998" y="14935"/>
                    </a:lnTo>
                    <a:lnTo>
                      <a:pt x="8013" y="14997"/>
                    </a:lnTo>
                    <a:lnTo>
                      <a:pt x="8023" y="15062"/>
                    </a:lnTo>
                    <a:lnTo>
                      <a:pt x="8038" y="15124"/>
                    </a:lnTo>
                    <a:lnTo>
                      <a:pt x="8045" y="15189"/>
                    </a:lnTo>
                    <a:lnTo>
                      <a:pt x="8052" y="15251"/>
                    </a:lnTo>
                    <a:lnTo>
                      <a:pt x="8060" y="15316"/>
                    </a:lnTo>
                    <a:lnTo>
                      <a:pt x="8063" y="15381"/>
                    </a:lnTo>
                    <a:lnTo>
                      <a:pt x="8067" y="15446"/>
                    </a:lnTo>
                    <a:lnTo>
                      <a:pt x="8067" y="15511"/>
                    </a:lnTo>
                    <a:lnTo>
                      <a:pt x="8067" y="15577"/>
                    </a:lnTo>
                    <a:lnTo>
                      <a:pt x="8063" y="15645"/>
                    </a:lnTo>
                    <a:lnTo>
                      <a:pt x="8060" y="15711"/>
                    </a:lnTo>
                    <a:lnTo>
                      <a:pt x="8052" y="15776"/>
                    </a:lnTo>
                    <a:lnTo>
                      <a:pt x="8045" y="15841"/>
                    </a:lnTo>
                    <a:lnTo>
                      <a:pt x="8038" y="15910"/>
                    </a:lnTo>
                    <a:lnTo>
                      <a:pt x="8023" y="15975"/>
                    </a:lnTo>
                    <a:lnTo>
                      <a:pt x="8013" y="16040"/>
                    </a:lnTo>
                    <a:lnTo>
                      <a:pt x="7995" y="16109"/>
                    </a:lnTo>
                    <a:lnTo>
                      <a:pt x="7980" y="16174"/>
                    </a:lnTo>
                    <a:lnTo>
                      <a:pt x="7958" y="16239"/>
                    </a:lnTo>
                    <a:lnTo>
                      <a:pt x="7940" y="16305"/>
                    </a:lnTo>
                    <a:lnTo>
                      <a:pt x="7915" y="16370"/>
                    </a:lnTo>
                    <a:lnTo>
                      <a:pt x="7893" y="16435"/>
                    </a:lnTo>
                    <a:lnTo>
                      <a:pt x="7864" y="16500"/>
                    </a:lnTo>
                    <a:lnTo>
                      <a:pt x="7835" y="16566"/>
                    </a:lnTo>
                    <a:lnTo>
                      <a:pt x="7806" y="16627"/>
                    </a:lnTo>
                    <a:lnTo>
                      <a:pt x="7774" y="16692"/>
                    </a:lnTo>
                    <a:lnTo>
                      <a:pt x="7741" y="16754"/>
                    </a:lnTo>
                    <a:lnTo>
                      <a:pt x="7709" y="16812"/>
                    </a:lnTo>
                    <a:lnTo>
                      <a:pt x="7672" y="16870"/>
                    </a:lnTo>
                    <a:lnTo>
                      <a:pt x="7639" y="16925"/>
                    </a:lnTo>
                    <a:lnTo>
                      <a:pt x="7603" y="16979"/>
                    </a:lnTo>
                    <a:lnTo>
                      <a:pt x="7563" y="17029"/>
                    </a:lnTo>
                    <a:lnTo>
                      <a:pt x="7527" y="17080"/>
                    </a:lnTo>
                    <a:lnTo>
                      <a:pt x="7487" y="17131"/>
                    </a:lnTo>
                    <a:lnTo>
                      <a:pt x="7448" y="17178"/>
                    </a:lnTo>
                    <a:lnTo>
                      <a:pt x="7361" y="17273"/>
                    </a:lnTo>
                    <a:lnTo>
                      <a:pt x="7274" y="17363"/>
                    </a:lnTo>
                    <a:lnTo>
                      <a:pt x="7179" y="17450"/>
                    </a:lnTo>
                    <a:lnTo>
                      <a:pt x="7085" y="17529"/>
                    </a:lnTo>
                    <a:lnTo>
                      <a:pt x="6987" y="17602"/>
                    </a:lnTo>
                    <a:lnTo>
                      <a:pt x="6882" y="17674"/>
                    </a:lnTo>
                    <a:lnTo>
                      <a:pt x="6777" y="17740"/>
                    </a:lnTo>
                    <a:lnTo>
                      <a:pt x="6672" y="17801"/>
                    </a:lnTo>
                    <a:lnTo>
                      <a:pt x="6560" y="17860"/>
                    </a:lnTo>
                    <a:lnTo>
                      <a:pt x="6448" y="17914"/>
                    </a:lnTo>
                    <a:lnTo>
                      <a:pt x="6331" y="17961"/>
                    </a:lnTo>
                    <a:lnTo>
                      <a:pt x="6215" y="18004"/>
                    </a:lnTo>
                    <a:lnTo>
                      <a:pt x="6095" y="18044"/>
                    </a:lnTo>
                    <a:lnTo>
                      <a:pt x="5973" y="18081"/>
                    </a:lnTo>
                    <a:lnTo>
                      <a:pt x="5853" y="18113"/>
                    </a:lnTo>
                    <a:lnTo>
                      <a:pt x="5726" y="18138"/>
                    </a:lnTo>
                    <a:lnTo>
                      <a:pt x="5603" y="18160"/>
                    </a:lnTo>
                    <a:lnTo>
                      <a:pt x="5476" y="18178"/>
                    </a:lnTo>
                    <a:lnTo>
                      <a:pt x="5353" y="18193"/>
                    </a:lnTo>
                    <a:lnTo>
                      <a:pt x="5226" y="18203"/>
                    </a:lnTo>
                    <a:lnTo>
                      <a:pt x="5099" y="18208"/>
                    </a:lnTo>
                    <a:lnTo>
                      <a:pt x="4972" y="18211"/>
                    </a:lnTo>
                    <a:lnTo>
                      <a:pt x="4842" y="18208"/>
                    </a:lnTo>
                    <a:lnTo>
                      <a:pt x="4715" y="18200"/>
                    </a:lnTo>
                    <a:lnTo>
                      <a:pt x="4592" y="18189"/>
                    </a:lnTo>
                    <a:lnTo>
                      <a:pt x="4465" y="18174"/>
                    </a:lnTo>
                    <a:lnTo>
                      <a:pt x="4342" y="18156"/>
                    </a:lnTo>
                    <a:lnTo>
                      <a:pt x="4215" y="18131"/>
                    </a:lnTo>
                    <a:lnTo>
                      <a:pt x="4091" y="18106"/>
                    </a:lnTo>
                    <a:lnTo>
                      <a:pt x="3969" y="18073"/>
                    </a:lnTo>
                    <a:lnTo>
                      <a:pt x="3849" y="18041"/>
                    </a:lnTo>
                    <a:lnTo>
                      <a:pt x="3730" y="18001"/>
                    </a:lnTo>
                    <a:lnTo>
                      <a:pt x="3613" y="17961"/>
                    </a:lnTo>
                    <a:lnTo>
                      <a:pt x="3501" y="17917"/>
                    </a:lnTo>
                    <a:lnTo>
                      <a:pt x="3389" y="17867"/>
                    </a:lnTo>
                    <a:lnTo>
                      <a:pt x="3277" y="17816"/>
                    </a:lnTo>
                    <a:lnTo>
                      <a:pt x="3168" y="17765"/>
                    </a:lnTo>
                    <a:lnTo>
                      <a:pt x="3063" y="17707"/>
                    </a:lnTo>
                    <a:lnTo>
                      <a:pt x="2954" y="17649"/>
                    </a:lnTo>
                    <a:lnTo>
                      <a:pt x="2852" y="17587"/>
                    </a:lnTo>
                    <a:lnTo>
                      <a:pt x="2747" y="17526"/>
                    </a:lnTo>
                    <a:lnTo>
                      <a:pt x="2646" y="17457"/>
                    </a:lnTo>
                    <a:lnTo>
                      <a:pt x="2548" y="17392"/>
                    </a:lnTo>
                    <a:lnTo>
                      <a:pt x="2447" y="17320"/>
                    </a:lnTo>
                    <a:lnTo>
                      <a:pt x="2320" y="17207"/>
                    </a:lnTo>
                    <a:lnTo>
                      <a:pt x="2196" y="17087"/>
                    </a:lnTo>
                    <a:lnTo>
                      <a:pt x="2138" y="17026"/>
                    </a:lnTo>
                    <a:lnTo>
                      <a:pt x="2081" y="16964"/>
                    </a:lnTo>
                    <a:lnTo>
                      <a:pt x="2022" y="16899"/>
                    </a:lnTo>
                    <a:lnTo>
                      <a:pt x="1969" y="16833"/>
                    </a:lnTo>
                    <a:lnTo>
                      <a:pt x="1907" y="16758"/>
                    </a:lnTo>
                    <a:lnTo>
                      <a:pt x="1848" y="16681"/>
                    </a:lnTo>
                    <a:lnTo>
                      <a:pt x="1790" y="16606"/>
                    </a:lnTo>
                    <a:lnTo>
                      <a:pt x="1736" y="16526"/>
                    </a:lnTo>
                    <a:lnTo>
                      <a:pt x="1682" y="16446"/>
                    </a:lnTo>
                    <a:lnTo>
                      <a:pt x="1631" y="16366"/>
                    </a:lnTo>
                    <a:lnTo>
                      <a:pt x="1581" y="16283"/>
                    </a:lnTo>
                    <a:lnTo>
                      <a:pt x="1534" y="16199"/>
                    </a:lnTo>
                    <a:lnTo>
                      <a:pt x="1479" y="16077"/>
                    </a:lnTo>
                    <a:lnTo>
                      <a:pt x="1428" y="15950"/>
                    </a:lnTo>
                    <a:lnTo>
                      <a:pt x="1381" y="15823"/>
                    </a:lnTo>
                    <a:lnTo>
                      <a:pt x="1334" y="15696"/>
                    </a:lnTo>
                    <a:lnTo>
                      <a:pt x="1294" y="15565"/>
                    </a:lnTo>
                    <a:lnTo>
                      <a:pt x="1258" y="15435"/>
                    </a:lnTo>
                    <a:lnTo>
                      <a:pt x="1221" y="15304"/>
                    </a:lnTo>
                    <a:lnTo>
                      <a:pt x="1193" y="15170"/>
                    </a:lnTo>
                    <a:lnTo>
                      <a:pt x="1168" y="15040"/>
                    </a:lnTo>
                    <a:lnTo>
                      <a:pt x="1142" y="14906"/>
                    </a:lnTo>
                    <a:lnTo>
                      <a:pt x="1124" y="14776"/>
                    </a:lnTo>
                    <a:lnTo>
                      <a:pt x="1109" y="14642"/>
                    </a:lnTo>
                    <a:lnTo>
                      <a:pt x="1099" y="14507"/>
                    </a:lnTo>
                    <a:lnTo>
                      <a:pt x="1091" y="14373"/>
                    </a:lnTo>
                    <a:lnTo>
                      <a:pt x="1088" y="14239"/>
                    </a:lnTo>
                    <a:lnTo>
                      <a:pt x="1091" y="14105"/>
                    </a:lnTo>
                    <a:lnTo>
                      <a:pt x="1094" y="13971"/>
                    </a:lnTo>
                    <a:lnTo>
                      <a:pt x="1106" y="13837"/>
                    </a:lnTo>
                    <a:lnTo>
                      <a:pt x="1116" y="13702"/>
                    </a:lnTo>
                    <a:lnTo>
                      <a:pt x="1134" y="13568"/>
                    </a:lnTo>
                    <a:lnTo>
                      <a:pt x="1156" y="13438"/>
                    </a:lnTo>
                    <a:lnTo>
                      <a:pt x="1186" y="13304"/>
                    </a:lnTo>
                    <a:lnTo>
                      <a:pt x="1214" y="13174"/>
                    </a:lnTo>
                    <a:lnTo>
                      <a:pt x="1251" y="13040"/>
                    </a:lnTo>
                    <a:lnTo>
                      <a:pt x="1290" y="12909"/>
                    </a:lnTo>
                    <a:lnTo>
                      <a:pt x="1338" y="12782"/>
                    </a:lnTo>
                    <a:lnTo>
                      <a:pt x="1385" y="12652"/>
                    </a:lnTo>
                    <a:lnTo>
                      <a:pt x="1439" y="12525"/>
                    </a:lnTo>
                    <a:lnTo>
                      <a:pt x="1501" y="12398"/>
                    </a:lnTo>
                    <a:lnTo>
                      <a:pt x="1562" y="12272"/>
                    </a:lnTo>
                    <a:lnTo>
                      <a:pt x="1631" y="12148"/>
                    </a:lnTo>
                    <a:lnTo>
                      <a:pt x="1703" y="12021"/>
                    </a:lnTo>
                    <a:lnTo>
                      <a:pt x="1762" y="11934"/>
                    </a:lnTo>
                    <a:lnTo>
                      <a:pt x="1820" y="11851"/>
                    </a:lnTo>
                    <a:lnTo>
                      <a:pt x="1877" y="11764"/>
                    </a:lnTo>
                    <a:lnTo>
                      <a:pt x="1939" y="11685"/>
                    </a:lnTo>
                    <a:lnTo>
                      <a:pt x="2001" y="11601"/>
                    </a:lnTo>
                    <a:lnTo>
                      <a:pt x="2066" y="11521"/>
                    </a:lnTo>
                    <a:lnTo>
                      <a:pt x="2131" y="11446"/>
                    </a:lnTo>
                    <a:lnTo>
                      <a:pt x="2200" y="11369"/>
                    </a:lnTo>
                    <a:lnTo>
                      <a:pt x="2269" y="11297"/>
                    </a:lnTo>
                    <a:lnTo>
                      <a:pt x="2338" y="11224"/>
                    </a:lnTo>
                    <a:lnTo>
                      <a:pt x="2483" y="11083"/>
                    </a:lnTo>
                    <a:lnTo>
                      <a:pt x="2631" y="10945"/>
                    </a:lnTo>
                    <a:lnTo>
                      <a:pt x="2787" y="10815"/>
                    </a:lnTo>
                    <a:lnTo>
                      <a:pt x="2943" y="10688"/>
                    </a:lnTo>
                    <a:lnTo>
                      <a:pt x="3106" y="10565"/>
                    </a:lnTo>
                    <a:lnTo>
                      <a:pt x="3273" y="10449"/>
                    </a:lnTo>
                    <a:lnTo>
                      <a:pt x="3443" y="10332"/>
                    </a:lnTo>
                    <a:lnTo>
                      <a:pt x="3613" y="10224"/>
                    </a:lnTo>
                    <a:lnTo>
                      <a:pt x="3787" y="10115"/>
                    </a:lnTo>
                    <a:lnTo>
                      <a:pt x="4146" y="9905"/>
                    </a:lnTo>
                    <a:lnTo>
                      <a:pt x="4505" y="9698"/>
                    </a:lnTo>
                    <a:lnTo>
                      <a:pt x="4871" y="9499"/>
                    </a:lnTo>
                    <a:cubicBezTo>
                      <a:pt x="5113" y="9365"/>
                      <a:pt x="5356" y="9235"/>
                      <a:pt x="5595" y="9101"/>
                    </a:cubicBezTo>
                    <a:cubicBezTo>
                      <a:pt x="5715" y="9032"/>
                      <a:pt x="5834" y="8962"/>
                      <a:pt x="5954" y="8894"/>
                    </a:cubicBezTo>
                    <a:lnTo>
                      <a:pt x="6128" y="8789"/>
                    </a:lnTo>
                    <a:lnTo>
                      <a:pt x="6302" y="8680"/>
                    </a:lnTo>
                    <a:lnTo>
                      <a:pt x="6473" y="8568"/>
                    </a:lnTo>
                    <a:lnTo>
                      <a:pt x="6639" y="8455"/>
                    </a:lnTo>
                    <a:lnTo>
                      <a:pt x="6802" y="8336"/>
                    </a:lnTo>
                    <a:lnTo>
                      <a:pt x="6962" y="8216"/>
                    </a:lnTo>
                    <a:lnTo>
                      <a:pt x="7067" y="8133"/>
                    </a:lnTo>
                    <a:lnTo>
                      <a:pt x="7168" y="8046"/>
                    </a:lnTo>
                    <a:lnTo>
                      <a:pt x="7269" y="7959"/>
                    </a:lnTo>
                    <a:lnTo>
                      <a:pt x="7371" y="7868"/>
                    </a:lnTo>
                    <a:lnTo>
                      <a:pt x="7469" y="7778"/>
                    </a:lnTo>
                    <a:lnTo>
                      <a:pt x="7563" y="7684"/>
                    </a:lnTo>
                    <a:lnTo>
                      <a:pt x="7657" y="7586"/>
                    </a:lnTo>
                    <a:lnTo>
                      <a:pt x="7748" y="7492"/>
                    </a:lnTo>
                    <a:lnTo>
                      <a:pt x="7839" y="7390"/>
                    </a:lnTo>
                    <a:lnTo>
                      <a:pt x="7926" y="7288"/>
                    </a:lnTo>
                    <a:lnTo>
                      <a:pt x="8009" y="7184"/>
                    </a:lnTo>
                    <a:lnTo>
                      <a:pt x="8092" y="7079"/>
                    </a:lnTo>
                    <a:lnTo>
                      <a:pt x="8169" y="6973"/>
                    </a:lnTo>
                    <a:lnTo>
                      <a:pt x="8244" y="6865"/>
                    </a:lnTo>
                    <a:lnTo>
                      <a:pt x="8317" y="6753"/>
                    </a:lnTo>
                    <a:lnTo>
                      <a:pt x="8383" y="6640"/>
                    </a:lnTo>
                    <a:lnTo>
                      <a:pt x="8448" y="6527"/>
                    </a:lnTo>
                    <a:lnTo>
                      <a:pt x="8509" y="6412"/>
                    </a:lnTo>
                    <a:lnTo>
                      <a:pt x="8567" y="6292"/>
                    </a:lnTo>
                    <a:lnTo>
                      <a:pt x="8617" y="6172"/>
                    </a:lnTo>
                    <a:lnTo>
                      <a:pt x="8669" y="6049"/>
                    </a:lnTo>
                    <a:lnTo>
                      <a:pt x="8712" y="5930"/>
                    </a:lnTo>
                    <a:lnTo>
                      <a:pt x="8752" y="5803"/>
                    </a:lnTo>
                    <a:lnTo>
                      <a:pt x="8788" y="5676"/>
                    </a:lnTo>
                    <a:lnTo>
                      <a:pt x="8817" y="5549"/>
                    </a:lnTo>
                    <a:lnTo>
                      <a:pt x="8843" y="5418"/>
                    </a:lnTo>
                    <a:lnTo>
                      <a:pt x="8864" y="5288"/>
                    </a:lnTo>
                    <a:lnTo>
                      <a:pt x="8878" y="5154"/>
                    </a:lnTo>
                    <a:lnTo>
                      <a:pt x="8890" y="5020"/>
                    </a:lnTo>
                    <a:lnTo>
                      <a:pt x="8893" y="4886"/>
                    </a:lnTo>
                    <a:lnTo>
                      <a:pt x="8890" y="4749"/>
                    </a:lnTo>
                    <a:lnTo>
                      <a:pt x="8883" y="4610"/>
                    </a:lnTo>
                    <a:lnTo>
                      <a:pt x="8875" y="4527"/>
                    </a:lnTo>
                    <a:lnTo>
                      <a:pt x="8868" y="4444"/>
                    </a:lnTo>
                    <a:lnTo>
                      <a:pt x="8857" y="4361"/>
                    </a:lnTo>
                    <a:lnTo>
                      <a:pt x="8846" y="4277"/>
                    </a:lnTo>
                    <a:lnTo>
                      <a:pt x="8813" y="4118"/>
                    </a:lnTo>
                    <a:lnTo>
                      <a:pt x="8777" y="3958"/>
                    </a:lnTo>
                    <a:lnTo>
                      <a:pt x="8737" y="3802"/>
                    </a:lnTo>
                    <a:lnTo>
                      <a:pt x="8687" y="3650"/>
                    </a:lnTo>
                    <a:lnTo>
                      <a:pt x="8632" y="3498"/>
                    </a:lnTo>
                    <a:lnTo>
                      <a:pt x="8574" y="3349"/>
                    </a:lnTo>
                    <a:lnTo>
                      <a:pt x="8509" y="3205"/>
                    </a:lnTo>
                    <a:lnTo>
                      <a:pt x="8437" y="3063"/>
                    </a:lnTo>
                    <a:lnTo>
                      <a:pt x="8364" y="2922"/>
                    </a:lnTo>
                    <a:lnTo>
                      <a:pt x="8284" y="2781"/>
                    </a:lnTo>
                    <a:lnTo>
                      <a:pt x="8197" y="2647"/>
                    </a:lnTo>
                    <a:lnTo>
                      <a:pt x="8110" y="2513"/>
                    </a:lnTo>
                    <a:lnTo>
                      <a:pt x="8016" y="2382"/>
                    </a:lnTo>
                    <a:lnTo>
                      <a:pt x="7922" y="2252"/>
                    </a:lnTo>
                    <a:lnTo>
                      <a:pt x="7861" y="2132"/>
                    </a:lnTo>
                    <a:lnTo>
                      <a:pt x="7796" y="2013"/>
                    </a:lnTo>
                    <a:lnTo>
                      <a:pt x="7726" y="1896"/>
                    </a:lnTo>
                    <a:lnTo>
                      <a:pt x="7654" y="1784"/>
                    </a:lnTo>
                    <a:lnTo>
                      <a:pt x="7582" y="1679"/>
                    </a:lnTo>
                    <a:lnTo>
                      <a:pt x="7502" y="1574"/>
                    </a:lnTo>
                    <a:lnTo>
                      <a:pt x="7418" y="1469"/>
                    </a:lnTo>
                    <a:lnTo>
                      <a:pt x="7335" y="1371"/>
                    </a:lnTo>
                    <a:lnTo>
                      <a:pt x="7248" y="1277"/>
                    </a:lnTo>
                    <a:lnTo>
                      <a:pt x="7157" y="1183"/>
                    </a:lnTo>
                    <a:lnTo>
                      <a:pt x="7063" y="1096"/>
                    </a:lnTo>
                    <a:lnTo>
                      <a:pt x="6969" y="1009"/>
                    </a:lnTo>
                    <a:lnTo>
                      <a:pt x="6868" y="929"/>
                    </a:lnTo>
                    <a:lnTo>
                      <a:pt x="6769" y="849"/>
                    </a:lnTo>
                    <a:lnTo>
                      <a:pt x="6665" y="773"/>
                    </a:lnTo>
                    <a:lnTo>
                      <a:pt x="6560" y="700"/>
                    </a:lnTo>
                    <a:lnTo>
                      <a:pt x="6451" y="632"/>
                    </a:lnTo>
                    <a:lnTo>
                      <a:pt x="6342" y="570"/>
                    </a:lnTo>
                    <a:lnTo>
                      <a:pt x="6230" y="509"/>
                    </a:lnTo>
                    <a:lnTo>
                      <a:pt x="6117" y="447"/>
                    </a:lnTo>
                    <a:lnTo>
                      <a:pt x="6001" y="392"/>
                    </a:lnTo>
                    <a:lnTo>
                      <a:pt x="5886" y="342"/>
                    </a:lnTo>
                    <a:lnTo>
                      <a:pt x="5766" y="295"/>
                    </a:lnTo>
                    <a:lnTo>
                      <a:pt x="5647" y="251"/>
                    </a:lnTo>
                    <a:lnTo>
                      <a:pt x="5526" y="211"/>
                    </a:lnTo>
                    <a:lnTo>
                      <a:pt x="5404" y="171"/>
                    </a:lnTo>
                    <a:lnTo>
                      <a:pt x="5280" y="139"/>
                    </a:lnTo>
                    <a:lnTo>
                      <a:pt x="5157" y="110"/>
                    </a:lnTo>
                    <a:lnTo>
                      <a:pt x="5030" y="84"/>
                    </a:lnTo>
                    <a:lnTo>
                      <a:pt x="4904" y="59"/>
                    </a:lnTo>
                    <a:lnTo>
                      <a:pt x="4780" y="41"/>
                    </a:lnTo>
                    <a:lnTo>
                      <a:pt x="4650" y="26"/>
                    </a:lnTo>
                    <a:lnTo>
                      <a:pt x="4523" y="12"/>
                    </a:lnTo>
                    <a:lnTo>
                      <a:pt x="4396" y="4"/>
                    </a:lnTo>
                    <a:lnTo>
                      <a:pt x="4269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6" name="Google Shape;1576;p35"/>
              <p:cNvSpPr/>
              <p:nvPr/>
            </p:nvSpPr>
            <p:spPr>
              <a:xfrm>
                <a:off x="510738" y="689650"/>
                <a:ext cx="41700" cy="39425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577" extrusionOk="0">
                    <a:moveTo>
                      <a:pt x="888" y="395"/>
                    </a:moveTo>
                    <a:lnTo>
                      <a:pt x="921" y="399"/>
                    </a:lnTo>
                    <a:lnTo>
                      <a:pt x="950" y="402"/>
                    </a:lnTo>
                    <a:lnTo>
                      <a:pt x="979" y="409"/>
                    </a:lnTo>
                    <a:lnTo>
                      <a:pt x="1008" y="417"/>
                    </a:lnTo>
                    <a:lnTo>
                      <a:pt x="1033" y="427"/>
                    </a:lnTo>
                    <a:lnTo>
                      <a:pt x="1059" y="439"/>
                    </a:lnTo>
                    <a:lnTo>
                      <a:pt x="1080" y="453"/>
                    </a:lnTo>
                    <a:lnTo>
                      <a:pt x="1102" y="467"/>
                    </a:lnTo>
                    <a:lnTo>
                      <a:pt x="1124" y="486"/>
                    </a:lnTo>
                    <a:lnTo>
                      <a:pt x="1142" y="504"/>
                    </a:lnTo>
                    <a:lnTo>
                      <a:pt x="1160" y="526"/>
                    </a:lnTo>
                    <a:lnTo>
                      <a:pt x="1174" y="544"/>
                    </a:lnTo>
                    <a:lnTo>
                      <a:pt x="1189" y="569"/>
                    </a:lnTo>
                    <a:lnTo>
                      <a:pt x="1204" y="591"/>
                    </a:lnTo>
                    <a:lnTo>
                      <a:pt x="1214" y="616"/>
                    </a:lnTo>
                    <a:lnTo>
                      <a:pt x="1226" y="641"/>
                    </a:lnTo>
                    <a:lnTo>
                      <a:pt x="1232" y="667"/>
                    </a:lnTo>
                    <a:lnTo>
                      <a:pt x="1239" y="696"/>
                    </a:lnTo>
                    <a:lnTo>
                      <a:pt x="1243" y="721"/>
                    </a:lnTo>
                    <a:lnTo>
                      <a:pt x="1247" y="750"/>
                    </a:lnTo>
                    <a:lnTo>
                      <a:pt x="1251" y="779"/>
                    </a:lnTo>
                    <a:lnTo>
                      <a:pt x="1251" y="808"/>
                    </a:lnTo>
                    <a:lnTo>
                      <a:pt x="1251" y="837"/>
                    </a:lnTo>
                    <a:lnTo>
                      <a:pt x="1247" y="866"/>
                    </a:lnTo>
                    <a:lnTo>
                      <a:pt x="1243" y="895"/>
                    </a:lnTo>
                    <a:lnTo>
                      <a:pt x="1236" y="924"/>
                    </a:lnTo>
                    <a:lnTo>
                      <a:pt x="1229" y="957"/>
                    </a:lnTo>
                    <a:lnTo>
                      <a:pt x="1221" y="986"/>
                    </a:lnTo>
                    <a:lnTo>
                      <a:pt x="1211" y="1015"/>
                    </a:lnTo>
                    <a:lnTo>
                      <a:pt x="1204" y="1022"/>
                    </a:lnTo>
                    <a:lnTo>
                      <a:pt x="1186" y="1044"/>
                    </a:lnTo>
                    <a:lnTo>
                      <a:pt x="1167" y="1066"/>
                    </a:lnTo>
                    <a:lnTo>
                      <a:pt x="1149" y="1083"/>
                    </a:lnTo>
                    <a:lnTo>
                      <a:pt x="1127" y="1098"/>
                    </a:lnTo>
                    <a:lnTo>
                      <a:pt x="1106" y="1113"/>
                    </a:lnTo>
                    <a:lnTo>
                      <a:pt x="1084" y="1127"/>
                    </a:lnTo>
                    <a:lnTo>
                      <a:pt x="1062" y="1138"/>
                    </a:lnTo>
                    <a:lnTo>
                      <a:pt x="1040" y="1145"/>
                    </a:lnTo>
                    <a:lnTo>
                      <a:pt x="1015" y="1156"/>
                    </a:lnTo>
                    <a:lnTo>
                      <a:pt x="993" y="1160"/>
                    </a:lnTo>
                    <a:lnTo>
                      <a:pt x="968" y="1167"/>
                    </a:lnTo>
                    <a:lnTo>
                      <a:pt x="943" y="1170"/>
                    </a:lnTo>
                    <a:lnTo>
                      <a:pt x="841" y="1170"/>
                    </a:lnTo>
                    <a:lnTo>
                      <a:pt x="816" y="1167"/>
                    </a:lnTo>
                    <a:lnTo>
                      <a:pt x="791" y="1160"/>
                    </a:lnTo>
                    <a:lnTo>
                      <a:pt x="765" y="1156"/>
                    </a:lnTo>
                    <a:lnTo>
                      <a:pt x="739" y="1148"/>
                    </a:lnTo>
                    <a:lnTo>
                      <a:pt x="718" y="1138"/>
                    </a:lnTo>
                    <a:lnTo>
                      <a:pt x="692" y="1131"/>
                    </a:lnTo>
                    <a:lnTo>
                      <a:pt x="671" y="1120"/>
                    </a:lnTo>
                    <a:lnTo>
                      <a:pt x="645" y="1105"/>
                    </a:lnTo>
                    <a:lnTo>
                      <a:pt x="624" y="1095"/>
                    </a:lnTo>
                    <a:lnTo>
                      <a:pt x="602" y="1080"/>
                    </a:lnTo>
                    <a:lnTo>
                      <a:pt x="580" y="1066"/>
                    </a:lnTo>
                    <a:lnTo>
                      <a:pt x="562" y="1048"/>
                    </a:lnTo>
                    <a:lnTo>
                      <a:pt x="540" y="1029"/>
                    </a:lnTo>
                    <a:lnTo>
                      <a:pt x="522" y="1011"/>
                    </a:lnTo>
                    <a:lnTo>
                      <a:pt x="508" y="993"/>
                    </a:lnTo>
                    <a:lnTo>
                      <a:pt x="490" y="975"/>
                    </a:lnTo>
                    <a:lnTo>
                      <a:pt x="486" y="968"/>
                    </a:lnTo>
                    <a:lnTo>
                      <a:pt x="475" y="939"/>
                    </a:lnTo>
                    <a:lnTo>
                      <a:pt x="468" y="906"/>
                    </a:lnTo>
                    <a:lnTo>
                      <a:pt x="460" y="877"/>
                    </a:lnTo>
                    <a:lnTo>
                      <a:pt x="457" y="848"/>
                    </a:lnTo>
                    <a:lnTo>
                      <a:pt x="457" y="815"/>
                    </a:lnTo>
                    <a:lnTo>
                      <a:pt x="457" y="787"/>
                    </a:lnTo>
                    <a:lnTo>
                      <a:pt x="460" y="754"/>
                    </a:lnTo>
                    <a:lnTo>
                      <a:pt x="465" y="725"/>
                    </a:lnTo>
                    <a:lnTo>
                      <a:pt x="472" y="696"/>
                    </a:lnTo>
                    <a:lnTo>
                      <a:pt x="478" y="663"/>
                    </a:lnTo>
                    <a:lnTo>
                      <a:pt x="493" y="638"/>
                    </a:lnTo>
                    <a:lnTo>
                      <a:pt x="504" y="609"/>
                    </a:lnTo>
                    <a:lnTo>
                      <a:pt x="518" y="580"/>
                    </a:lnTo>
                    <a:lnTo>
                      <a:pt x="537" y="554"/>
                    </a:lnTo>
                    <a:lnTo>
                      <a:pt x="558" y="533"/>
                    </a:lnTo>
                    <a:lnTo>
                      <a:pt x="580" y="508"/>
                    </a:lnTo>
                    <a:cubicBezTo>
                      <a:pt x="609" y="496"/>
                      <a:pt x="638" y="486"/>
                      <a:pt x="671" y="474"/>
                    </a:cubicBezTo>
                    <a:lnTo>
                      <a:pt x="696" y="464"/>
                    </a:lnTo>
                    <a:lnTo>
                      <a:pt x="718" y="453"/>
                    </a:lnTo>
                    <a:lnTo>
                      <a:pt x="739" y="439"/>
                    </a:lnTo>
                    <a:lnTo>
                      <a:pt x="765" y="424"/>
                    </a:lnTo>
                    <a:lnTo>
                      <a:pt x="776" y="417"/>
                    </a:lnTo>
                    <a:lnTo>
                      <a:pt x="786" y="406"/>
                    </a:lnTo>
                    <a:lnTo>
                      <a:pt x="823" y="399"/>
                    </a:lnTo>
                    <a:lnTo>
                      <a:pt x="856" y="399"/>
                    </a:lnTo>
                    <a:lnTo>
                      <a:pt x="888" y="395"/>
                    </a:lnTo>
                    <a:close/>
                    <a:moveTo>
                      <a:pt x="801" y="0"/>
                    </a:moveTo>
                    <a:lnTo>
                      <a:pt x="761" y="4"/>
                    </a:lnTo>
                    <a:lnTo>
                      <a:pt x="721" y="7"/>
                    </a:lnTo>
                    <a:lnTo>
                      <a:pt x="682" y="18"/>
                    </a:lnTo>
                    <a:lnTo>
                      <a:pt x="645" y="29"/>
                    </a:lnTo>
                    <a:lnTo>
                      <a:pt x="627" y="36"/>
                    </a:lnTo>
                    <a:lnTo>
                      <a:pt x="609" y="44"/>
                    </a:lnTo>
                    <a:lnTo>
                      <a:pt x="591" y="54"/>
                    </a:lnTo>
                    <a:lnTo>
                      <a:pt x="573" y="61"/>
                    </a:lnTo>
                    <a:lnTo>
                      <a:pt x="555" y="73"/>
                    </a:lnTo>
                    <a:lnTo>
                      <a:pt x="540" y="83"/>
                    </a:lnTo>
                    <a:lnTo>
                      <a:pt x="512" y="91"/>
                    </a:lnTo>
                    <a:lnTo>
                      <a:pt x="478" y="98"/>
                    </a:lnTo>
                    <a:lnTo>
                      <a:pt x="450" y="109"/>
                    </a:lnTo>
                    <a:lnTo>
                      <a:pt x="421" y="123"/>
                    </a:lnTo>
                    <a:lnTo>
                      <a:pt x="388" y="138"/>
                    </a:lnTo>
                    <a:lnTo>
                      <a:pt x="359" y="153"/>
                    </a:lnTo>
                    <a:lnTo>
                      <a:pt x="334" y="170"/>
                    </a:lnTo>
                    <a:lnTo>
                      <a:pt x="305" y="188"/>
                    </a:lnTo>
                    <a:lnTo>
                      <a:pt x="279" y="207"/>
                    </a:lnTo>
                    <a:lnTo>
                      <a:pt x="254" y="228"/>
                    </a:lnTo>
                    <a:lnTo>
                      <a:pt x="229" y="250"/>
                    </a:lnTo>
                    <a:lnTo>
                      <a:pt x="207" y="272"/>
                    </a:lnTo>
                    <a:lnTo>
                      <a:pt x="185" y="294"/>
                    </a:lnTo>
                    <a:lnTo>
                      <a:pt x="164" y="315"/>
                    </a:lnTo>
                    <a:lnTo>
                      <a:pt x="145" y="341"/>
                    </a:lnTo>
                    <a:lnTo>
                      <a:pt x="127" y="362"/>
                    </a:lnTo>
                    <a:lnTo>
                      <a:pt x="102" y="406"/>
                    </a:lnTo>
                    <a:lnTo>
                      <a:pt x="77" y="449"/>
                    </a:lnTo>
                    <a:lnTo>
                      <a:pt x="55" y="493"/>
                    </a:lnTo>
                    <a:lnTo>
                      <a:pt x="37" y="536"/>
                    </a:lnTo>
                    <a:lnTo>
                      <a:pt x="22" y="583"/>
                    </a:lnTo>
                    <a:lnTo>
                      <a:pt x="11" y="631"/>
                    </a:lnTo>
                    <a:lnTo>
                      <a:pt x="4" y="678"/>
                    </a:lnTo>
                    <a:lnTo>
                      <a:pt x="0" y="725"/>
                    </a:lnTo>
                    <a:lnTo>
                      <a:pt x="0" y="772"/>
                    </a:lnTo>
                    <a:lnTo>
                      <a:pt x="0" y="822"/>
                    </a:lnTo>
                    <a:lnTo>
                      <a:pt x="8" y="870"/>
                    </a:lnTo>
                    <a:lnTo>
                      <a:pt x="15" y="917"/>
                    </a:lnTo>
                    <a:lnTo>
                      <a:pt x="25" y="964"/>
                    </a:lnTo>
                    <a:lnTo>
                      <a:pt x="40" y="1011"/>
                    </a:lnTo>
                    <a:lnTo>
                      <a:pt x="58" y="1058"/>
                    </a:lnTo>
                    <a:lnTo>
                      <a:pt x="80" y="1102"/>
                    </a:lnTo>
                    <a:lnTo>
                      <a:pt x="105" y="1148"/>
                    </a:lnTo>
                    <a:lnTo>
                      <a:pt x="134" y="1192"/>
                    </a:lnTo>
                    <a:lnTo>
                      <a:pt x="164" y="1232"/>
                    </a:lnTo>
                    <a:lnTo>
                      <a:pt x="196" y="1272"/>
                    </a:lnTo>
                    <a:lnTo>
                      <a:pt x="232" y="1309"/>
                    </a:lnTo>
                    <a:lnTo>
                      <a:pt x="269" y="1344"/>
                    </a:lnTo>
                    <a:lnTo>
                      <a:pt x="308" y="1377"/>
                    </a:lnTo>
                    <a:lnTo>
                      <a:pt x="348" y="1409"/>
                    </a:lnTo>
                    <a:lnTo>
                      <a:pt x="391" y="1435"/>
                    </a:lnTo>
                    <a:lnTo>
                      <a:pt x="435" y="1461"/>
                    </a:lnTo>
                    <a:lnTo>
                      <a:pt x="482" y="1486"/>
                    </a:lnTo>
                    <a:lnTo>
                      <a:pt x="530" y="1504"/>
                    </a:lnTo>
                    <a:lnTo>
                      <a:pt x="577" y="1522"/>
                    </a:lnTo>
                    <a:lnTo>
                      <a:pt x="624" y="1540"/>
                    </a:lnTo>
                    <a:lnTo>
                      <a:pt x="674" y="1551"/>
                    </a:lnTo>
                    <a:lnTo>
                      <a:pt x="721" y="1562"/>
                    </a:lnTo>
                    <a:lnTo>
                      <a:pt x="772" y="1569"/>
                    </a:lnTo>
                    <a:lnTo>
                      <a:pt x="823" y="1573"/>
                    </a:lnTo>
                    <a:lnTo>
                      <a:pt x="873" y="1576"/>
                    </a:lnTo>
                    <a:lnTo>
                      <a:pt x="925" y="1576"/>
                    </a:lnTo>
                    <a:lnTo>
                      <a:pt x="972" y="1573"/>
                    </a:lnTo>
                    <a:lnTo>
                      <a:pt x="1022" y="1566"/>
                    </a:lnTo>
                    <a:lnTo>
                      <a:pt x="1073" y="1555"/>
                    </a:lnTo>
                    <a:lnTo>
                      <a:pt x="1120" y="1544"/>
                    </a:lnTo>
                    <a:lnTo>
                      <a:pt x="1167" y="1526"/>
                    </a:lnTo>
                    <a:lnTo>
                      <a:pt x="1214" y="1508"/>
                    </a:lnTo>
                    <a:lnTo>
                      <a:pt x="1261" y="1486"/>
                    </a:lnTo>
                    <a:lnTo>
                      <a:pt x="1305" y="1461"/>
                    </a:lnTo>
                    <a:lnTo>
                      <a:pt x="1348" y="1431"/>
                    </a:lnTo>
                    <a:lnTo>
                      <a:pt x="1388" y="1399"/>
                    </a:lnTo>
                    <a:lnTo>
                      <a:pt x="1428" y="1362"/>
                    </a:lnTo>
                    <a:lnTo>
                      <a:pt x="1465" y="1327"/>
                    </a:lnTo>
                    <a:lnTo>
                      <a:pt x="1497" y="1287"/>
                    </a:lnTo>
                    <a:lnTo>
                      <a:pt x="1526" y="1247"/>
                    </a:lnTo>
                    <a:lnTo>
                      <a:pt x="1552" y="1207"/>
                    </a:lnTo>
                    <a:lnTo>
                      <a:pt x="1577" y="1167"/>
                    </a:lnTo>
                    <a:lnTo>
                      <a:pt x="1599" y="1123"/>
                    </a:lnTo>
                    <a:lnTo>
                      <a:pt x="1617" y="1080"/>
                    </a:lnTo>
                    <a:lnTo>
                      <a:pt x="1631" y="1036"/>
                    </a:lnTo>
                    <a:lnTo>
                      <a:pt x="1642" y="993"/>
                    </a:lnTo>
                    <a:lnTo>
                      <a:pt x="1653" y="946"/>
                    </a:lnTo>
                    <a:lnTo>
                      <a:pt x="1660" y="902"/>
                    </a:lnTo>
                    <a:lnTo>
                      <a:pt x="1664" y="855"/>
                    </a:lnTo>
                    <a:lnTo>
                      <a:pt x="1667" y="808"/>
                    </a:lnTo>
                    <a:lnTo>
                      <a:pt x="1667" y="765"/>
                    </a:lnTo>
                    <a:lnTo>
                      <a:pt x="1664" y="718"/>
                    </a:lnTo>
                    <a:lnTo>
                      <a:pt x="1656" y="674"/>
                    </a:lnTo>
                    <a:lnTo>
                      <a:pt x="1649" y="627"/>
                    </a:lnTo>
                    <a:lnTo>
                      <a:pt x="1639" y="583"/>
                    </a:lnTo>
                    <a:lnTo>
                      <a:pt x="1624" y="540"/>
                    </a:lnTo>
                    <a:lnTo>
                      <a:pt x="1609" y="496"/>
                    </a:lnTo>
                    <a:lnTo>
                      <a:pt x="1591" y="457"/>
                    </a:lnTo>
                    <a:lnTo>
                      <a:pt x="1569" y="417"/>
                    </a:lnTo>
                    <a:lnTo>
                      <a:pt x="1547" y="377"/>
                    </a:lnTo>
                    <a:lnTo>
                      <a:pt x="1522" y="337"/>
                    </a:lnTo>
                    <a:lnTo>
                      <a:pt x="1493" y="301"/>
                    </a:lnTo>
                    <a:lnTo>
                      <a:pt x="1465" y="268"/>
                    </a:lnTo>
                    <a:lnTo>
                      <a:pt x="1432" y="235"/>
                    </a:lnTo>
                    <a:lnTo>
                      <a:pt x="1395" y="203"/>
                    </a:lnTo>
                    <a:lnTo>
                      <a:pt x="1356" y="174"/>
                    </a:lnTo>
                    <a:lnTo>
                      <a:pt x="1316" y="148"/>
                    </a:lnTo>
                    <a:lnTo>
                      <a:pt x="1276" y="123"/>
                    </a:lnTo>
                    <a:lnTo>
                      <a:pt x="1229" y="105"/>
                    </a:lnTo>
                    <a:lnTo>
                      <a:pt x="1186" y="83"/>
                    </a:lnTo>
                    <a:lnTo>
                      <a:pt x="1174" y="83"/>
                    </a:lnTo>
                    <a:lnTo>
                      <a:pt x="1156" y="73"/>
                    </a:lnTo>
                    <a:lnTo>
                      <a:pt x="1124" y="58"/>
                    </a:lnTo>
                    <a:lnTo>
                      <a:pt x="1084" y="44"/>
                    </a:lnTo>
                    <a:lnTo>
                      <a:pt x="1047" y="33"/>
                    </a:lnTo>
                    <a:lnTo>
                      <a:pt x="1008" y="22"/>
                    </a:lnTo>
                    <a:lnTo>
                      <a:pt x="968" y="11"/>
                    </a:lnTo>
                    <a:lnTo>
                      <a:pt x="925" y="4"/>
                    </a:lnTo>
                    <a:lnTo>
                      <a:pt x="885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7" name="Google Shape;1577;p35"/>
              <p:cNvSpPr/>
              <p:nvPr/>
            </p:nvSpPr>
            <p:spPr>
              <a:xfrm>
                <a:off x="412338" y="763925"/>
                <a:ext cx="91625" cy="45675"/>
              </a:xfrm>
              <a:custGeom>
                <a:avLst/>
                <a:gdLst/>
                <a:ahLst/>
                <a:cxnLst/>
                <a:rect l="l" t="t" r="r" b="b"/>
                <a:pathLst>
                  <a:path w="3665" h="1827" extrusionOk="0">
                    <a:moveTo>
                      <a:pt x="3592" y="0"/>
                    </a:moveTo>
                    <a:lnTo>
                      <a:pt x="3585" y="4"/>
                    </a:lnTo>
                    <a:lnTo>
                      <a:pt x="3581" y="4"/>
                    </a:lnTo>
                    <a:lnTo>
                      <a:pt x="3574" y="8"/>
                    </a:lnTo>
                    <a:lnTo>
                      <a:pt x="3566" y="8"/>
                    </a:lnTo>
                    <a:lnTo>
                      <a:pt x="3563" y="12"/>
                    </a:lnTo>
                    <a:lnTo>
                      <a:pt x="3556" y="15"/>
                    </a:lnTo>
                    <a:lnTo>
                      <a:pt x="3553" y="22"/>
                    </a:lnTo>
                    <a:lnTo>
                      <a:pt x="3548" y="26"/>
                    </a:lnTo>
                    <a:lnTo>
                      <a:pt x="3541" y="33"/>
                    </a:lnTo>
                    <a:lnTo>
                      <a:pt x="3466" y="142"/>
                    </a:lnTo>
                    <a:lnTo>
                      <a:pt x="3382" y="247"/>
                    </a:lnTo>
                    <a:lnTo>
                      <a:pt x="3292" y="352"/>
                    </a:lnTo>
                    <a:lnTo>
                      <a:pt x="3197" y="450"/>
                    </a:lnTo>
                    <a:lnTo>
                      <a:pt x="3103" y="544"/>
                    </a:lnTo>
                    <a:lnTo>
                      <a:pt x="2998" y="639"/>
                    </a:lnTo>
                    <a:lnTo>
                      <a:pt x="2892" y="726"/>
                    </a:lnTo>
                    <a:lnTo>
                      <a:pt x="2784" y="805"/>
                    </a:lnTo>
                    <a:lnTo>
                      <a:pt x="2672" y="885"/>
                    </a:lnTo>
                    <a:lnTo>
                      <a:pt x="2556" y="957"/>
                    </a:lnTo>
                    <a:lnTo>
                      <a:pt x="2436" y="1022"/>
                    </a:lnTo>
                    <a:lnTo>
                      <a:pt x="2317" y="1084"/>
                    </a:lnTo>
                    <a:lnTo>
                      <a:pt x="2255" y="1113"/>
                    </a:lnTo>
                    <a:lnTo>
                      <a:pt x="2190" y="1139"/>
                    </a:lnTo>
                    <a:lnTo>
                      <a:pt x="2128" y="1164"/>
                    </a:lnTo>
                    <a:lnTo>
                      <a:pt x="2066" y="1189"/>
                    </a:lnTo>
                    <a:lnTo>
                      <a:pt x="2001" y="1211"/>
                    </a:lnTo>
                    <a:lnTo>
                      <a:pt x="1936" y="1233"/>
                    </a:lnTo>
                    <a:lnTo>
                      <a:pt x="1874" y="1251"/>
                    </a:lnTo>
                    <a:lnTo>
                      <a:pt x="1809" y="1265"/>
                    </a:lnTo>
                    <a:lnTo>
                      <a:pt x="1755" y="1280"/>
                    </a:lnTo>
                    <a:lnTo>
                      <a:pt x="1700" y="1291"/>
                    </a:lnTo>
                    <a:lnTo>
                      <a:pt x="1650" y="1298"/>
                    </a:lnTo>
                    <a:lnTo>
                      <a:pt x="1599" y="1305"/>
                    </a:lnTo>
                    <a:cubicBezTo>
                      <a:pt x="1563" y="1308"/>
                      <a:pt x="1531" y="1313"/>
                      <a:pt x="1494" y="1316"/>
                    </a:cubicBezTo>
                    <a:lnTo>
                      <a:pt x="1392" y="1320"/>
                    </a:lnTo>
                    <a:lnTo>
                      <a:pt x="1295" y="1320"/>
                    </a:lnTo>
                    <a:lnTo>
                      <a:pt x="1193" y="1316"/>
                    </a:lnTo>
                    <a:lnTo>
                      <a:pt x="1096" y="1313"/>
                    </a:lnTo>
                    <a:lnTo>
                      <a:pt x="994" y="1301"/>
                    </a:lnTo>
                    <a:cubicBezTo>
                      <a:pt x="863" y="1287"/>
                      <a:pt x="733" y="1273"/>
                      <a:pt x="599" y="1261"/>
                    </a:cubicBezTo>
                    <a:lnTo>
                      <a:pt x="497" y="1251"/>
                    </a:lnTo>
                    <a:lnTo>
                      <a:pt x="396" y="1243"/>
                    </a:lnTo>
                    <a:lnTo>
                      <a:pt x="295" y="1240"/>
                    </a:lnTo>
                    <a:lnTo>
                      <a:pt x="189" y="1236"/>
                    </a:lnTo>
                    <a:lnTo>
                      <a:pt x="171" y="1236"/>
                    </a:lnTo>
                    <a:lnTo>
                      <a:pt x="153" y="1240"/>
                    </a:lnTo>
                    <a:lnTo>
                      <a:pt x="135" y="1243"/>
                    </a:lnTo>
                    <a:lnTo>
                      <a:pt x="121" y="1251"/>
                    </a:lnTo>
                    <a:lnTo>
                      <a:pt x="106" y="1255"/>
                    </a:lnTo>
                    <a:lnTo>
                      <a:pt x="91" y="1261"/>
                    </a:lnTo>
                    <a:lnTo>
                      <a:pt x="77" y="1273"/>
                    </a:lnTo>
                    <a:lnTo>
                      <a:pt x="66" y="1280"/>
                    </a:lnTo>
                    <a:lnTo>
                      <a:pt x="55" y="1291"/>
                    </a:lnTo>
                    <a:lnTo>
                      <a:pt x="44" y="1301"/>
                    </a:lnTo>
                    <a:lnTo>
                      <a:pt x="37" y="1313"/>
                    </a:lnTo>
                    <a:lnTo>
                      <a:pt x="26" y="1327"/>
                    </a:lnTo>
                    <a:lnTo>
                      <a:pt x="19" y="1338"/>
                    </a:lnTo>
                    <a:lnTo>
                      <a:pt x="15" y="1352"/>
                    </a:lnTo>
                    <a:lnTo>
                      <a:pt x="9" y="1367"/>
                    </a:lnTo>
                    <a:lnTo>
                      <a:pt x="4" y="1381"/>
                    </a:lnTo>
                    <a:lnTo>
                      <a:pt x="1" y="1395"/>
                    </a:lnTo>
                    <a:lnTo>
                      <a:pt x="1" y="1410"/>
                    </a:lnTo>
                    <a:lnTo>
                      <a:pt x="1" y="1428"/>
                    </a:lnTo>
                    <a:lnTo>
                      <a:pt x="1" y="1443"/>
                    </a:lnTo>
                    <a:lnTo>
                      <a:pt x="1" y="1457"/>
                    </a:lnTo>
                    <a:lnTo>
                      <a:pt x="4" y="1472"/>
                    </a:lnTo>
                    <a:lnTo>
                      <a:pt x="9" y="1487"/>
                    </a:lnTo>
                    <a:lnTo>
                      <a:pt x="12" y="1501"/>
                    </a:lnTo>
                    <a:lnTo>
                      <a:pt x="19" y="1515"/>
                    </a:lnTo>
                    <a:lnTo>
                      <a:pt x="26" y="1530"/>
                    </a:lnTo>
                    <a:lnTo>
                      <a:pt x="34" y="1544"/>
                    </a:lnTo>
                    <a:lnTo>
                      <a:pt x="41" y="1559"/>
                    </a:lnTo>
                    <a:lnTo>
                      <a:pt x="52" y="1569"/>
                    </a:lnTo>
                    <a:lnTo>
                      <a:pt x="66" y="1581"/>
                    </a:lnTo>
                    <a:lnTo>
                      <a:pt x="77" y="1591"/>
                    </a:lnTo>
                    <a:lnTo>
                      <a:pt x="91" y="1602"/>
                    </a:lnTo>
                    <a:lnTo>
                      <a:pt x="146" y="1635"/>
                    </a:lnTo>
                    <a:lnTo>
                      <a:pt x="200" y="1664"/>
                    </a:lnTo>
                    <a:lnTo>
                      <a:pt x="258" y="1693"/>
                    </a:lnTo>
                    <a:lnTo>
                      <a:pt x="316" y="1715"/>
                    </a:lnTo>
                    <a:lnTo>
                      <a:pt x="374" y="1736"/>
                    </a:lnTo>
                    <a:lnTo>
                      <a:pt x="436" y="1758"/>
                    </a:lnTo>
                    <a:lnTo>
                      <a:pt x="497" y="1773"/>
                    </a:lnTo>
                    <a:lnTo>
                      <a:pt x="559" y="1787"/>
                    </a:lnTo>
                    <a:lnTo>
                      <a:pt x="624" y="1798"/>
                    </a:lnTo>
                    <a:lnTo>
                      <a:pt x="690" y="1809"/>
                    </a:lnTo>
                    <a:lnTo>
                      <a:pt x="755" y="1816"/>
                    </a:lnTo>
                    <a:lnTo>
                      <a:pt x="820" y="1823"/>
                    </a:lnTo>
                    <a:lnTo>
                      <a:pt x="885" y="1827"/>
                    </a:lnTo>
                    <a:lnTo>
                      <a:pt x="1019" y="1827"/>
                    </a:lnTo>
                    <a:lnTo>
                      <a:pt x="1088" y="1823"/>
                    </a:lnTo>
                    <a:lnTo>
                      <a:pt x="1153" y="1820"/>
                    </a:lnTo>
                    <a:lnTo>
                      <a:pt x="1222" y="1816"/>
                    </a:lnTo>
                    <a:lnTo>
                      <a:pt x="1352" y="1798"/>
                    </a:lnTo>
                    <a:lnTo>
                      <a:pt x="1487" y="1776"/>
                    </a:lnTo>
                    <a:lnTo>
                      <a:pt x="1617" y="1751"/>
                    </a:lnTo>
                    <a:cubicBezTo>
                      <a:pt x="1661" y="1740"/>
                      <a:pt x="1704" y="1729"/>
                      <a:pt x="1744" y="1718"/>
                    </a:cubicBezTo>
                    <a:cubicBezTo>
                      <a:pt x="1787" y="1704"/>
                      <a:pt x="1827" y="1693"/>
                      <a:pt x="1867" y="1682"/>
                    </a:cubicBezTo>
                    <a:cubicBezTo>
                      <a:pt x="1907" y="1668"/>
                      <a:pt x="1947" y="1656"/>
                      <a:pt x="1987" y="1642"/>
                    </a:cubicBezTo>
                    <a:cubicBezTo>
                      <a:pt x="2026" y="1628"/>
                      <a:pt x="2063" y="1613"/>
                      <a:pt x="2103" y="1599"/>
                    </a:cubicBezTo>
                    <a:lnTo>
                      <a:pt x="2171" y="1574"/>
                    </a:lnTo>
                    <a:lnTo>
                      <a:pt x="2237" y="1544"/>
                    </a:lnTo>
                    <a:lnTo>
                      <a:pt x="2302" y="1512"/>
                    </a:lnTo>
                    <a:lnTo>
                      <a:pt x="2367" y="1482"/>
                    </a:lnTo>
                    <a:lnTo>
                      <a:pt x="2429" y="1447"/>
                    </a:lnTo>
                    <a:lnTo>
                      <a:pt x="2491" y="1414"/>
                    </a:lnTo>
                    <a:lnTo>
                      <a:pt x="2552" y="1378"/>
                    </a:lnTo>
                    <a:lnTo>
                      <a:pt x="2610" y="1341"/>
                    </a:lnTo>
                    <a:lnTo>
                      <a:pt x="2668" y="1305"/>
                    </a:lnTo>
                    <a:lnTo>
                      <a:pt x="2722" y="1265"/>
                    </a:lnTo>
                    <a:lnTo>
                      <a:pt x="2777" y="1226"/>
                    </a:lnTo>
                    <a:lnTo>
                      <a:pt x="2831" y="1182"/>
                    </a:lnTo>
                    <a:lnTo>
                      <a:pt x="2882" y="1142"/>
                    </a:lnTo>
                    <a:lnTo>
                      <a:pt x="2932" y="1095"/>
                    </a:lnTo>
                    <a:lnTo>
                      <a:pt x="2979" y="1052"/>
                    </a:lnTo>
                    <a:lnTo>
                      <a:pt x="3031" y="1004"/>
                    </a:lnTo>
                    <a:lnTo>
                      <a:pt x="3078" y="957"/>
                    </a:lnTo>
                    <a:lnTo>
                      <a:pt x="3121" y="907"/>
                    </a:lnTo>
                    <a:lnTo>
                      <a:pt x="3165" y="860"/>
                    </a:lnTo>
                    <a:lnTo>
                      <a:pt x="3208" y="808"/>
                    </a:lnTo>
                    <a:lnTo>
                      <a:pt x="3295" y="700"/>
                    </a:lnTo>
                    <a:lnTo>
                      <a:pt x="3374" y="591"/>
                    </a:lnTo>
                    <a:lnTo>
                      <a:pt x="3451" y="475"/>
                    </a:lnTo>
                    <a:cubicBezTo>
                      <a:pt x="3473" y="435"/>
                      <a:pt x="3498" y="395"/>
                      <a:pt x="3523" y="356"/>
                    </a:cubicBezTo>
                    <a:cubicBezTo>
                      <a:pt x="3545" y="313"/>
                      <a:pt x="3566" y="273"/>
                      <a:pt x="3592" y="229"/>
                    </a:cubicBezTo>
                    <a:lnTo>
                      <a:pt x="3657" y="99"/>
                    </a:lnTo>
                    <a:lnTo>
                      <a:pt x="3661" y="91"/>
                    </a:lnTo>
                    <a:lnTo>
                      <a:pt x="3665" y="84"/>
                    </a:lnTo>
                    <a:lnTo>
                      <a:pt x="3665" y="77"/>
                    </a:lnTo>
                    <a:lnTo>
                      <a:pt x="3665" y="69"/>
                    </a:lnTo>
                    <a:lnTo>
                      <a:pt x="3665" y="66"/>
                    </a:lnTo>
                    <a:lnTo>
                      <a:pt x="3665" y="59"/>
                    </a:lnTo>
                    <a:lnTo>
                      <a:pt x="3665" y="52"/>
                    </a:lnTo>
                    <a:lnTo>
                      <a:pt x="3665" y="47"/>
                    </a:lnTo>
                    <a:lnTo>
                      <a:pt x="3661" y="40"/>
                    </a:lnTo>
                    <a:lnTo>
                      <a:pt x="3657" y="37"/>
                    </a:lnTo>
                    <a:lnTo>
                      <a:pt x="3653" y="30"/>
                    </a:lnTo>
                    <a:lnTo>
                      <a:pt x="3650" y="26"/>
                    </a:lnTo>
                    <a:lnTo>
                      <a:pt x="3647" y="22"/>
                    </a:lnTo>
                    <a:lnTo>
                      <a:pt x="3643" y="19"/>
                    </a:lnTo>
                    <a:lnTo>
                      <a:pt x="3640" y="15"/>
                    </a:lnTo>
                    <a:lnTo>
                      <a:pt x="3632" y="12"/>
                    </a:lnTo>
                    <a:lnTo>
                      <a:pt x="3628" y="8"/>
                    </a:lnTo>
                    <a:lnTo>
                      <a:pt x="3621" y="4"/>
                    </a:lnTo>
                    <a:lnTo>
                      <a:pt x="3610" y="4"/>
                    </a:lnTo>
                    <a:lnTo>
                      <a:pt x="3603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8" name="Google Shape;1578;p35"/>
              <p:cNvSpPr/>
              <p:nvPr/>
            </p:nvSpPr>
            <p:spPr>
              <a:xfrm>
                <a:off x="537013" y="849900"/>
                <a:ext cx="131025" cy="141250"/>
              </a:xfrm>
              <a:custGeom>
                <a:avLst/>
                <a:gdLst/>
                <a:ahLst/>
                <a:cxnLst/>
                <a:rect l="l" t="t" r="r" b="b"/>
                <a:pathLst>
                  <a:path w="5241" h="5650" extrusionOk="0">
                    <a:moveTo>
                      <a:pt x="1508" y="207"/>
                    </a:moveTo>
                    <a:lnTo>
                      <a:pt x="1635" y="211"/>
                    </a:lnTo>
                    <a:lnTo>
                      <a:pt x="1762" y="218"/>
                    </a:lnTo>
                    <a:lnTo>
                      <a:pt x="1884" y="229"/>
                    </a:lnTo>
                    <a:lnTo>
                      <a:pt x="2011" y="244"/>
                    </a:lnTo>
                    <a:lnTo>
                      <a:pt x="2135" y="261"/>
                    </a:lnTo>
                    <a:lnTo>
                      <a:pt x="2257" y="287"/>
                    </a:lnTo>
                    <a:lnTo>
                      <a:pt x="2381" y="316"/>
                    </a:lnTo>
                    <a:lnTo>
                      <a:pt x="2504" y="348"/>
                    </a:lnTo>
                    <a:lnTo>
                      <a:pt x="2624" y="381"/>
                    </a:lnTo>
                    <a:lnTo>
                      <a:pt x="2744" y="425"/>
                    </a:lnTo>
                    <a:lnTo>
                      <a:pt x="2859" y="468"/>
                    </a:lnTo>
                    <a:lnTo>
                      <a:pt x="2975" y="515"/>
                    </a:lnTo>
                    <a:lnTo>
                      <a:pt x="3088" y="570"/>
                    </a:lnTo>
                    <a:lnTo>
                      <a:pt x="3200" y="624"/>
                    </a:lnTo>
                    <a:lnTo>
                      <a:pt x="3312" y="686"/>
                    </a:lnTo>
                    <a:lnTo>
                      <a:pt x="3421" y="751"/>
                    </a:lnTo>
                    <a:lnTo>
                      <a:pt x="3526" y="820"/>
                    </a:lnTo>
                    <a:lnTo>
                      <a:pt x="3627" y="896"/>
                    </a:lnTo>
                    <a:lnTo>
                      <a:pt x="3729" y="972"/>
                    </a:lnTo>
                    <a:lnTo>
                      <a:pt x="3827" y="1055"/>
                    </a:lnTo>
                    <a:lnTo>
                      <a:pt x="3921" y="1139"/>
                    </a:lnTo>
                    <a:lnTo>
                      <a:pt x="4015" y="1229"/>
                    </a:lnTo>
                    <a:lnTo>
                      <a:pt x="4106" y="1323"/>
                    </a:lnTo>
                    <a:lnTo>
                      <a:pt x="4189" y="1421"/>
                    </a:lnTo>
                    <a:lnTo>
                      <a:pt x="4262" y="1512"/>
                    </a:lnTo>
                    <a:lnTo>
                      <a:pt x="4327" y="1599"/>
                    </a:lnTo>
                    <a:lnTo>
                      <a:pt x="4393" y="1686"/>
                    </a:lnTo>
                    <a:lnTo>
                      <a:pt x="4450" y="1776"/>
                    </a:lnTo>
                    <a:lnTo>
                      <a:pt x="4508" y="1867"/>
                    </a:lnTo>
                    <a:lnTo>
                      <a:pt x="4559" y="1957"/>
                    </a:lnTo>
                    <a:lnTo>
                      <a:pt x="4606" y="2048"/>
                    </a:lnTo>
                    <a:lnTo>
                      <a:pt x="4654" y="2142"/>
                    </a:lnTo>
                    <a:lnTo>
                      <a:pt x="4693" y="2236"/>
                    </a:lnTo>
                    <a:lnTo>
                      <a:pt x="4733" y="2331"/>
                    </a:lnTo>
                    <a:lnTo>
                      <a:pt x="4766" y="2425"/>
                    </a:lnTo>
                    <a:lnTo>
                      <a:pt x="4798" y="2519"/>
                    </a:lnTo>
                    <a:lnTo>
                      <a:pt x="4827" y="2614"/>
                    </a:lnTo>
                    <a:lnTo>
                      <a:pt x="4849" y="2708"/>
                    </a:lnTo>
                    <a:lnTo>
                      <a:pt x="4871" y="2805"/>
                    </a:lnTo>
                    <a:lnTo>
                      <a:pt x="4893" y="2903"/>
                    </a:lnTo>
                    <a:lnTo>
                      <a:pt x="4907" y="2997"/>
                    </a:lnTo>
                    <a:lnTo>
                      <a:pt x="4921" y="3096"/>
                    </a:lnTo>
                    <a:lnTo>
                      <a:pt x="4928" y="3193"/>
                    </a:lnTo>
                    <a:lnTo>
                      <a:pt x="4936" y="3291"/>
                    </a:lnTo>
                    <a:lnTo>
                      <a:pt x="4943" y="3389"/>
                    </a:lnTo>
                    <a:lnTo>
                      <a:pt x="4943" y="3490"/>
                    </a:lnTo>
                    <a:lnTo>
                      <a:pt x="4943" y="3588"/>
                    </a:lnTo>
                    <a:lnTo>
                      <a:pt x="4940" y="3686"/>
                    </a:lnTo>
                    <a:lnTo>
                      <a:pt x="4932" y="3788"/>
                    </a:lnTo>
                    <a:lnTo>
                      <a:pt x="4925" y="3885"/>
                    </a:lnTo>
                    <a:lnTo>
                      <a:pt x="4914" y="3984"/>
                    </a:lnTo>
                    <a:lnTo>
                      <a:pt x="4903" y="4084"/>
                    </a:lnTo>
                    <a:lnTo>
                      <a:pt x="4888" y="4183"/>
                    </a:lnTo>
                    <a:lnTo>
                      <a:pt x="4871" y="4284"/>
                    </a:lnTo>
                    <a:lnTo>
                      <a:pt x="4853" y="4382"/>
                    </a:lnTo>
                    <a:lnTo>
                      <a:pt x="4831" y="4479"/>
                    </a:lnTo>
                    <a:lnTo>
                      <a:pt x="4838" y="4371"/>
                    </a:lnTo>
                    <a:lnTo>
                      <a:pt x="4845" y="4266"/>
                    </a:lnTo>
                    <a:lnTo>
                      <a:pt x="4849" y="4157"/>
                    </a:lnTo>
                    <a:lnTo>
                      <a:pt x="4849" y="4049"/>
                    </a:lnTo>
                    <a:lnTo>
                      <a:pt x="4845" y="3944"/>
                    </a:lnTo>
                    <a:lnTo>
                      <a:pt x="4838" y="3838"/>
                    </a:lnTo>
                    <a:lnTo>
                      <a:pt x="4827" y="3733"/>
                    </a:lnTo>
                    <a:lnTo>
                      <a:pt x="4813" y="3631"/>
                    </a:lnTo>
                    <a:lnTo>
                      <a:pt x="4794" y="3530"/>
                    </a:lnTo>
                    <a:lnTo>
                      <a:pt x="4773" y="3429"/>
                    </a:lnTo>
                    <a:lnTo>
                      <a:pt x="4751" y="3327"/>
                    </a:lnTo>
                    <a:lnTo>
                      <a:pt x="4726" y="3229"/>
                    </a:lnTo>
                    <a:lnTo>
                      <a:pt x="4697" y="3128"/>
                    </a:lnTo>
                    <a:lnTo>
                      <a:pt x="4664" y="3034"/>
                    </a:lnTo>
                    <a:lnTo>
                      <a:pt x="4627" y="2936"/>
                    </a:lnTo>
                    <a:lnTo>
                      <a:pt x="4592" y="2842"/>
                    </a:lnTo>
                    <a:lnTo>
                      <a:pt x="4548" y="2748"/>
                    </a:lnTo>
                    <a:lnTo>
                      <a:pt x="4505" y="2653"/>
                    </a:lnTo>
                    <a:lnTo>
                      <a:pt x="4461" y="2562"/>
                    </a:lnTo>
                    <a:lnTo>
                      <a:pt x="4410" y="2472"/>
                    </a:lnTo>
                    <a:lnTo>
                      <a:pt x="4360" y="2385"/>
                    </a:lnTo>
                    <a:lnTo>
                      <a:pt x="4306" y="2298"/>
                    </a:lnTo>
                    <a:lnTo>
                      <a:pt x="4251" y="2211"/>
                    </a:lnTo>
                    <a:lnTo>
                      <a:pt x="4189" y="2128"/>
                    </a:lnTo>
                    <a:lnTo>
                      <a:pt x="4132" y="2044"/>
                    </a:lnTo>
                    <a:lnTo>
                      <a:pt x="4066" y="1965"/>
                    </a:lnTo>
                    <a:lnTo>
                      <a:pt x="4001" y="1881"/>
                    </a:lnTo>
                    <a:lnTo>
                      <a:pt x="3932" y="1805"/>
                    </a:lnTo>
                    <a:lnTo>
                      <a:pt x="3863" y="1729"/>
                    </a:lnTo>
                    <a:lnTo>
                      <a:pt x="3791" y="1653"/>
                    </a:lnTo>
                    <a:lnTo>
                      <a:pt x="3719" y="1581"/>
                    </a:lnTo>
                    <a:lnTo>
                      <a:pt x="3642" y="1508"/>
                    </a:lnTo>
                    <a:lnTo>
                      <a:pt x="3566" y="1440"/>
                    </a:lnTo>
                    <a:lnTo>
                      <a:pt x="3486" y="1370"/>
                    </a:lnTo>
                    <a:lnTo>
                      <a:pt x="3403" y="1305"/>
                    </a:lnTo>
                    <a:lnTo>
                      <a:pt x="3319" y="1240"/>
                    </a:lnTo>
                    <a:lnTo>
                      <a:pt x="3236" y="1179"/>
                    </a:lnTo>
                    <a:lnTo>
                      <a:pt x="3149" y="1117"/>
                    </a:lnTo>
                    <a:lnTo>
                      <a:pt x="3062" y="1059"/>
                    </a:lnTo>
                    <a:lnTo>
                      <a:pt x="2972" y="1000"/>
                    </a:lnTo>
                    <a:lnTo>
                      <a:pt x="2881" y="946"/>
                    </a:lnTo>
                    <a:lnTo>
                      <a:pt x="2787" y="896"/>
                    </a:lnTo>
                    <a:lnTo>
                      <a:pt x="2697" y="845"/>
                    </a:lnTo>
                    <a:lnTo>
                      <a:pt x="2598" y="794"/>
                    </a:lnTo>
                    <a:lnTo>
                      <a:pt x="2504" y="751"/>
                    </a:lnTo>
                    <a:lnTo>
                      <a:pt x="2406" y="704"/>
                    </a:lnTo>
                    <a:lnTo>
                      <a:pt x="2309" y="664"/>
                    </a:lnTo>
                    <a:lnTo>
                      <a:pt x="2207" y="624"/>
                    </a:lnTo>
                    <a:lnTo>
                      <a:pt x="2105" y="587"/>
                    </a:lnTo>
                    <a:lnTo>
                      <a:pt x="2004" y="552"/>
                    </a:lnTo>
                    <a:lnTo>
                      <a:pt x="1903" y="519"/>
                    </a:lnTo>
                    <a:lnTo>
                      <a:pt x="1797" y="490"/>
                    </a:lnTo>
                    <a:lnTo>
                      <a:pt x="1692" y="461"/>
                    </a:lnTo>
                    <a:lnTo>
                      <a:pt x="1588" y="435"/>
                    </a:lnTo>
                    <a:lnTo>
                      <a:pt x="1483" y="413"/>
                    </a:lnTo>
                    <a:lnTo>
                      <a:pt x="1377" y="396"/>
                    </a:lnTo>
                    <a:lnTo>
                      <a:pt x="1269" y="378"/>
                    </a:lnTo>
                    <a:lnTo>
                      <a:pt x="1160" y="363"/>
                    </a:lnTo>
                    <a:lnTo>
                      <a:pt x="1051" y="348"/>
                    </a:lnTo>
                    <a:lnTo>
                      <a:pt x="942" y="341"/>
                    </a:lnTo>
                    <a:lnTo>
                      <a:pt x="834" y="334"/>
                    </a:lnTo>
                    <a:lnTo>
                      <a:pt x="725" y="331"/>
                    </a:lnTo>
                    <a:lnTo>
                      <a:pt x="616" y="326"/>
                    </a:lnTo>
                    <a:lnTo>
                      <a:pt x="504" y="331"/>
                    </a:lnTo>
                    <a:lnTo>
                      <a:pt x="504" y="331"/>
                    </a:lnTo>
                    <a:lnTo>
                      <a:pt x="627" y="301"/>
                    </a:lnTo>
                    <a:lnTo>
                      <a:pt x="754" y="272"/>
                    </a:lnTo>
                    <a:lnTo>
                      <a:pt x="877" y="254"/>
                    </a:lnTo>
                    <a:lnTo>
                      <a:pt x="1004" y="236"/>
                    </a:lnTo>
                    <a:lnTo>
                      <a:pt x="1131" y="222"/>
                    </a:lnTo>
                    <a:lnTo>
                      <a:pt x="1257" y="214"/>
                    </a:lnTo>
                    <a:lnTo>
                      <a:pt x="1381" y="207"/>
                    </a:lnTo>
                    <a:close/>
                    <a:moveTo>
                      <a:pt x="1591" y="0"/>
                    </a:moveTo>
                    <a:lnTo>
                      <a:pt x="1436" y="8"/>
                    </a:lnTo>
                    <a:lnTo>
                      <a:pt x="1283" y="18"/>
                    </a:lnTo>
                    <a:lnTo>
                      <a:pt x="1127" y="37"/>
                    </a:lnTo>
                    <a:lnTo>
                      <a:pt x="975" y="62"/>
                    </a:lnTo>
                    <a:lnTo>
                      <a:pt x="819" y="95"/>
                    </a:lnTo>
                    <a:lnTo>
                      <a:pt x="667" y="131"/>
                    </a:lnTo>
                    <a:lnTo>
                      <a:pt x="518" y="174"/>
                    </a:lnTo>
                    <a:lnTo>
                      <a:pt x="370" y="225"/>
                    </a:lnTo>
                    <a:lnTo>
                      <a:pt x="221" y="279"/>
                    </a:lnTo>
                    <a:lnTo>
                      <a:pt x="76" y="341"/>
                    </a:lnTo>
                    <a:lnTo>
                      <a:pt x="73" y="345"/>
                    </a:lnTo>
                    <a:lnTo>
                      <a:pt x="69" y="345"/>
                    </a:lnTo>
                    <a:lnTo>
                      <a:pt x="66" y="348"/>
                    </a:lnTo>
                    <a:lnTo>
                      <a:pt x="61" y="352"/>
                    </a:lnTo>
                    <a:lnTo>
                      <a:pt x="58" y="359"/>
                    </a:lnTo>
                    <a:lnTo>
                      <a:pt x="55" y="366"/>
                    </a:lnTo>
                    <a:lnTo>
                      <a:pt x="26" y="366"/>
                    </a:lnTo>
                    <a:lnTo>
                      <a:pt x="22" y="370"/>
                    </a:lnTo>
                    <a:lnTo>
                      <a:pt x="18" y="370"/>
                    </a:lnTo>
                    <a:lnTo>
                      <a:pt x="15" y="374"/>
                    </a:lnTo>
                    <a:lnTo>
                      <a:pt x="11" y="374"/>
                    </a:lnTo>
                    <a:lnTo>
                      <a:pt x="11" y="378"/>
                    </a:lnTo>
                    <a:lnTo>
                      <a:pt x="8" y="381"/>
                    </a:lnTo>
                    <a:lnTo>
                      <a:pt x="4" y="385"/>
                    </a:lnTo>
                    <a:lnTo>
                      <a:pt x="1" y="392"/>
                    </a:lnTo>
                    <a:lnTo>
                      <a:pt x="1" y="399"/>
                    </a:lnTo>
                    <a:lnTo>
                      <a:pt x="1" y="406"/>
                    </a:lnTo>
                    <a:lnTo>
                      <a:pt x="1" y="413"/>
                    </a:lnTo>
                    <a:lnTo>
                      <a:pt x="1" y="425"/>
                    </a:lnTo>
                    <a:lnTo>
                      <a:pt x="4" y="432"/>
                    </a:lnTo>
                    <a:lnTo>
                      <a:pt x="8" y="439"/>
                    </a:lnTo>
                    <a:lnTo>
                      <a:pt x="11" y="443"/>
                    </a:lnTo>
                    <a:lnTo>
                      <a:pt x="15" y="446"/>
                    </a:lnTo>
                    <a:lnTo>
                      <a:pt x="18" y="450"/>
                    </a:lnTo>
                    <a:lnTo>
                      <a:pt x="22" y="450"/>
                    </a:lnTo>
                    <a:lnTo>
                      <a:pt x="26" y="453"/>
                    </a:lnTo>
                    <a:lnTo>
                      <a:pt x="44" y="453"/>
                    </a:lnTo>
                    <a:lnTo>
                      <a:pt x="175" y="446"/>
                    </a:lnTo>
                    <a:lnTo>
                      <a:pt x="305" y="439"/>
                    </a:lnTo>
                    <a:lnTo>
                      <a:pt x="435" y="435"/>
                    </a:lnTo>
                    <a:lnTo>
                      <a:pt x="566" y="439"/>
                    </a:lnTo>
                    <a:lnTo>
                      <a:pt x="696" y="446"/>
                    </a:lnTo>
                    <a:lnTo>
                      <a:pt x="827" y="457"/>
                    </a:lnTo>
                    <a:lnTo>
                      <a:pt x="957" y="472"/>
                    </a:lnTo>
                    <a:lnTo>
                      <a:pt x="1088" y="493"/>
                    </a:lnTo>
                    <a:lnTo>
                      <a:pt x="1214" y="515"/>
                    </a:lnTo>
                    <a:lnTo>
                      <a:pt x="1341" y="540"/>
                    </a:lnTo>
                    <a:lnTo>
                      <a:pt x="1468" y="573"/>
                    </a:lnTo>
                    <a:lnTo>
                      <a:pt x="1595" y="609"/>
                    </a:lnTo>
                    <a:lnTo>
                      <a:pt x="1718" y="646"/>
                    </a:lnTo>
                    <a:lnTo>
                      <a:pt x="1841" y="689"/>
                    </a:lnTo>
                    <a:lnTo>
                      <a:pt x="1964" y="736"/>
                    </a:lnTo>
                    <a:lnTo>
                      <a:pt x="2084" y="787"/>
                    </a:lnTo>
                    <a:lnTo>
                      <a:pt x="2204" y="841"/>
                    </a:lnTo>
                    <a:lnTo>
                      <a:pt x="2319" y="900"/>
                    </a:lnTo>
                    <a:lnTo>
                      <a:pt x="2436" y="961"/>
                    </a:lnTo>
                    <a:lnTo>
                      <a:pt x="2548" y="1026"/>
                    </a:lnTo>
                    <a:lnTo>
                      <a:pt x="2657" y="1095"/>
                    </a:lnTo>
                    <a:lnTo>
                      <a:pt x="2765" y="1167"/>
                    </a:lnTo>
                    <a:lnTo>
                      <a:pt x="2871" y="1244"/>
                    </a:lnTo>
                    <a:lnTo>
                      <a:pt x="2975" y="1323"/>
                    </a:lnTo>
                    <a:lnTo>
                      <a:pt x="3073" y="1407"/>
                    </a:lnTo>
                    <a:lnTo>
                      <a:pt x="3171" y="1494"/>
                    </a:lnTo>
                    <a:lnTo>
                      <a:pt x="3269" y="1584"/>
                    </a:lnTo>
                    <a:lnTo>
                      <a:pt x="3359" y="1679"/>
                    </a:lnTo>
                    <a:lnTo>
                      <a:pt x="3450" y="1773"/>
                    </a:lnTo>
                    <a:lnTo>
                      <a:pt x="3533" y="1874"/>
                    </a:lnTo>
                    <a:lnTo>
                      <a:pt x="3617" y="1979"/>
                    </a:lnTo>
                    <a:lnTo>
                      <a:pt x="3697" y="2084"/>
                    </a:lnTo>
                    <a:lnTo>
                      <a:pt x="3766" y="2186"/>
                    </a:lnTo>
                    <a:lnTo>
                      <a:pt x="3831" y="2288"/>
                    </a:lnTo>
                    <a:lnTo>
                      <a:pt x="3893" y="2388"/>
                    </a:lnTo>
                    <a:lnTo>
                      <a:pt x="3950" y="2490"/>
                    </a:lnTo>
                    <a:lnTo>
                      <a:pt x="4005" y="2592"/>
                    </a:lnTo>
                    <a:lnTo>
                      <a:pt x="4055" y="2696"/>
                    </a:lnTo>
                    <a:lnTo>
                      <a:pt x="4106" y="2802"/>
                    </a:lnTo>
                    <a:lnTo>
                      <a:pt x="4149" y="2907"/>
                    </a:lnTo>
                    <a:lnTo>
                      <a:pt x="4193" y="3012"/>
                    </a:lnTo>
                    <a:lnTo>
                      <a:pt x="4229" y="3121"/>
                    </a:lnTo>
                    <a:lnTo>
                      <a:pt x="4266" y="3226"/>
                    </a:lnTo>
                    <a:lnTo>
                      <a:pt x="4298" y="3335"/>
                    </a:lnTo>
                    <a:lnTo>
                      <a:pt x="4331" y="3443"/>
                    </a:lnTo>
                    <a:lnTo>
                      <a:pt x="4356" y="3552"/>
                    </a:lnTo>
                    <a:lnTo>
                      <a:pt x="4381" y="3661"/>
                    </a:lnTo>
                    <a:lnTo>
                      <a:pt x="4403" y="3773"/>
                    </a:lnTo>
                    <a:lnTo>
                      <a:pt x="4421" y="3882"/>
                    </a:lnTo>
                    <a:lnTo>
                      <a:pt x="4440" y="3994"/>
                    </a:lnTo>
                    <a:lnTo>
                      <a:pt x="4453" y="4106"/>
                    </a:lnTo>
                    <a:lnTo>
                      <a:pt x="4465" y="4218"/>
                    </a:lnTo>
                    <a:lnTo>
                      <a:pt x="4472" y="4331"/>
                    </a:lnTo>
                    <a:lnTo>
                      <a:pt x="4480" y="4447"/>
                    </a:lnTo>
                    <a:lnTo>
                      <a:pt x="4483" y="4559"/>
                    </a:lnTo>
                    <a:lnTo>
                      <a:pt x="4487" y="4675"/>
                    </a:lnTo>
                    <a:lnTo>
                      <a:pt x="4487" y="4788"/>
                    </a:lnTo>
                    <a:lnTo>
                      <a:pt x="4483" y="4904"/>
                    </a:lnTo>
                    <a:lnTo>
                      <a:pt x="4475" y="5136"/>
                    </a:lnTo>
                    <a:cubicBezTo>
                      <a:pt x="4468" y="5212"/>
                      <a:pt x="4461" y="5292"/>
                      <a:pt x="4458" y="5367"/>
                    </a:cubicBezTo>
                    <a:cubicBezTo>
                      <a:pt x="4447" y="5447"/>
                      <a:pt x="4440" y="5523"/>
                      <a:pt x="4428" y="5603"/>
                    </a:cubicBezTo>
                    <a:lnTo>
                      <a:pt x="4428" y="5606"/>
                    </a:lnTo>
                    <a:lnTo>
                      <a:pt x="4428" y="5614"/>
                    </a:lnTo>
                    <a:lnTo>
                      <a:pt x="4432" y="5618"/>
                    </a:lnTo>
                    <a:lnTo>
                      <a:pt x="4432" y="5621"/>
                    </a:lnTo>
                    <a:lnTo>
                      <a:pt x="4436" y="5628"/>
                    </a:lnTo>
                    <a:lnTo>
                      <a:pt x="4440" y="5632"/>
                    </a:lnTo>
                    <a:lnTo>
                      <a:pt x="4443" y="5636"/>
                    </a:lnTo>
                    <a:lnTo>
                      <a:pt x="4447" y="5636"/>
                    </a:lnTo>
                    <a:lnTo>
                      <a:pt x="4450" y="5639"/>
                    </a:lnTo>
                    <a:lnTo>
                      <a:pt x="4458" y="5643"/>
                    </a:lnTo>
                    <a:lnTo>
                      <a:pt x="4468" y="5643"/>
                    </a:lnTo>
                    <a:lnTo>
                      <a:pt x="4472" y="5646"/>
                    </a:lnTo>
                    <a:lnTo>
                      <a:pt x="4480" y="5646"/>
                    </a:lnTo>
                    <a:lnTo>
                      <a:pt x="4483" y="5643"/>
                    </a:lnTo>
                    <a:lnTo>
                      <a:pt x="4487" y="5643"/>
                    </a:lnTo>
                    <a:lnTo>
                      <a:pt x="4493" y="5646"/>
                    </a:lnTo>
                    <a:lnTo>
                      <a:pt x="4501" y="5650"/>
                    </a:lnTo>
                    <a:lnTo>
                      <a:pt x="4523" y="5650"/>
                    </a:lnTo>
                    <a:lnTo>
                      <a:pt x="4527" y="5646"/>
                    </a:lnTo>
                    <a:lnTo>
                      <a:pt x="4534" y="5643"/>
                    </a:lnTo>
                    <a:lnTo>
                      <a:pt x="4537" y="5636"/>
                    </a:lnTo>
                    <a:lnTo>
                      <a:pt x="4584" y="5585"/>
                    </a:lnTo>
                    <a:lnTo>
                      <a:pt x="4627" y="5531"/>
                    </a:lnTo>
                    <a:lnTo>
                      <a:pt x="4671" y="5472"/>
                    </a:lnTo>
                    <a:lnTo>
                      <a:pt x="4711" y="5414"/>
                    </a:lnTo>
                    <a:lnTo>
                      <a:pt x="4751" y="5357"/>
                    </a:lnTo>
                    <a:lnTo>
                      <a:pt x="4791" y="5299"/>
                    </a:lnTo>
                    <a:lnTo>
                      <a:pt x="4827" y="5240"/>
                    </a:lnTo>
                    <a:lnTo>
                      <a:pt x="4860" y="5179"/>
                    </a:lnTo>
                    <a:lnTo>
                      <a:pt x="4893" y="5118"/>
                    </a:lnTo>
                    <a:lnTo>
                      <a:pt x="4925" y="5056"/>
                    </a:lnTo>
                    <a:lnTo>
                      <a:pt x="4954" y="4991"/>
                    </a:lnTo>
                    <a:lnTo>
                      <a:pt x="4983" y="4929"/>
                    </a:lnTo>
                    <a:lnTo>
                      <a:pt x="5012" y="4864"/>
                    </a:lnTo>
                    <a:lnTo>
                      <a:pt x="5037" y="4798"/>
                    </a:lnTo>
                    <a:lnTo>
                      <a:pt x="5059" y="4733"/>
                    </a:lnTo>
                    <a:lnTo>
                      <a:pt x="5081" y="4665"/>
                    </a:lnTo>
                    <a:lnTo>
                      <a:pt x="5121" y="4531"/>
                    </a:lnTo>
                    <a:lnTo>
                      <a:pt x="5157" y="4392"/>
                    </a:lnTo>
                    <a:lnTo>
                      <a:pt x="5182" y="4255"/>
                    </a:lnTo>
                    <a:lnTo>
                      <a:pt x="5208" y="4114"/>
                    </a:lnTo>
                    <a:lnTo>
                      <a:pt x="5222" y="3972"/>
                    </a:lnTo>
                    <a:lnTo>
                      <a:pt x="5233" y="3831"/>
                    </a:lnTo>
                    <a:lnTo>
                      <a:pt x="5241" y="3686"/>
                    </a:lnTo>
                    <a:lnTo>
                      <a:pt x="5241" y="3544"/>
                    </a:lnTo>
                    <a:lnTo>
                      <a:pt x="5233" y="3400"/>
                    </a:lnTo>
                    <a:lnTo>
                      <a:pt x="5222" y="3255"/>
                    </a:lnTo>
                    <a:lnTo>
                      <a:pt x="5208" y="3114"/>
                    </a:lnTo>
                    <a:lnTo>
                      <a:pt x="5186" y="2972"/>
                    </a:lnTo>
                    <a:lnTo>
                      <a:pt x="5157" y="2831"/>
                    </a:lnTo>
                    <a:lnTo>
                      <a:pt x="5128" y="2689"/>
                    </a:lnTo>
                    <a:lnTo>
                      <a:pt x="5092" y="2552"/>
                    </a:lnTo>
                    <a:lnTo>
                      <a:pt x="5048" y="2414"/>
                    </a:lnTo>
                    <a:lnTo>
                      <a:pt x="5005" y="2280"/>
                    </a:lnTo>
                    <a:lnTo>
                      <a:pt x="4954" y="2146"/>
                    </a:lnTo>
                    <a:lnTo>
                      <a:pt x="4896" y="2019"/>
                    </a:lnTo>
                    <a:lnTo>
                      <a:pt x="4838" y="1892"/>
                    </a:lnTo>
                    <a:lnTo>
                      <a:pt x="4773" y="1769"/>
                    </a:lnTo>
                    <a:lnTo>
                      <a:pt x="4704" y="1649"/>
                    </a:lnTo>
                    <a:lnTo>
                      <a:pt x="4632" y="1534"/>
                    </a:lnTo>
                    <a:lnTo>
                      <a:pt x="4552" y="1421"/>
                    </a:lnTo>
                    <a:lnTo>
                      <a:pt x="4505" y="1356"/>
                    </a:lnTo>
                    <a:lnTo>
                      <a:pt x="4453" y="1291"/>
                    </a:lnTo>
                    <a:lnTo>
                      <a:pt x="4403" y="1229"/>
                    </a:lnTo>
                    <a:lnTo>
                      <a:pt x="4353" y="1167"/>
                    </a:lnTo>
                    <a:lnTo>
                      <a:pt x="4298" y="1109"/>
                    </a:lnTo>
                    <a:lnTo>
                      <a:pt x="4244" y="1052"/>
                    </a:lnTo>
                    <a:lnTo>
                      <a:pt x="4186" y="997"/>
                    </a:lnTo>
                    <a:lnTo>
                      <a:pt x="4132" y="943"/>
                    </a:lnTo>
                    <a:lnTo>
                      <a:pt x="4073" y="888"/>
                    </a:lnTo>
                    <a:lnTo>
                      <a:pt x="4012" y="838"/>
                    </a:lnTo>
                    <a:lnTo>
                      <a:pt x="3953" y="787"/>
                    </a:lnTo>
                    <a:lnTo>
                      <a:pt x="3893" y="739"/>
                    </a:lnTo>
                    <a:lnTo>
                      <a:pt x="3831" y="693"/>
                    </a:lnTo>
                    <a:lnTo>
                      <a:pt x="3769" y="646"/>
                    </a:lnTo>
                    <a:lnTo>
                      <a:pt x="3704" y="602"/>
                    </a:lnTo>
                    <a:lnTo>
                      <a:pt x="3639" y="559"/>
                    </a:lnTo>
                    <a:lnTo>
                      <a:pt x="3573" y="519"/>
                    </a:lnTo>
                    <a:lnTo>
                      <a:pt x="3508" y="479"/>
                    </a:lnTo>
                    <a:lnTo>
                      <a:pt x="3439" y="443"/>
                    </a:lnTo>
                    <a:lnTo>
                      <a:pt x="3371" y="406"/>
                    </a:lnTo>
                    <a:lnTo>
                      <a:pt x="3232" y="338"/>
                    </a:lnTo>
                    <a:lnTo>
                      <a:pt x="3095" y="276"/>
                    </a:lnTo>
                    <a:lnTo>
                      <a:pt x="2950" y="222"/>
                    </a:lnTo>
                    <a:lnTo>
                      <a:pt x="2805" y="171"/>
                    </a:lnTo>
                    <a:lnTo>
                      <a:pt x="2657" y="127"/>
                    </a:lnTo>
                    <a:lnTo>
                      <a:pt x="2508" y="92"/>
                    </a:lnTo>
                    <a:lnTo>
                      <a:pt x="2359" y="62"/>
                    </a:lnTo>
                    <a:lnTo>
                      <a:pt x="2207" y="37"/>
                    </a:lnTo>
                    <a:lnTo>
                      <a:pt x="2055" y="18"/>
                    </a:lnTo>
                    <a:lnTo>
                      <a:pt x="1899" y="8"/>
                    </a:lnTo>
                    <a:lnTo>
                      <a:pt x="1747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9" name="Google Shape;1579;p35"/>
              <p:cNvSpPr/>
              <p:nvPr/>
            </p:nvSpPr>
            <p:spPr>
              <a:xfrm>
                <a:off x="386438" y="421475"/>
                <a:ext cx="108300" cy="108275"/>
              </a:xfrm>
              <a:custGeom>
                <a:avLst/>
                <a:gdLst/>
                <a:ahLst/>
                <a:cxnLst/>
                <a:rect l="l" t="t" r="r" b="b"/>
                <a:pathLst>
                  <a:path w="4332" h="4331" extrusionOk="0">
                    <a:moveTo>
                      <a:pt x="2965" y="1142"/>
                    </a:moveTo>
                    <a:lnTo>
                      <a:pt x="2990" y="1193"/>
                    </a:lnTo>
                    <a:lnTo>
                      <a:pt x="2958" y="1146"/>
                    </a:lnTo>
                    <a:lnTo>
                      <a:pt x="2965" y="1142"/>
                    </a:lnTo>
                    <a:close/>
                    <a:moveTo>
                      <a:pt x="1508" y="668"/>
                    </a:moveTo>
                    <a:lnTo>
                      <a:pt x="1540" y="671"/>
                    </a:lnTo>
                    <a:cubicBezTo>
                      <a:pt x="1573" y="674"/>
                      <a:pt x="1602" y="682"/>
                      <a:pt x="1632" y="686"/>
                    </a:cubicBezTo>
                    <a:lnTo>
                      <a:pt x="1719" y="708"/>
                    </a:lnTo>
                    <a:lnTo>
                      <a:pt x="1801" y="729"/>
                    </a:lnTo>
                    <a:lnTo>
                      <a:pt x="1881" y="758"/>
                    </a:lnTo>
                    <a:lnTo>
                      <a:pt x="1958" y="787"/>
                    </a:lnTo>
                    <a:lnTo>
                      <a:pt x="2033" y="820"/>
                    </a:lnTo>
                    <a:lnTo>
                      <a:pt x="2110" y="860"/>
                    </a:lnTo>
                    <a:lnTo>
                      <a:pt x="2179" y="900"/>
                    </a:lnTo>
                    <a:lnTo>
                      <a:pt x="2247" y="943"/>
                    </a:lnTo>
                    <a:lnTo>
                      <a:pt x="2316" y="987"/>
                    </a:lnTo>
                    <a:lnTo>
                      <a:pt x="2381" y="1037"/>
                    </a:lnTo>
                    <a:lnTo>
                      <a:pt x="2443" y="1088"/>
                    </a:lnTo>
                    <a:lnTo>
                      <a:pt x="2505" y="1142"/>
                    </a:lnTo>
                    <a:lnTo>
                      <a:pt x="2567" y="1196"/>
                    </a:lnTo>
                    <a:lnTo>
                      <a:pt x="2624" y="1258"/>
                    </a:lnTo>
                    <a:lnTo>
                      <a:pt x="2679" y="1316"/>
                    </a:lnTo>
                    <a:lnTo>
                      <a:pt x="2733" y="1382"/>
                    </a:lnTo>
                    <a:lnTo>
                      <a:pt x="2784" y="1447"/>
                    </a:lnTo>
                    <a:lnTo>
                      <a:pt x="2834" y="1512"/>
                    </a:lnTo>
                    <a:lnTo>
                      <a:pt x="2885" y="1584"/>
                    </a:lnTo>
                    <a:lnTo>
                      <a:pt x="2932" y="1653"/>
                    </a:lnTo>
                    <a:lnTo>
                      <a:pt x="2980" y="1726"/>
                    </a:lnTo>
                    <a:cubicBezTo>
                      <a:pt x="3012" y="1776"/>
                      <a:pt x="3041" y="1823"/>
                      <a:pt x="3070" y="1874"/>
                    </a:cubicBezTo>
                    <a:lnTo>
                      <a:pt x="3157" y="2030"/>
                    </a:lnTo>
                    <a:lnTo>
                      <a:pt x="3236" y="2190"/>
                    </a:lnTo>
                    <a:lnTo>
                      <a:pt x="3313" y="2352"/>
                    </a:lnTo>
                    <a:lnTo>
                      <a:pt x="3388" y="2516"/>
                    </a:lnTo>
                    <a:lnTo>
                      <a:pt x="3291" y="2389"/>
                    </a:lnTo>
                    <a:lnTo>
                      <a:pt x="3189" y="2262"/>
                    </a:lnTo>
                    <a:lnTo>
                      <a:pt x="3084" y="2139"/>
                    </a:lnTo>
                    <a:lnTo>
                      <a:pt x="2980" y="2019"/>
                    </a:lnTo>
                    <a:cubicBezTo>
                      <a:pt x="2907" y="1943"/>
                      <a:pt x="2838" y="1867"/>
                      <a:pt x="2769" y="1791"/>
                    </a:cubicBezTo>
                    <a:cubicBezTo>
                      <a:pt x="2700" y="1718"/>
                      <a:pt x="2632" y="1646"/>
                      <a:pt x="2567" y="1577"/>
                    </a:cubicBezTo>
                    <a:lnTo>
                      <a:pt x="2567" y="1574"/>
                    </a:lnTo>
                    <a:lnTo>
                      <a:pt x="2562" y="1574"/>
                    </a:lnTo>
                    <a:lnTo>
                      <a:pt x="2562" y="1577"/>
                    </a:lnTo>
                    <a:lnTo>
                      <a:pt x="2559" y="1577"/>
                    </a:lnTo>
                    <a:lnTo>
                      <a:pt x="2559" y="1581"/>
                    </a:lnTo>
                    <a:cubicBezTo>
                      <a:pt x="2660" y="1813"/>
                      <a:pt x="2758" y="2041"/>
                      <a:pt x="2856" y="2265"/>
                    </a:cubicBezTo>
                    <a:lnTo>
                      <a:pt x="2932" y="2436"/>
                    </a:lnTo>
                    <a:lnTo>
                      <a:pt x="3012" y="2603"/>
                    </a:lnTo>
                    <a:lnTo>
                      <a:pt x="3095" y="2770"/>
                    </a:lnTo>
                    <a:cubicBezTo>
                      <a:pt x="3124" y="2824"/>
                      <a:pt x="3154" y="2878"/>
                      <a:pt x="3182" y="2936"/>
                    </a:cubicBezTo>
                    <a:cubicBezTo>
                      <a:pt x="3207" y="2979"/>
                      <a:pt x="3233" y="3026"/>
                      <a:pt x="3258" y="3070"/>
                    </a:cubicBezTo>
                    <a:cubicBezTo>
                      <a:pt x="3280" y="3117"/>
                      <a:pt x="3306" y="3164"/>
                      <a:pt x="3328" y="3211"/>
                    </a:cubicBezTo>
                    <a:cubicBezTo>
                      <a:pt x="3378" y="3302"/>
                      <a:pt x="3425" y="3396"/>
                      <a:pt x="3472" y="3491"/>
                    </a:cubicBezTo>
                    <a:lnTo>
                      <a:pt x="3349" y="3429"/>
                    </a:lnTo>
                    <a:lnTo>
                      <a:pt x="3219" y="3367"/>
                    </a:lnTo>
                    <a:lnTo>
                      <a:pt x="2958" y="3255"/>
                    </a:lnTo>
                    <a:cubicBezTo>
                      <a:pt x="2871" y="3215"/>
                      <a:pt x="2784" y="3175"/>
                      <a:pt x="2697" y="3139"/>
                    </a:cubicBezTo>
                    <a:lnTo>
                      <a:pt x="2570" y="3074"/>
                    </a:lnTo>
                    <a:lnTo>
                      <a:pt x="2446" y="3009"/>
                    </a:lnTo>
                    <a:lnTo>
                      <a:pt x="2356" y="2954"/>
                    </a:lnTo>
                    <a:lnTo>
                      <a:pt x="2266" y="2900"/>
                    </a:lnTo>
                    <a:lnTo>
                      <a:pt x="2179" y="2845"/>
                    </a:lnTo>
                    <a:lnTo>
                      <a:pt x="2092" y="2787"/>
                    </a:lnTo>
                    <a:lnTo>
                      <a:pt x="2005" y="2726"/>
                    </a:lnTo>
                    <a:lnTo>
                      <a:pt x="1921" y="2664"/>
                    </a:lnTo>
                    <a:lnTo>
                      <a:pt x="1838" y="2603"/>
                    </a:lnTo>
                    <a:lnTo>
                      <a:pt x="1754" y="2537"/>
                    </a:lnTo>
                    <a:lnTo>
                      <a:pt x="1675" y="2469"/>
                    </a:lnTo>
                    <a:lnTo>
                      <a:pt x="1599" y="2400"/>
                    </a:lnTo>
                    <a:lnTo>
                      <a:pt x="1523" y="2330"/>
                    </a:lnTo>
                    <a:lnTo>
                      <a:pt x="1446" y="2258"/>
                    </a:lnTo>
                    <a:lnTo>
                      <a:pt x="1374" y="2183"/>
                    </a:lnTo>
                    <a:lnTo>
                      <a:pt x="1301" y="2106"/>
                    </a:lnTo>
                    <a:lnTo>
                      <a:pt x="1232" y="2030"/>
                    </a:lnTo>
                    <a:lnTo>
                      <a:pt x="1164" y="1947"/>
                    </a:lnTo>
                    <a:lnTo>
                      <a:pt x="1153" y="1947"/>
                    </a:lnTo>
                    <a:lnTo>
                      <a:pt x="1149" y="1950"/>
                    </a:lnTo>
                    <a:lnTo>
                      <a:pt x="1145" y="1954"/>
                    </a:lnTo>
                    <a:lnTo>
                      <a:pt x="1145" y="1957"/>
                    </a:lnTo>
                    <a:lnTo>
                      <a:pt x="1149" y="1957"/>
                    </a:lnTo>
                    <a:lnTo>
                      <a:pt x="1149" y="1961"/>
                    </a:lnTo>
                    <a:cubicBezTo>
                      <a:pt x="1182" y="2009"/>
                      <a:pt x="1214" y="2056"/>
                      <a:pt x="1247" y="2106"/>
                    </a:cubicBezTo>
                    <a:cubicBezTo>
                      <a:pt x="1284" y="2153"/>
                      <a:pt x="1316" y="2204"/>
                      <a:pt x="1352" y="2255"/>
                    </a:cubicBezTo>
                    <a:cubicBezTo>
                      <a:pt x="1388" y="2305"/>
                      <a:pt x="1428" y="2356"/>
                      <a:pt x="1465" y="2410"/>
                    </a:cubicBezTo>
                    <a:cubicBezTo>
                      <a:pt x="1505" y="2461"/>
                      <a:pt x="1545" y="2512"/>
                      <a:pt x="1584" y="2563"/>
                    </a:cubicBezTo>
                    <a:cubicBezTo>
                      <a:pt x="1624" y="2613"/>
                      <a:pt x="1664" y="2668"/>
                      <a:pt x="1707" y="2718"/>
                    </a:cubicBezTo>
                    <a:lnTo>
                      <a:pt x="1838" y="2870"/>
                    </a:lnTo>
                    <a:lnTo>
                      <a:pt x="1972" y="3019"/>
                    </a:lnTo>
                    <a:lnTo>
                      <a:pt x="2045" y="3091"/>
                    </a:lnTo>
                    <a:lnTo>
                      <a:pt x="2113" y="3164"/>
                    </a:lnTo>
                    <a:lnTo>
                      <a:pt x="2113" y="3164"/>
                    </a:lnTo>
                    <a:lnTo>
                      <a:pt x="1990" y="3103"/>
                    </a:lnTo>
                    <a:lnTo>
                      <a:pt x="1871" y="3041"/>
                    </a:lnTo>
                    <a:lnTo>
                      <a:pt x="1754" y="2976"/>
                    </a:lnTo>
                    <a:lnTo>
                      <a:pt x="1642" y="2907"/>
                    </a:lnTo>
                    <a:lnTo>
                      <a:pt x="1533" y="2830"/>
                    </a:lnTo>
                    <a:lnTo>
                      <a:pt x="1479" y="2795"/>
                    </a:lnTo>
                    <a:lnTo>
                      <a:pt x="1428" y="2755"/>
                    </a:lnTo>
                    <a:lnTo>
                      <a:pt x="1378" y="2715"/>
                    </a:lnTo>
                    <a:lnTo>
                      <a:pt x="1331" y="2671"/>
                    </a:lnTo>
                    <a:lnTo>
                      <a:pt x="1279" y="2628"/>
                    </a:lnTo>
                    <a:lnTo>
                      <a:pt x="1236" y="2584"/>
                    </a:lnTo>
                    <a:lnTo>
                      <a:pt x="1189" y="2541"/>
                    </a:lnTo>
                    <a:lnTo>
                      <a:pt x="1145" y="2494"/>
                    </a:lnTo>
                    <a:lnTo>
                      <a:pt x="1105" y="2443"/>
                    </a:lnTo>
                    <a:lnTo>
                      <a:pt x="1066" y="2392"/>
                    </a:lnTo>
                    <a:lnTo>
                      <a:pt x="1026" y="2342"/>
                    </a:lnTo>
                    <a:lnTo>
                      <a:pt x="990" y="2287"/>
                    </a:lnTo>
                    <a:lnTo>
                      <a:pt x="958" y="2233"/>
                    </a:lnTo>
                    <a:lnTo>
                      <a:pt x="925" y="2175"/>
                    </a:lnTo>
                    <a:lnTo>
                      <a:pt x="892" y="2117"/>
                    </a:lnTo>
                    <a:lnTo>
                      <a:pt x="863" y="2056"/>
                    </a:lnTo>
                    <a:lnTo>
                      <a:pt x="834" y="1994"/>
                    </a:lnTo>
                    <a:lnTo>
                      <a:pt x="809" y="1929"/>
                    </a:lnTo>
                    <a:lnTo>
                      <a:pt x="787" y="1863"/>
                    </a:lnTo>
                    <a:lnTo>
                      <a:pt x="765" y="1795"/>
                    </a:lnTo>
                    <a:lnTo>
                      <a:pt x="747" y="1726"/>
                    </a:lnTo>
                    <a:lnTo>
                      <a:pt x="729" y="1653"/>
                    </a:lnTo>
                    <a:lnTo>
                      <a:pt x="729" y="1577"/>
                    </a:lnTo>
                    <a:lnTo>
                      <a:pt x="732" y="1501"/>
                    </a:lnTo>
                    <a:lnTo>
                      <a:pt x="740" y="1429"/>
                    </a:lnTo>
                    <a:lnTo>
                      <a:pt x="751" y="1352"/>
                    </a:lnTo>
                    <a:lnTo>
                      <a:pt x="765" y="1280"/>
                    </a:lnTo>
                    <a:lnTo>
                      <a:pt x="772" y="1248"/>
                    </a:lnTo>
                    <a:lnTo>
                      <a:pt x="784" y="1211"/>
                    </a:lnTo>
                    <a:lnTo>
                      <a:pt x="794" y="1178"/>
                    </a:lnTo>
                    <a:lnTo>
                      <a:pt x="805" y="1142"/>
                    </a:lnTo>
                    <a:lnTo>
                      <a:pt x="819" y="1109"/>
                    </a:lnTo>
                    <a:lnTo>
                      <a:pt x="834" y="1077"/>
                    </a:lnTo>
                    <a:lnTo>
                      <a:pt x="849" y="1048"/>
                    </a:lnTo>
                    <a:lnTo>
                      <a:pt x="863" y="1015"/>
                    </a:lnTo>
                    <a:lnTo>
                      <a:pt x="884" y="987"/>
                    </a:lnTo>
                    <a:lnTo>
                      <a:pt x="903" y="957"/>
                    </a:lnTo>
                    <a:lnTo>
                      <a:pt x="925" y="928"/>
                    </a:lnTo>
                    <a:lnTo>
                      <a:pt x="946" y="903"/>
                    </a:lnTo>
                    <a:lnTo>
                      <a:pt x="971" y="878"/>
                    </a:lnTo>
                    <a:lnTo>
                      <a:pt x="997" y="852"/>
                    </a:lnTo>
                    <a:lnTo>
                      <a:pt x="1023" y="830"/>
                    </a:lnTo>
                    <a:lnTo>
                      <a:pt x="1051" y="805"/>
                    </a:lnTo>
                    <a:lnTo>
                      <a:pt x="1080" y="787"/>
                    </a:lnTo>
                    <a:lnTo>
                      <a:pt x="1113" y="765"/>
                    </a:lnTo>
                    <a:lnTo>
                      <a:pt x="1145" y="748"/>
                    </a:lnTo>
                    <a:lnTo>
                      <a:pt x="1182" y="733"/>
                    </a:lnTo>
                    <a:lnTo>
                      <a:pt x="1218" y="714"/>
                    </a:lnTo>
                    <a:lnTo>
                      <a:pt x="1258" y="704"/>
                    </a:lnTo>
                    <a:lnTo>
                      <a:pt x="1294" y="693"/>
                    </a:lnTo>
                    <a:lnTo>
                      <a:pt x="1331" y="682"/>
                    </a:lnTo>
                    <a:lnTo>
                      <a:pt x="1366" y="678"/>
                    </a:lnTo>
                    <a:lnTo>
                      <a:pt x="1403" y="671"/>
                    </a:lnTo>
                    <a:lnTo>
                      <a:pt x="1439" y="671"/>
                    </a:lnTo>
                    <a:lnTo>
                      <a:pt x="1472" y="668"/>
                    </a:lnTo>
                    <a:close/>
                    <a:moveTo>
                      <a:pt x="1537" y="0"/>
                    </a:moveTo>
                    <a:lnTo>
                      <a:pt x="1461" y="8"/>
                    </a:lnTo>
                    <a:lnTo>
                      <a:pt x="1381" y="15"/>
                    </a:lnTo>
                    <a:lnTo>
                      <a:pt x="1305" y="30"/>
                    </a:lnTo>
                    <a:lnTo>
                      <a:pt x="1229" y="47"/>
                    </a:lnTo>
                    <a:lnTo>
                      <a:pt x="1153" y="66"/>
                    </a:lnTo>
                    <a:lnTo>
                      <a:pt x="1080" y="91"/>
                    </a:lnTo>
                    <a:lnTo>
                      <a:pt x="1008" y="117"/>
                    </a:lnTo>
                    <a:lnTo>
                      <a:pt x="936" y="149"/>
                    </a:lnTo>
                    <a:lnTo>
                      <a:pt x="863" y="186"/>
                    </a:lnTo>
                    <a:lnTo>
                      <a:pt x="794" y="221"/>
                    </a:lnTo>
                    <a:lnTo>
                      <a:pt x="725" y="265"/>
                    </a:lnTo>
                    <a:lnTo>
                      <a:pt x="660" y="313"/>
                    </a:lnTo>
                    <a:lnTo>
                      <a:pt x="595" y="363"/>
                    </a:lnTo>
                    <a:lnTo>
                      <a:pt x="533" y="414"/>
                    </a:lnTo>
                    <a:lnTo>
                      <a:pt x="471" y="472"/>
                    </a:lnTo>
                    <a:lnTo>
                      <a:pt x="417" y="534"/>
                    </a:lnTo>
                    <a:lnTo>
                      <a:pt x="363" y="595"/>
                    </a:lnTo>
                    <a:lnTo>
                      <a:pt x="312" y="661"/>
                    </a:lnTo>
                    <a:lnTo>
                      <a:pt x="265" y="726"/>
                    </a:lnTo>
                    <a:lnTo>
                      <a:pt x="225" y="794"/>
                    </a:lnTo>
                    <a:lnTo>
                      <a:pt x="185" y="863"/>
                    </a:lnTo>
                    <a:lnTo>
                      <a:pt x="149" y="932"/>
                    </a:lnTo>
                    <a:lnTo>
                      <a:pt x="120" y="1004"/>
                    </a:lnTo>
                    <a:lnTo>
                      <a:pt x="91" y="1081"/>
                    </a:lnTo>
                    <a:lnTo>
                      <a:pt x="66" y="1153"/>
                    </a:lnTo>
                    <a:lnTo>
                      <a:pt x="48" y="1229"/>
                    </a:lnTo>
                    <a:lnTo>
                      <a:pt x="30" y="1305"/>
                    </a:lnTo>
                    <a:lnTo>
                      <a:pt x="18" y="1382"/>
                    </a:lnTo>
                    <a:lnTo>
                      <a:pt x="8" y="1457"/>
                    </a:lnTo>
                    <a:lnTo>
                      <a:pt x="4" y="1537"/>
                    </a:lnTo>
                    <a:lnTo>
                      <a:pt x="1" y="1613"/>
                    </a:lnTo>
                    <a:lnTo>
                      <a:pt x="4" y="1693"/>
                    </a:lnTo>
                    <a:lnTo>
                      <a:pt x="8" y="1769"/>
                    </a:lnTo>
                    <a:lnTo>
                      <a:pt x="18" y="1845"/>
                    </a:lnTo>
                    <a:lnTo>
                      <a:pt x="30" y="1922"/>
                    </a:lnTo>
                    <a:lnTo>
                      <a:pt x="48" y="1997"/>
                    </a:lnTo>
                    <a:lnTo>
                      <a:pt x="66" y="2074"/>
                    </a:lnTo>
                    <a:lnTo>
                      <a:pt x="91" y="2149"/>
                    </a:lnTo>
                    <a:lnTo>
                      <a:pt x="120" y="2222"/>
                    </a:lnTo>
                    <a:lnTo>
                      <a:pt x="149" y="2295"/>
                    </a:lnTo>
                    <a:lnTo>
                      <a:pt x="185" y="2363"/>
                    </a:lnTo>
                    <a:lnTo>
                      <a:pt x="225" y="2436"/>
                    </a:lnTo>
                    <a:lnTo>
                      <a:pt x="265" y="2501"/>
                    </a:lnTo>
                    <a:lnTo>
                      <a:pt x="312" y="2570"/>
                    </a:lnTo>
                    <a:lnTo>
                      <a:pt x="363" y="2631"/>
                    </a:lnTo>
                    <a:lnTo>
                      <a:pt x="417" y="2697"/>
                    </a:lnTo>
                    <a:lnTo>
                      <a:pt x="471" y="2755"/>
                    </a:lnTo>
                    <a:cubicBezTo>
                      <a:pt x="483" y="2765"/>
                      <a:pt x="493" y="2773"/>
                      <a:pt x="504" y="2784"/>
                    </a:cubicBezTo>
                    <a:cubicBezTo>
                      <a:pt x="515" y="2795"/>
                      <a:pt x="526" y="2802"/>
                      <a:pt x="537" y="2813"/>
                    </a:cubicBezTo>
                    <a:cubicBezTo>
                      <a:pt x="548" y="2824"/>
                      <a:pt x="558" y="2830"/>
                      <a:pt x="573" y="2842"/>
                    </a:cubicBezTo>
                    <a:cubicBezTo>
                      <a:pt x="584" y="2852"/>
                      <a:pt x="598" y="2860"/>
                      <a:pt x="613" y="2870"/>
                    </a:cubicBezTo>
                    <a:cubicBezTo>
                      <a:pt x="642" y="2889"/>
                      <a:pt x="671" y="2910"/>
                      <a:pt x="700" y="2932"/>
                    </a:cubicBezTo>
                    <a:cubicBezTo>
                      <a:pt x="732" y="2951"/>
                      <a:pt x="765" y="2972"/>
                      <a:pt x="801" y="2994"/>
                    </a:cubicBezTo>
                    <a:cubicBezTo>
                      <a:pt x="834" y="3012"/>
                      <a:pt x="871" y="3034"/>
                      <a:pt x="910" y="3056"/>
                    </a:cubicBezTo>
                    <a:cubicBezTo>
                      <a:pt x="946" y="3074"/>
                      <a:pt x="986" y="3096"/>
                      <a:pt x="1026" y="3117"/>
                    </a:cubicBezTo>
                    <a:cubicBezTo>
                      <a:pt x="1070" y="3139"/>
                      <a:pt x="1110" y="3157"/>
                      <a:pt x="1153" y="3178"/>
                    </a:cubicBezTo>
                    <a:cubicBezTo>
                      <a:pt x="1197" y="3200"/>
                      <a:pt x="1240" y="3222"/>
                      <a:pt x="1287" y="3244"/>
                    </a:cubicBezTo>
                    <a:cubicBezTo>
                      <a:pt x="1378" y="3284"/>
                      <a:pt x="1472" y="3327"/>
                      <a:pt x="1570" y="3367"/>
                    </a:cubicBezTo>
                    <a:cubicBezTo>
                      <a:pt x="1671" y="3411"/>
                      <a:pt x="1769" y="3451"/>
                      <a:pt x="1874" y="3494"/>
                    </a:cubicBezTo>
                    <a:cubicBezTo>
                      <a:pt x="1975" y="3534"/>
                      <a:pt x="2080" y="3574"/>
                      <a:pt x="2186" y="3613"/>
                    </a:cubicBezTo>
                    <a:cubicBezTo>
                      <a:pt x="2287" y="3653"/>
                      <a:pt x="2393" y="3693"/>
                      <a:pt x="2497" y="3730"/>
                    </a:cubicBezTo>
                    <a:cubicBezTo>
                      <a:pt x="2707" y="3802"/>
                      <a:pt x="2910" y="3874"/>
                      <a:pt x="3099" y="3939"/>
                    </a:cubicBezTo>
                    <a:cubicBezTo>
                      <a:pt x="3291" y="4005"/>
                      <a:pt x="3465" y="4063"/>
                      <a:pt x="3617" y="4110"/>
                    </a:cubicBezTo>
                    <a:cubicBezTo>
                      <a:pt x="3925" y="4208"/>
                      <a:pt x="4132" y="4270"/>
                      <a:pt x="4164" y="4280"/>
                    </a:cubicBezTo>
                    <a:lnTo>
                      <a:pt x="4331" y="4331"/>
                    </a:lnTo>
                    <a:lnTo>
                      <a:pt x="4280" y="4161"/>
                    </a:lnTo>
                    <a:cubicBezTo>
                      <a:pt x="4273" y="4132"/>
                      <a:pt x="4208" y="3922"/>
                      <a:pt x="4114" y="3618"/>
                    </a:cubicBezTo>
                    <a:cubicBezTo>
                      <a:pt x="4062" y="3465"/>
                      <a:pt x="4005" y="3291"/>
                      <a:pt x="3940" y="3099"/>
                    </a:cubicBezTo>
                    <a:cubicBezTo>
                      <a:pt x="3875" y="2910"/>
                      <a:pt x="3801" y="2704"/>
                      <a:pt x="3729" y="2497"/>
                    </a:cubicBezTo>
                    <a:cubicBezTo>
                      <a:pt x="3693" y="2392"/>
                      <a:pt x="3654" y="2287"/>
                      <a:pt x="3614" y="2183"/>
                    </a:cubicBezTo>
                    <a:cubicBezTo>
                      <a:pt x="3574" y="2081"/>
                      <a:pt x="3534" y="1976"/>
                      <a:pt x="3494" y="1870"/>
                    </a:cubicBezTo>
                    <a:cubicBezTo>
                      <a:pt x="3450" y="1769"/>
                      <a:pt x="3410" y="1668"/>
                      <a:pt x="3371" y="1569"/>
                    </a:cubicBezTo>
                    <a:cubicBezTo>
                      <a:pt x="3328" y="1472"/>
                      <a:pt x="3284" y="1378"/>
                      <a:pt x="3244" y="1287"/>
                    </a:cubicBezTo>
                    <a:cubicBezTo>
                      <a:pt x="3222" y="1240"/>
                      <a:pt x="3201" y="1196"/>
                      <a:pt x="3182" y="1153"/>
                    </a:cubicBezTo>
                    <a:cubicBezTo>
                      <a:pt x="3161" y="1109"/>
                      <a:pt x="3139" y="1066"/>
                      <a:pt x="3117" y="1026"/>
                    </a:cubicBezTo>
                    <a:cubicBezTo>
                      <a:pt x="3095" y="987"/>
                      <a:pt x="3074" y="947"/>
                      <a:pt x="3055" y="907"/>
                    </a:cubicBezTo>
                    <a:cubicBezTo>
                      <a:pt x="3034" y="870"/>
                      <a:pt x="3012" y="834"/>
                      <a:pt x="2994" y="798"/>
                    </a:cubicBezTo>
                    <a:cubicBezTo>
                      <a:pt x="2972" y="765"/>
                      <a:pt x="2950" y="733"/>
                      <a:pt x="2932" y="700"/>
                    </a:cubicBezTo>
                    <a:cubicBezTo>
                      <a:pt x="2910" y="668"/>
                      <a:pt x="2893" y="639"/>
                      <a:pt x="2871" y="613"/>
                    </a:cubicBezTo>
                    <a:cubicBezTo>
                      <a:pt x="2863" y="599"/>
                      <a:pt x="2853" y="584"/>
                      <a:pt x="2841" y="574"/>
                    </a:cubicBezTo>
                    <a:cubicBezTo>
                      <a:pt x="2831" y="559"/>
                      <a:pt x="2823" y="547"/>
                      <a:pt x="2813" y="537"/>
                    </a:cubicBezTo>
                    <a:cubicBezTo>
                      <a:pt x="2801" y="522"/>
                      <a:pt x="2794" y="512"/>
                      <a:pt x="2784" y="501"/>
                    </a:cubicBezTo>
                    <a:cubicBezTo>
                      <a:pt x="2776" y="494"/>
                      <a:pt x="2766" y="482"/>
                      <a:pt x="2754" y="472"/>
                    </a:cubicBezTo>
                    <a:lnTo>
                      <a:pt x="2697" y="414"/>
                    </a:lnTo>
                    <a:lnTo>
                      <a:pt x="2635" y="363"/>
                    </a:lnTo>
                    <a:lnTo>
                      <a:pt x="2570" y="313"/>
                    </a:lnTo>
                    <a:lnTo>
                      <a:pt x="2505" y="265"/>
                    </a:lnTo>
                    <a:lnTo>
                      <a:pt x="2436" y="221"/>
                    </a:lnTo>
                    <a:lnTo>
                      <a:pt x="2366" y="186"/>
                    </a:lnTo>
                    <a:lnTo>
                      <a:pt x="2294" y="149"/>
                    </a:lnTo>
                    <a:lnTo>
                      <a:pt x="2222" y="117"/>
                    </a:lnTo>
                    <a:lnTo>
                      <a:pt x="2149" y="91"/>
                    </a:lnTo>
                    <a:lnTo>
                      <a:pt x="2073" y="66"/>
                    </a:lnTo>
                    <a:lnTo>
                      <a:pt x="1997" y="47"/>
                    </a:lnTo>
                    <a:lnTo>
                      <a:pt x="1921" y="30"/>
                    </a:lnTo>
                    <a:lnTo>
                      <a:pt x="1845" y="15"/>
                    </a:lnTo>
                    <a:lnTo>
                      <a:pt x="1769" y="8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0" name="Google Shape;1580;p35"/>
              <p:cNvSpPr/>
              <p:nvPr/>
            </p:nvSpPr>
            <p:spPr>
              <a:xfrm>
                <a:off x="445588" y="455550"/>
                <a:ext cx="225" cy="275"/>
              </a:xfrm>
              <a:custGeom>
                <a:avLst/>
                <a:gdLst/>
                <a:ahLst/>
                <a:cxnLst/>
                <a:rect l="l" t="t" r="r" b="b"/>
                <a:pathLst>
                  <a:path w="9" h="11" extrusionOk="0">
                    <a:moveTo>
                      <a:pt x="5" y="0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8" y="11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1" name="Google Shape;1581;p35"/>
              <p:cNvSpPr/>
              <p:nvPr/>
            </p:nvSpPr>
            <p:spPr>
              <a:xfrm>
                <a:off x="566363" y="432025"/>
                <a:ext cx="487600" cy="229050"/>
              </a:xfrm>
              <a:custGeom>
                <a:avLst/>
                <a:gdLst/>
                <a:ahLst/>
                <a:cxnLst/>
                <a:rect l="l" t="t" r="r" b="b"/>
                <a:pathLst>
                  <a:path w="19504" h="9162" extrusionOk="0">
                    <a:moveTo>
                      <a:pt x="15851" y="234"/>
                    </a:moveTo>
                    <a:lnTo>
                      <a:pt x="16086" y="336"/>
                    </a:lnTo>
                    <a:cubicBezTo>
                      <a:pt x="16014" y="304"/>
                      <a:pt x="15930" y="267"/>
                      <a:pt x="15851" y="234"/>
                    </a:cubicBezTo>
                    <a:close/>
                    <a:moveTo>
                      <a:pt x="16086" y="336"/>
                    </a:moveTo>
                    <a:lnTo>
                      <a:pt x="16166" y="372"/>
                    </a:lnTo>
                    <a:cubicBezTo>
                      <a:pt x="16144" y="361"/>
                      <a:pt x="16115" y="347"/>
                      <a:pt x="16086" y="336"/>
                    </a:cubicBezTo>
                    <a:close/>
                    <a:moveTo>
                      <a:pt x="16166" y="372"/>
                    </a:moveTo>
                    <a:lnTo>
                      <a:pt x="16248" y="415"/>
                    </a:lnTo>
                    <a:lnTo>
                      <a:pt x="16248" y="415"/>
                    </a:lnTo>
                    <a:cubicBezTo>
                      <a:pt x="16227" y="404"/>
                      <a:pt x="16202" y="390"/>
                      <a:pt x="16166" y="372"/>
                    </a:cubicBezTo>
                    <a:close/>
                    <a:moveTo>
                      <a:pt x="16248" y="415"/>
                    </a:moveTo>
                    <a:cubicBezTo>
                      <a:pt x="16248" y="415"/>
                      <a:pt x="16249" y="416"/>
                      <a:pt x="16249" y="416"/>
                    </a:cubicBezTo>
                    <a:lnTo>
                      <a:pt x="16248" y="415"/>
                    </a:lnTo>
                    <a:close/>
                    <a:moveTo>
                      <a:pt x="5664" y="1239"/>
                    </a:moveTo>
                    <a:lnTo>
                      <a:pt x="5711" y="1293"/>
                    </a:lnTo>
                    <a:lnTo>
                      <a:pt x="5758" y="1351"/>
                    </a:lnTo>
                    <a:lnTo>
                      <a:pt x="5802" y="1413"/>
                    </a:lnTo>
                    <a:lnTo>
                      <a:pt x="5842" y="1474"/>
                    </a:lnTo>
                    <a:lnTo>
                      <a:pt x="5882" y="1535"/>
                    </a:lnTo>
                    <a:lnTo>
                      <a:pt x="5915" y="1604"/>
                    </a:lnTo>
                    <a:lnTo>
                      <a:pt x="5947" y="1674"/>
                    </a:lnTo>
                    <a:lnTo>
                      <a:pt x="5976" y="1742"/>
                    </a:lnTo>
                    <a:lnTo>
                      <a:pt x="6002" y="1818"/>
                    </a:lnTo>
                    <a:lnTo>
                      <a:pt x="6023" y="1894"/>
                    </a:lnTo>
                    <a:lnTo>
                      <a:pt x="6041" y="1970"/>
                    </a:lnTo>
                    <a:cubicBezTo>
                      <a:pt x="6045" y="2000"/>
                      <a:pt x="6049" y="2025"/>
                      <a:pt x="6056" y="2054"/>
                    </a:cubicBezTo>
                    <a:cubicBezTo>
                      <a:pt x="6059" y="2079"/>
                      <a:pt x="6063" y="2108"/>
                      <a:pt x="6067" y="2137"/>
                    </a:cubicBezTo>
                    <a:cubicBezTo>
                      <a:pt x="6067" y="2166"/>
                      <a:pt x="6070" y="2195"/>
                      <a:pt x="6074" y="2224"/>
                    </a:cubicBezTo>
                    <a:lnTo>
                      <a:pt x="6074" y="2315"/>
                    </a:lnTo>
                    <a:lnTo>
                      <a:pt x="6074" y="2405"/>
                    </a:lnTo>
                    <a:cubicBezTo>
                      <a:pt x="6070" y="2435"/>
                      <a:pt x="6070" y="2463"/>
                      <a:pt x="6070" y="2492"/>
                    </a:cubicBezTo>
                    <a:cubicBezTo>
                      <a:pt x="6067" y="2522"/>
                      <a:pt x="6063" y="2547"/>
                      <a:pt x="6059" y="2575"/>
                    </a:cubicBezTo>
                    <a:cubicBezTo>
                      <a:pt x="6056" y="2601"/>
                      <a:pt x="6052" y="2626"/>
                      <a:pt x="6049" y="2655"/>
                    </a:cubicBezTo>
                    <a:cubicBezTo>
                      <a:pt x="6045" y="2681"/>
                      <a:pt x="6041" y="2706"/>
                      <a:pt x="6037" y="2731"/>
                    </a:cubicBezTo>
                    <a:cubicBezTo>
                      <a:pt x="6030" y="2756"/>
                      <a:pt x="6023" y="2778"/>
                      <a:pt x="6019" y="2804"/>
                    </a:cubicBezTo>
                    <a:cubicBezTo>
                      <a:pt x="6012" y="2829"/>
                      <a:pt x="6005" y="2851"/>
                      <a:pt x="6002" y="2873"/>
                    </a:cubicBezTo>
                    <a:cubicBezTo>
                      <a:pt x="5994" y="2898"/>
                      <a:pt x="5987" y="2920"/>
                      <a:pt x="5980" y="2942"/>
                    </a:cubicBezTo>
                    <a:lnTo>
                      <a:pt x="5954" y="3007"/>
                    </a:lnTo>
                    <a:lnTo>
                      <a:pt x="5925" y="3069"/>
                    </a:lnTo>
                    <a:lnTo>
                      <a:pt x="5896" y="3126"/>
                    </a:lnTo>
                    <a:lnTo>
                      <a:pt x="5867" y="3181"/>
                    </a:lnTo>
                    <a:lnTo>
                      <a:pt x="5831" y="3235"/>
                    </a:lnTo>
                    <a:lnTo>
                      <a:pt x="5795" y="3286"/>
                    </a:lnTo>
                    <a:lnTo>
                      <a:pt x="5758" y="3333"/>
                    </a:lnTo>
                    <a:lnTo>
                      <a:pt x="5719" y="3380"/>
                    </a:lnTo>
                    <a:lnTo>
                      <a:pt x="5676" y="3423"/>
                    </a:lnTo>
                    <a:lnTo>
                      <a:pt x="5632" y="3463"/>
                    </a:lnTo>
                    <a:lnTo>
                      <a:pt x="5584" y="3500"/>
                    </a:lnTo>
                    <a:lnTo>
                      <a:pt x="5537" y="3536"/>
                    </a:lnTo>
                    <a:lnTo>
                      <a:pt x="5490" y="3569"/>
                    </a:lnTo>
                    <a:lnTo>
                      <a:pt x="5440" y="3597"/>
                    </a:lnTo>
                    <a:lnTo>
                      <a:pt x="5385" y="3626"/>
                    </a:lnTo>
                    <a:lnTo>
                      <a:pt x="5331" y="3652"/>
                    </a:lnTo>
                    <a:lnTo>
                      <a:pt x="5276" y="3674"/>
                    </a:lnTo>
                    <a:lnTo>
                      <a:pt x="5219" y="3696"/>
                    </a:lnTo>
                    <a:lnTo>
                      <a:pt x="5164" y="3717"/>
                    </a:lnTo>
                    <a:lnTo>
                      <a:pt x="5102" y="3731"/>
                    </a:lnTo>
                    <a:lnTo>
                      <a:pt x="5045" y="3746"/>
                    </a:lnTo>
                    <a:lnTo>
                      <a:pt x="4983" y="3761"/>
                    </a:lnTo>
                    <a:lnTo>
                      <a:pt x="4921" y="3771"/>
                    </a:lnTo>
                    <a:lnTo>
                      <a:pt x="4860" y="3783"/>
                    </a:lnTo>
                    <a:lnTo>
                      <a:pt x="4795" y="3790"/>
                    </a:lnTo>
                    <a:lnTo>
                      <a:pt x="4795" y="3790"/>
                    </a:lnTo>
                    <a:lnTo>
                      <a:pt x="4875" y="3750"/>
                    </a:lnTo>
                    <a:lnTo>
                      <a:pt x="4954" y="3710"/>
                    </a:lnTo>
                    <a:lnTo>
                      <a:pt x="5030" y="3663"/>
                    </a:lnTo>
                    <a:lnTo>
                      <a:pt x="5102" y="3616"/>
                    </a:lnTo>
                    <a:lnTo>
                      <a:pt x="5171" y="3561"/>
                    </a:lnTo>
                    <a:lnTo>
                      <a:pt x="5241" y="3507"/>
                    </a:lnTo>
                    <a:lnTo>
                      <a:pt x="5306" y="3449"/>
                    </a:lnTo>
                    <a:lnTo>
                      <a:pt x="5367" y="3387"/>
                    </a:lnTo>
                    <a:lnTo>
                      <a:pt x="5429" y="3326"/>
                    </a:lnTo>
                    <a:lnTo>
                      <a:pt x="5483" y="3261"/>
                    </a:lnTo>
                    <a:lnTo>
                      <a:pt x="5537" y="3191"/>
                    </a:lnTo>
                    <a:lnTo>
                      <a:pt x="5584" y="3119"/>
                    </a:lnTo>
                    <a:lnTo>
                      <a:pt x="5632" y="3047"/>
                    </a:lnTo>
                    <a:lnTo>
                      <a:pt x="5676" y="2970"/>
                    </a:lnTo>
                    <a:lnTo>
                      <a:pt x="5715" y="2895"/>
                    </a:lnTo>
                    <a:lnTo>
                      <a:pt x="5751" y="2815"/>
                    </a:lnTo>
                    <a:lnTo>
                      <a:pt x="5784" y="2735"/>
                    </a:lnTo>
                    <a:lnTo>
                      <a:pt x="5809" y="2652"/>
                    </a:lnTo>
                    <a:lnTo>
                      <a:pt x="5835" y="2569"/>
                    </a:lnTo>
                    <a:lnTo>
                      <a:pt x="5856" y="2485"/>
                    </a:lnTo>
                    <a:lnTo>
                      <a:pt x="5871" y="2398"/>
                    </a:lnTo>
                    <a:lnTo>
                      <a:pt x="5882" y="2311"/>
                    </a:lnTo>
                    <a:lnTo>
                      <a:pt x="5889" y="2224"/>
                    </a:lnTo>
                    <a:lnTo>
                      <a:pt x="5893" y="2134"/>
                    </a:lnTo>
                    <a:lnTo>
                      <a:pt x="5893" y="2047"/>
                    </a:lnTo>
                    <a:lnTo>
                      <a:pt x="5885" y="1956"/>
                    </a:lnTo>
                    <a:lnTo>
                      <a:pt x="5878" y="1865"/>
                    </a:lnTo>
                    <a:lnTo>
                      <a:pt x="5860" y="1774"/>
                    </a:lnTo>
                    <a:lnTo>
                      <a:pt x="5842" y="1687"/>
                    </a:lnTo>
                    <a:lnTo>
                      <a:pt x="5816" y="1597"/>
                    </a:lnTo>
                    <a:lnTo>
                      <a:pt x="5788" y="1507"/>
                    </a:lnTo>
                    <a:lnTo>
                      <a:pt x="5751" y="1416"/>
                    </a:lnTo>
                    <a:lnTo>
                      <a:pt x="5729" y="1373"/>
                    </a:lnTo>
                    <a:lnTo>
                      <a:pt x="5708" y="1326"/>
                    </a:lnTo>
                    <a:lnTo>
                      <a:pt x="5664" y="1239"/>
                    </a:lnTo>
                    <a:close/>
                    <a:moveTo>
                      <a:pt x="11183" y="1851"/>
                    </a:moveTo>
                    <a:lnTo>
                      <a:pt x="11078" y="1956"/>
                    </a:lnTo>
                    <a:lnTo>
                      <a:pt x="10976" y="2061"/>
                    </a:lnTo>
                    <a:lnTo>
                      <a:pt x="10872" y="2169"/>
                    </a:lnTo>
                    <a:lnTo>
                      <a:pt x="10774" y="2282"/>
                    </a:lnTo>
                    <a:lnTo>
                      <a:pt x="10676" y="2398"/>
                    </a:lnTo>
                    <a:lnTo>
                      <a:pt x="10582" y="2517"/>
                    </a:lnTo>
                    <a:lnTo>
                      <a:pt x="10488" y="2637"/>
                    </a:lnTo>
                    <a:lnTo>
                      <a:pt x="10397" y="2761"/>
                    </a:lnTo>
                    <a:lnTo>
                      <a:pt x="10288" y="2916"/>
                    </a:lnTo>
                    <a:lnTo>
                      <a:pt x="10183" y="3076"/>
                    </a:lnTo>
                    <a:lnTo>
                      <a:pt x="10078" y="3235"/>
                    </a:lnTo>
                    <a:lnTo>
                      <a:pt x="9981" y="3398"/>
                    </a:lnTo>
                    <a:lnTo>
                      <a:pt x="9785" y="3728"/>
                    </a:lnTo>
                    <a:lnTo>
                      <a:pt x="9596" y="4061"/>
                    </a:lnTo>
                    <a:cubicBezTo>
                      <a:pt x="9473" y="4286"/>
                      <a:pt x="9350" y="4514"/>
                      <a:pt x="9227" y="4739"/>
                    </a:cubicBezTo>
                    <a:lnTo>
                      <a:pt x="9041" y="5076"/>
                    </a:lnTo>
                    <a:lnTo>
                      <a:pt x="8853" y="5413"/>
                    </a:lnTo>
                    <a:lnTo>
                      <a:pt x="8658" y="5743"/>
                    </a:lnTo>
                    <a:lnTo>
                      <a:pt x="8559" y="5906"/>
                    </a:lnTo>
                    <a:lnTo>
                      <a:pt x="8454" y="6066"/>
                    </a:lnTo>
                    <a:lnTo>
                      <a:pt x="8350" y="6225"/>
                    </a:lnTo>
                    <a:lnTo>
                      <a:pt x="8241" y="6380"/>
                    </a:lnTo>
                    <a:lnTo>
                      <a:pt x="8128" y="6533"/>
                    </a:lnTo>
                    <a:lnTo>
                      <a:pt x="8012" y="6681"/>
                    </a:lnTo>
                    <a:lnTo>
                      <a:pt x="7893" y="6830"/>
                    </a:lnTo>
                    <a:lnTo>
                      <a:pt x="7766" y="6971"/>
                    </a:lnTo>
                    <a:lnTo>
                      <a:pt x="7639" y="7113"/>
                    </a:lnTo>
                    <a:lnTo>
                      <a:pt x="7505" y="7247"/>
                    </a:lnTo>
                    <a:lnTo>
                      <a:pt x="7364" y="7377"/>
                    </a:lnTo>
                    <a:lnTo>
                      <a:pt x="7219" y="7504"/>
                    </a:lnTo>
                    <a:lnTo>
                      <a:pt x="7067" y="7627"/>
                    </a:lnTo>
                    <a:lnTo>
                      <a:pt x="6991" y="7685"/>
                    </a:lnTo>
                    <a:lnTo>
                      <a:pt x="6911" y="7743"/>
                    </a:lnTo>
                    <a:cubicBezTo>
                      <a:pt x="6875" y="7769"/>
                      <a:pt x="6842" y="7794"/>
                      <a:pt x="6806" y="7815"/>
                    </a:cubicBezTo>
                    <a:cubicBezTo>
                      <a:pt x="6770" y="7841"/>
                      <a:pt x="6737" y="7862"/>
                      <a:pt x="6701" y="7884"/>
                    </a:cubicBezTo>
                    <a:lnTo>
                      <a:pt x="6589" y="7939"/>
                    </a:lnTo>
                    <a:lnTo>
                      <a:pt x="6476" y="7989"/>
                    </a:lnTo>
                    <a:lnTo>
                      <a:pt x="6363" y="8040"/>
                    </a:lnTo>
                    <a:lnTo>
                      <a:pt x="6248" y="8083"/>
                    </a:lnTo>
                    <a:lnTo>
                      <a:pt x="6132" y="8127"/>
                    </a:lnTo>
                    <a:lnTo>
                      <a:pt x="6016" y="8167"/>
                    </a:lnTo>
                    <a:lnTo>
                      <a:pt x="5900" y="8203"/>
                    </a:lnTo>
                    <a:lnTo>
                      <a:pt x="5780" y="8236"/>
                    </a:lnTo>
                    <a:lnTo>
                      <a:pt x="5661" y="8265"/>
                    </a:lnTo>
                    <a:lnTo>
                      <a:pt x="5545" y="8290"/>
                    </a:lnTo>
                    <a:lnTo>
                      <a:pt x="5425" y="8312"/>
                    </a:lnTo>
                    <a:lnTo>
                      <a:pt x="5302" y="8334"/>
                    </a:lnTo>
                    <a:lnTo>
                      <a:pt x="5182" y="8349"/>
                    </a:lnTo>
                    <a:lnTo>
                      <a:pt x="5062" y="8359"/>
                    </a:lnTo>
                    <a:lnTo>
                      <a:pt x="4940" y="8370"/>
                    </a:lnTo>
                    <a:lnTo>
                      <a:pt x="4820" y="8374"/>
                    </a:lnTo>
                    <a:lnTo>
                      <a:pt x="4744" y="8370"/>
                    </a:lnTo>
                    <a:lnTo>
                      <a:pt x="4668" y="8363"/>
                    </a:lnTo>
                    <a:lnTo>
                      <a:pt x="4592" y="8352"/>
                    </a:lnTo>
                    <a:lnTo>
                      <a:pt x="4515" y="8341"/>
                    </a:lnTo>
                    <a:lnTo>
                      <a:pt x="4367" y="8312"/>
                    </a:lnTo>
                    <a:lnTo>
                      <a:pt x="4219" y="8279"/>
                    </a:lnTo>
                    <a:lnTo>
                      <a:pt x="4070" y="8240"/>
                    </a:lnTo>
                    <a:lnTo>
                      <a:pt x="3925" y="8192"/>
                    </a:lnTo>
                    <a:lnTo>
                      <a:pt x="3776" y="8142"/>
                    </a:lnTo>
                    <a:lnTo>
                      <a:pt x="3632" y="8083"/>
                    </a:lnTo>
                    <a:lnTo>
                      <a:pt x="3794" y="8098"/>
                    </a:lnTo>
                    <a:lnTo>
                      <a:pt x="3961" y="8109"/>
                    </a:lnTo>
                    <a:lnTo>
                      <a:pt x="4124" y="8109"/>
                    </a:lnTo>
                    <a:lnTo>
                      <a:pt x="4287" y="8105"/>
                    </a:lnTo>
                    <a:lnTo>
                      <a:pt x="4450" y="8095"/>
                    </a:lnTo>
                    <a:lnTo>
                      <a:pt x="4614" y="8073"/>
                    </a:lnTo>
                    <a:lnTo>
                      <a:pt x="4776" y="8048"/>
                    </a:lnTo>
                    <a:lnTo>
                      <a:pt x="4936" y="8015"/>
                    </a:lnTo>
                    <a:lnTo>
                      <a:pt x="5099" y="7975"/>
                    </a:lnTo>
                    <a:lnTo>
                      <a:pt x="5258" y="7931"/>
                    </a:lnTo>
                    <a:lnTo>
                      <a:pt x="5415" y="7877"/>
                    </a:lnTo>
                    <a:lnTo>
                      <a:pt x="5570" y="7815"/>
                    </a:lnTo>
                    <a:lnTo>
                      <a:pt x="5726" y="7750"/>
                    </a:lnTo>
                    <a:lnTo>
                      <a:pt x="5882" y="7678"/>
                    </a:lnTo>
                    <a:lnTo>
                      <a:pt x="6030" y="7598"/>
                    </a:lnTo>
                    <a:lnTo>
                      <a:pt x="6179" y="7511"/>
                    </a:lnTo>
                    <a:lnTo>
                      <a:pt x="6335" y="7414"/>
                    </a:lnTo>
                    <a:lnTo>
                      <a:pt x="6483" y="7312"/>
                    </a:lnTo>
                    <a:lnTo>
                      <a:pt x="6628" y="7207"/>
                    </a:lnTo>
                    <a:lnTo>
                      <a:pt x="6770" y="7098"/>
                    </a:lnTo>
                    <a:lnTo>
                      <a:pt x="6907" y="6986"/>
                    </a:lnTo>
                    <a:lnTo>
                      <a:pt x="7041" y="6866"/>
                    </a:lnTo>
                    <a:lnTo>
                      <a:pt x="7171" y="6747"/>
                    </a:lnTo>
                    <a:lnTo>
                      <a:pt x="7298" y="6623"/>
                    </a:lnTo>
                    <a:lnTo>
                      <a:pt x="7425" y="6496"/>
                    </a:lnTo>
                    <a:lnTo>
                      <a:pt x="7545" y="6370"/>
                    </a:lnTo>
                    <a:lnTo>
                      <a:pt x="7665" y="6240"/>
                    </a:lnTo>
                    <a:lnTo>
                      <a:pt x="7780" y="6105"/>
                    </a:lnTo>
                    <a:lnTo>
                      <a:pt x="7897" y="5967"/>
                    </a:lnTo>
                    <a:lnTo>
                      <a:pt x="8009" y="5830"/>
                    </a:lnTo>
                    <a:lnTo>
                      <a:pt x="8226" y="5547"/>
                    </a:lnTo>
                    <a:lnTo>
                      <a:pt x="8440" y="5261"/>
                    </a:lnTo>
                    <a:lnTo>
                      <a:pt x="8646" y="4967"/>
                    </a:lnTo>
                    <a:lnTo>
                      <a:pt x="9053" y="4380"/>
                    </a:lnTo>
                    <a:cubicBezTo>
                      <a:pt x="9190" y="4181"/>
                      <a:pt x="9324" y="3985"/>
                      <a:pt x="9459" y="3790"/>
                    </a:cubicBezTo>
                    <a:lnTo>
                      <a:pt x="9665" y="3496"/>
                    </a:lnTo>
                    <a:lnTo>
                      <a:pt x="9872" y="3209"/>
                    </a:lnTo>
                    <a:lnTo>
                      <a:pt x="10020" y="3017"/>
                    </a:lnTo>
                    <a:lnTo>
                      <a:pt x="10176" y="2833"/>
                    </a:lnTo>
                    <a:lnTo>
                      <a:pt x="10332" y="2652"/>
                    </a:lnTo>
                    <a:lnTo>
                      <a:pt x="10495" y="2478"/>
                    </a:lnTo>
                    <a:lnTo>
                      <a:pt x="10662" y="2311"/>
                    </a:lnTo>
                    <a:lnTo>
                      <a:pt x="10832" y="2148"/>
                    </a:lnTo>
                    <a:lnTo>
                      <a:pt x="11006" y="1995"/>
                    </a:lnTo>
                    <a:lnTo>
                      <a:pt x="11183" y="1851"/>
                    </a:lnTo>
                    <a:close/>
                    <a:moveTo>
                      <a:pt x="14520" y="3235"/>
                    </a:moveTo>
                    <a:lnTo>
                      <a:pt x="14579" y="3239"/>
                    </a:lnTo>
                    <a:lnTo>
                      <a:pt x="14634" y="3243"/>
                    </a:lnTo>
                    <a:lnTo>
                      <a:pt x="14691" y="3249"/>
                    </a:lnTo>
                    <a:lnTo>
                      <a:pt x="14749" y="3256"/>
                    </a:lnTo>
                    <a:lnTo>
                      <a:pt x="14803" y="3268"/>
                    </a:lnTo>
                    <a:lnTo>
                      <a:pt x="14858" y="3278"/>
                    </a:lnTo>
                    <a:lnTo>
                      <a:pt x="14912" y="3293"/>
                    </a:lnTo>
                    <a:lnTo>
                      <a:pt x="14967" y="3308"/>
                    </a:lnTo>
                    <a:lnTo>
                      <a:pt x="15021" y="3322"/>
                    </a:lnTo>
                    <a:lnTo>
                      <a:pt x="15072" y="3340"/>
                    </a:lnTo>
                    <a:lnTo>
                      <a:pt x="15126" y="3358"/>
                    </a:lnTo>
                    <a:lnTo>
                      <a:pt x="15177" y="3380"/>
                    </a:lnTo>
                    <a:lnTo>
                      <a:pt x="15224" y="3402"/>
                    </a:lnTo>
                    <a:lnTo>
                      <a:pt x="15274" y="3427"/>
                    </a:lnTo>
                    <a:lnTo>
                      <a:pt x="15321" y="3452"/>
                    </a:lnTo>
                    <a:lnTo>
                      <a:pt x="15368" y="3482"/>
                    </a:lnTo>
                    <a:lnTo>
                      <a:pt x="15416" y="3510"/>
                    </a:lnTo>
                    <a:lnTo>
                      <a:pt x="15460" y="3539"/>
                    </a:lnTo>
                    <a:lnTo>
                      <a:pt x="15503" y="3569"/>
                    </a:lnTo>
                    <a:lnTo>
                      <a:pt x="15547" y="3604"/>
                    </a:lnTo>
                    <a:lnTo>
                      <a:pt x="15590" y="3637"/>
                    </a:lnTo>
                    <a:lnTo>
                      <a:pt x="15629" y="3674"/>
                    </a:lnTo>
                    <a:lnTo>
                      <a:pt x="15666" y="3710"/>
                    </a:lnTo>
                    <a:lnTo>
                      <a:pt x="15706" y="3750"/>
                    </a:lnTo>
                    <a:lnTo>
                      <a:pt x="15742" y="3790"/>
                    </a:lnTo>
                    <a:lnTo>
                      <a:pt x="15775" y="3830"/>
                    </a:lnTo>
                    <a:lnTo>
                      <a:pt x="15808" y="3873"/>
                    </a:lnTo>
                    <a:lnTo>
                      <a:pt x="15840" y="3917"/>
                    </a:lnTo>
                    <a:lnTo>
                      <a:pt x="15868" y="3960"/>
                    </a:lnTo>
                    <a:lnTo>
                      <a:pt x="15898" y="4007"/>
                    </a:lnTo>
                    <a:lnTo>
                      <a:pt x="15923" y="4054"/>
                    </a:lnTo>
                    <a:lnTo>
                      <a:pt x="15949" y="4101"/>
                    </a:lnTo>
                    <a:lnTo>
                      <a:pt x="15974" y="4152"/>
                    </a:lnTo>
                    <a:lnTo>
                      <a:pt x="15992" y="4203"/>
                    </a:lnTo>
                    <a:lnTo>
                      <a:pt x="16014" y="4253"/>
                    </a:lnTo>
                    <a:lnTo>
                      <a:pt x="16032" y="4308"/>
                    </a:lnTo>
                    <a:lnTo>
                      <a:pt x="16047" y="4362"/>
                    </a:lnTo>
                    <a:lnTo>
                      <a:pt x="16061" y="4417"/>
                    </a:lnTo>
                    <a:lnTo>
                      <a:pt x="16072" y="4474"/>
                    </a:lnTo>
                    <a:lnTo>
                      <a:pt x="16082" y="4532"/>
                    </a:lnTo>
                    <a:lnTo>
                      <a:pt x="16090" y="4591"/>
                    </a:lnTo>
                    <a:lnTo>
                      <a:pt x="16094" y="4652"/>
                    </a:lnTo>
                    <a:lnTo>
                      <a:pt x="16097" y="4710"/>
                    </a:lnTo>
                    <a:lnTo>
                      <a:pt x="16097" y="4771"/>
                    </a:lnTo>
                    <a:lnTo>
                      <a:pt x="16097" y="4837"/>
                    </a:lnTo>
                    <a:lnTo>
                      <a:pt x="16094" y="4898"/>
                    </a:lnTo>
                    <a:lnTo>
                      <a:pt x="16079" y="4840"/>
                    </a:lnTo>
                    <a:lnTo>
                      <a:pt x="16061" y="4783"/>
                    </a:lnTo>
                    <a:lnTo>
                      <a:pt x="16042" y="4725"/>
                    </a:lnTo>
                    <a:lnTo>
                      <a:pt x="16021" y="4670"/>
                    </a:lnTo>
                    <a:lnTo>
                      <a:pt x="15995" y="4612"/>
                    </a:lnTo>
                    <a:lnTo>
                      <a:pt x="15970" y="4558"/>
                    </a:lnTo>
                    <a:lnTo>
                      <a:pt x="15942" y="4504"/>
                    </a:lnTo>
                    <a:lnTo>
                      <a:pt x="15912" y="4452"/>
                    </a:lnTo>
                    <a:lnTo>
                      <a:pt x="15880" y="4402"/>
                    </a:lnTo>
                    <a:lnTo>
                      <a:pt x="15847" y="4351"/>
                    </a:lnTo>
                    <a:lnTo>
                      <a:pt x="15811" y="4300"/>
                    </a:lnTo>
                    <a:lnTo>
                      <a:pt x="15771" y="4253"/>
                    </a:lnTo>
                    <a:lnTo>
                      <a:pt x="15735" y="4210"/>
                    </a:lnTo>
                    <a:lnTo>
                      <a:pt x="15691" y="4166"/>
                    </a:lnTo>
                    <a:lnTo>
                      <a:pt x="15648" y="4123"/>
                    </a:lnTo>
                    <a:lnTo>
                      <a:pt x="15604" y="4079"/>
                    </a:lnTo>
                    <a:lnTo>
                      <a:pt x="15561" y="4044"/>
                    </a:lnTo>
                    <a:lnTo>
                      <a:pt x="15510" y="4004"/>
                    </a:lnTo>
                    <a:lnTo>
                      <a:pt x="15463" y="3970"/>
                    </a:lnTo>
                    <a:lnTo>
                      <a:pt x="15412" y="3938"/>
                    </a:lnTo>
                    <a:lnTo>
                      <a:pt x="15361" y="3905"/>
                    </a:lnTo>
                    <a:lnTo>
                      <a:pt x="15308" y="3877"/>
                    </a:lnTo>
                    <a:lnTo>
                      <a:pt x="15256" y="3851"/>
                    </a:lnTo>
                    <a:lnTo>
                      <a:pt x="15199" y="3826"/>
                    </a:lnTo>
                    <a:lnTo>
                      <a:pt x="15144" y="3804"/>
                    </a:lnTo>
                    <a:lnTo>
                      <a:pt x="15086" y="3786"/>
                    </a:lnTo>
                    <a:lnTo>
                      <a:pt x="15028" y="3768"/>
                    </a:lnTo>
                    <a:lnTo>
                      <a:pt x="14970" y="3753"/>
                    </a:lnTo>
                    <a:lnTo>
                      <a:pt x="14912" y="3743"/>
                    </a:lnTo>
                    <a:lnTo>
                      <a:pt x="14851" y="3735"/>
                    </a:lnTo>
                    <a:lnTo>
                      <a:pt x="14789" y="3728"/>
                    </a:lnTo>
                    <a:lnTo>
                      <a:pt x="14727" y="3724"/>
                    </a:lnTo>
                    <a:cubicBezTo>
                      <a:pt x="14694" y="3724"/>
                      <a:pt x="14662" y="3728"/>
                      <a:pt x="14629" y="3728"/>
                    </a:cubicBezTo>
                    <a:cubicBezTo>
                      <a:pt x="14597" y="3728"/>
                      <a:pt x="14568" y="3728"/>
                      <a:pt x="14535" y="3731"/>
                    </a:cubicBezTo>
                    <a:cubicBezTo>
                      <a:pt x="14503" y="3735"/>
                      <a:pt x="14473" y="3739"/>
                      <a:pt x="14445" y="3739"/>
                    </a:cubicBezTo>
                    <a:cubicBezTo>
                      <a:pt x="14416" y="3746"/>
                      <a:pt x="14387" y="3750"/>
                      <a:pt x="14358" y="3753"/>
                    </a:cubicBezTo>
                    <a:cubicBezTo>
                      <a:pt x="14329" y="3761"/>
                      <a:pt x="14300" y="3764"/>
                      <a:pt x="14271" y="3771"/>
                    </a:cubicBezTo>
                    <a:cubicBezTo>
                      <a:pt x="14246" y="3778"/>
                      <a:pt x="14216" y="3786"/>
                      <a:pt x="14191" y="3793"/>
                    </a:cubicBezTo>
                    <a:cubicBezTo>
                      <a:pt x="14166" y="3800"/>
                      <a:pt x="14140" y="3808"/>
                      <a:pt x="14115" y="3818"/>
                    </a:cubicBezTo>
                    <a:lnTo>
                      <a:pt x="14039" y="3844"/>
                    </a:lnTo>
                    <a:lnTo>
                      <a:pt x="13966" y="3877"/>
                    </a:lnTo>
                    <a:lnTo>
                      <a:pt x="13901" y="3913"/>
                    </a:lnTo>
                    <a:lnTo>
                      <a:pt x="13836" y="3952"/>
                    </a:lnTo>
                    <a:lnTo>
                      <a:pt x="13774" y="3992"/>
                    </a:lnTo>
                    <a:lnTo>
                      <a:pt x="13716" y="4039"/>
                    </a:lnTo>
                    <a:lnTo>
                      <a:pt x="13659" y="4087"/>
                    </a:lnTo>
                    <a:lnTo>
                      <a:pt x="13607" y="4137"/>
                    </a:lnTo>
                    <a:lnTo>
                      <a:pt x="13557" y="4191"/>
                    </a:lnTo>
                    <a:lnTo>
                      <a:pt x="13513" y="4246"/>
                    </a:lnTo>
                    <a:lnTo>
                      <a:pt x="13470" y="4304"/>
                    </a:lnTo>
                    <a:lnTo>
                      <a:pt x="13426" y="4365"/>
                    </a:lnTo>
                    <a:lnTo>
                      <a:pt x="13390" y="4431"/>
                    </a:lnTo>
                    <a:lnTo>
                      <a:pt x="13354" y="4496"/>
                    </a:lnTo>
                    <a:lnTo>
                      <a:pt x="13321" y="4561"/>
                    </a:lnTo>
                    <a:lnTo>
                      <a:pt x="13292" y="4631"/>
                    </a:lnTo>
                    <a:lnTo>
                      <a:pt x="13267" y="4703"/>
                    </a:lnTo>
                    <a:lnTo>
                      <a:pt x="13242" y="4775"/>
                    </a:lnTo>
                    <a:lnTo>
                      <a:pt x="13224" y="4852"/>
                    </a:lnTo>
                    <a:lnTo>
                      <a:pt x="13205" y="4924"/>
                    </a:lnTo>
                    <a:lnTo>
                      <a:pt x="13187" y="5004"/>
                    </a:lnTo>
                    <a:lnTo>
                      <a:pt x="13172" y="5079"/>
                    </a:lnTo>
                    <a:lnTo>
                      <a:pt x="13162" y="5159"/>
                    </a:lnTo>
                    <a:lnTo>
                      <a:pt x="13155" y="5239"/>
                    </a:lnTo>
                    <a:lnTo>
                      <a:pt x="13147" y="5322"/>
                    </a:lnTo>
                    <a:lnTo>
                      <a:pt x="13147" y="5402"/>
                    </a:lnTo>
                    <a:lnTo>
                      <a:pt x="13144" y="5486"/>
                    </a:lnTo>
                    <a:lnTo>
                      <a:pt x="13147" y="5569"/>
                    </a:lnTo>
                    <a:lnTo>
                      <a:pt x="13151" y="5653"/>
                    </a:lnTo>
                    <a:lnTo>
                      <a:pt x="13155" y="5735"/>
                    </a:lnTo>
                    <a:lnTo>
                      <a:pt x="13162" y="5819"/>
                    </a:lnTo>
                    <a:lnTo>
                      <a:pt x="13172" y="5902"/>
                    </a:lnTo>
                    <a:lnTo>
                      <a:pt x="13187" y="5986"/>
                    </a:lnTo>
                    <a:lnTo>
                      <a:pt x="13202" y="6069"/>
                    </a:lnTo>
                    <a:lnTo>
                      <a:pt x="13216" y="6153"/>
                    </a:lnTo>
                    <a:lnTo>
                      <a:pt x="13238" y="6235"/>
                    </a:lnTo>
                    <a:lnTo>
                      <a:pt x="13256" y="6319"/>
                    </a:lnTo>
                    <a:lnTo>
                      <a:pt x="13281" y="6399"/>
                    </a:lnTo>
                    <a:lnTo>
                      <a:pt x="13307" y="6482"/>
                    </a:lnTo>
                    <a:lnTo>
                      <a:pt x="13332" y="6561"/>
                    </a:lnTo>
                    <a:lnTo>
                      <a:pt x="13361" y="6641"/>
                    </a:lnTo>
                    <a:lnTo>
                      <a:pt x="13390" y="6718"/>
                    </a:lnTo>
                    <a:lnTo>
                      <a:pt x="13423" y="6794"/>
                    </a:lnTo>
                    <a:lnTo>
                      <a:pt x="13459" y="6870"/>
                    </a:lnTo>
                    <a:lnTo>
                      <a:pt x="13495" y="6942"/>
                    </a:lnTo>
                    <a:lnTo>
                      <a:pt x="13532" y="7014"/>
                    </a:lnTo>
                    <a:lnTo>
                      <a:pt x="13572" y="7088"/>
                    </a:lnTo>
                    <a:lnTo>
                      <a:pt x="13612" y="7153"/>
                    </a:lnTo>
                    <a:lnTo>
                      <a:pt x="13655" y="7221"/>
                    </a:lnTo>
                    <a:lnTo>
                      <a:pt x="13699" y="7287"/>
                    </a:lnTo>
                    <a:lnTo>
                      <a:pt x="13746" y="7348"/>
                    </a:lnTo>
                    <a:lnTo>
                      <a:pt x="13793" y="7406"/>
                    </a:lnTo>
                    <a:lnTo>
                      <a:pt x="13843" y="7464"/>
                    </a:lnTo>
                    <a:lnTo>
                      <a:pt x="13894" y="7522"/>
                    </a:lnTo>
                    <a:lnTo>
                      <a:pt x="13945" y="7573"/>
                    </a:lnTo>
                    <a:lnTo>
                      <a:pt x="13999" y="7623"/>
                    </a:lnTo>
                    <a:lnTo>
                      <a:pt x="14053" y="7670"/>
                    </a:lnTo>
                    <a:lnTo>
                      <a:pt x="14151" y="7747"/>
                    </a:lnTo>
                    <a:lnTo>
                      <a:pt x="14253" y="7815"/>
                    </a:lnTo>
                    <a:lnTo>
                      <a:pt x="14354" y="7881"/>
                    </a:lnTo>
                    <a:lnTo>
                      <a:pt x="14455" y="7942"/>
                    </a:lnTo>
                    <a:lnTo>
                      <a:pt x="14560" y="7996"/>
                    </a:lnTo>
                    <a:lnTo>
                      <a:pt x="14666" y="8044"/>
                    </a:lnTo>
                    <a:lnTo>
                      <a:pt x="14771" y="8083"/>
                    </a:lnTo>
                    <a:lnTo>
                      <a:pt x="14880" y="8123"/>
                    </a:lnTo>
                    <a:lnTo>
                      <a:pt x="14988" y="8153"/>
                    </a:lnTo>
                    <a:lnTo>
                      <a:pt x="15097" y="8182"/>
                    </a:lnTo>
                    <a:lnTo>
                      <a:pt x="15206" y="8203"/>
                    </a:lnTo>
                    <a:lnTo>
                      <a:pt x="15318" y="8218"/>
                    </a:lnTo>
                    <a:lnTo>
                      <a:pt x="15427" y="8229"/>
                    </a:lnTo>
                    <a:lnTo>
                      <a:pt x="15539" y="8236"/>
                    </a:lnTo>
                    <a:lnTo>
                      <a:pt x="15648" y="8236"/>
                    </a:lnTo>
                    <a:lnTo>
                      <a:pt x="15760" y="8232"/>
                    </a:lnTo>
                    <a:lnTo>
                      <a:pt x="15868" y="8225"/>
                    </a:lnTo>
                    <a:lnTo>
                      <a:pt x="15982" y="8214"/>
                    </a:lnTo>
                    <a:lnTo>
                      <a:pt x="16090" y="8196"/>
                    </a:lnTo>
                    <a:lnTo>
                      <a:pt x="16199" y="8175"/>
                    </a:lnTo>
                    <a:lnTo>
                      <a:pt x="16308" y="8149"/>
                    </a:lnTo>
                    <a:lnTo>
                      <a:pt x="16412" y="8120"/>
                    </a:lnTo>
                    <a:lnTo>
                      <a:pt x="16521" y="8083"/>
                    </a:lnTo>
                    <a:lnTo>
                      <a:pt x="16626" y="8048"/>
                    </a:lnTo>
                    <a:lnTo>
                      <a:pt x="16731" y="8004"/>
                    </a:lnTo>
                    <a:lnTo>
                      <a:pt x="16833" y="7957"/>
                    </a:lnTo>
                    <a:lnTo>
                      <a:pt x="16934" y="7909"/>
                    </a:lnTo>
                    <a:lnTo>
                      <a:pt x="17032" y="7855"/>
                    </a:lnTo>
                    <a:lnTo>
                      <a:pt x="17130" y="7797"/>
                    </a:lnTo>
                    <a:lnTo>
                      <a:pt x="17228" y="7735"/>
                    </a:lnTo>
                    <a:lnTo>
                      <a:pt x="17322" y="7675"/>
                    </a:lnTo>
                    <a:lnTo>
                      <a:pt x="17412" y="7605"/>
                    </a:lnTo>
                    <a:lnTo>
                      <a:pt x="17311" y="7703"/>
                    </a:lnTo>
                    <a:lnTo>
                      <a:pt x="17203" y="7797"/>
                    </a:lnTo>
                    <a:lnTo>
                      <a:pt x="17090" y="7884"/>
                    </a:lnTo>
                    <a:lnTo>
                      <a:pt x="16977" y="7968"/>
                    </a:lnTo>
                    <a:lnTo>
                      <a:pt x="16858" y="8048"/>
                    </a:lnTo>
                    <a:lnTo>
                      <a:pt x="16738" y="8120"/>
                    </a:lnTo>
                    <a:lnTo>
                      <a:pt x="16616" y="8189"/>
                    </a:lnTo>
                    <a:lnTo>
                      <a:pt x="16489" y="8254"/>
                    </a:lnTo>
                    <a:lnTo>
                      <a:pt x="16362" y="8309"/>
                    </a:lnTo>
                    <a:lnTo>
                      <a:pt x="16231" y="8359"/>
                    </a:lnTo>
                    <a:lnTo>
                      <a:pt x="16162" y="8384"/>
                    </a:lnTo>
                    <a:lnTo>
                      <a:pt x="16097" y="8406"/>
                    </a:lnTo>
                    <a:lnTo>
                      <a:pt x="16029" y="8424"/>
                    </a:lnTo>
                    <a:lnTo>
                      <a:pt x="15960" y="8443"/>
                    </a:lnTo>
                    <a:lnTo>
                      <a:pt x="15890" y="8461"/>
                    </a:lnTo>
                    <a:lnTo>
                      <a:pt x="15822" y="8475"/>
                    </a:lnTo>
                    <a:lnTo>
                      <a:pt x="15753" y="8490"/>
                    </a:lnTo>
                    <a:lnTo>
                      <a:pt x="15681" y="8501"/>
                    </a:lnTo>
                    <a:lnTo>
                      <a:pt x="15612" y="8511"/>
                    </a:lnTo>
                    <a:lnTo>
                      <a:pt x="15539" y="8518"/>
                    </a:lnTo>
                    <a:lnTo>
                      <a:pt x="15470" y="8526"/>
                    </a:lnTo>
                    <a:lnTo>
                      <a:pt x="15398" y="8530"/>
                    </a:lnTo>
                    <a:lnTo>
                      <a:pt x="15278" y="8533"/>
                    </a:lnTo>
                    <a:lnTo>
                      <a:pt x="15162" y="8533"/>
                    </a:lnTo>
                    <a:lnTo>
                      <a:pt x="15047" y="8530"/>
                    </a:lnTo>
                    <a:lnTo>
                      <a:pt x="14927" y="8518"/>
                    </a:lnTo>
                    <a:lnTo>
                      <a:pt x="14811" y="8504"/>
                    </a:lnTo>
                    <a:lnTo>
                      <a:pt x="14694" y="8486"/>
                    </a:lnTo>
                    <a:lnTo>
                      <a:pt x="14579" y="8461"/>
                    </a:lnTo>
                    <a:lnTo>
                      <a:pt x="14467" y="8436"/>
                    </a:lnTo>
                    <a:lnTo>
                      <a:pt x="14351" y="8403"/>
                    </a:lnTo>
                    <a:lnTo>
                      <a:pt x="14238" y="8370"/>
                    </a:lnTo>
                    <a:lnTo>
                      <a:pt x="14129" y="8330"/>
                    </a:lnTo>
                    <a:lnTo>
                      <a:pt x="14020" y="8287"/>
                    </a:lnTo>
                    <a:lnTo>
                      <a:pt x="13912" y="8240"/>
                    </a:lnTo>
                    <a:lnTo>
                      <a:pt x="13807" y="8189"/>
                    </a:lnTo>
                    <a:lnTo>
                      <a:pt x="13702" y="8131"/>
                    </a:lnTo>
                    <a:lnTo>
                      <a:pt x="13600" y="8073"/>
                    </a:lnTo>
                    <a:lnTo>
                      <a:pt x="13503" y="8011"/>
                    </a:lnTo>
                    <a:lnTo>
                      <a:pt x="13405" y="7946"/>
                    </a:lnTo>
                    <a:lnTo>
                      <a:pt x="13314" y="7874"/>
                    </a:lnTo>
                    <a:lnTo>
                      <a:pt x="13224" y="7801"/>
                    </a:lnTo>
                    <a:lnTo>
                      <a:pt x="13133" y="7725"/>
                    </a:lnTo>
                    <a:lnTo>
                      <a:pt x="13050" y="7645"/>
                    </a:lnTo>
                    <a:lnTo>
                      <a:pt x="12970" y="7562"/>
                    </a:lnTo>
                    <a:lnTo>
                      <a:pt x="12894" y="7475"/>
                    </a:lnTo>
                    <a:lnTo>
                      <a:pt x="12818" y="7384"/>
                    </a:lnTo>
                    <a:lnTo>
                      <a:pt x="12749" y="7290"/>
                    </a:lnTo>
                    <a:lnTo>
                      <a:pt x="12684" y="7192"/>
                    </a:lnTo>
                    <a:lnTo>
                      <a:pt x="12622" y="7091"/>
                    </a:lnTo>
                    <a:lnTo>
                      <a:pt x="12564" y="6989"/>
                    </a:lnTo>
                    <a:lnTo>
                      <a:pt x="12513" y="6884"/>
                    </a:lnTo>
                    <a:lnTo>
                      <a:pt x="12466" y="6772"/>
                    </a:lnTo>
                    <a:lnTo>
                      <a:pt x="12423" y="6660"/>
                    </a:lnTo>
                    <a:lnTo>
                      <a:pt x="12390" y="6554"/>
                    </a:lnTo>
                    <a:lnTo>
                      <a:pt x="12357" y="6446"/>
                    </a:lnTo>
                    <a:lnTo>
                      <a:pt x="12332" y="6337"/>
                    </a:lnTo>
                    <a:lnTo>
                      <a:pt x="12311" y="6225"/>
                    </a:lnTo>
                    <a:lnTo>
                      <a:pt x="12292" y="6116"/>
                    </a:lnTo>
                    <a:lnTo>
                      <a:pt x="12281" y="6004"/>
                    </a:lnTo>
                    <a:lnTo>
                      <a:pt x="12274" y="5892"/>
                    </a:lnTo>
                    <a:lnTo>
                      <a:pt x="12271" y="5775"/>
                    </a:lnTo>
                    <a:lnTo>
                      <a:pt x="12271" y="5663"/>
                    </a:lnTo>
                    <a:lnTo>
                      <a:pt x="12274" y="5551"/>
                    </a:lnTo>
                    <a:lnTo>
                      <a:pt x="12285" y="5439"/>
                    </a:lnTo>
                    <a:lnTo>
                      <a:pt x="12296" y="5326"/>
                    </a:lnTo>
                    <a:lnTo>
                      <a:pt x="12314" y="5213"/>
                    </a:lnTo>
                    <a:lnTo>
                      <a:pt x="12336" y="5105"/>
                    </a:lnTo>
                    <a:lnTo>
                      <a:pt x="12364" y="4996"/>
                    </a:lnTo>
                    <a:lnTo>
                      <a:pt x="12394" y="4887"/>
                    </a:lnTo>
                    <a:lnTo>
                      <a:pt x="12430" y="4778"/>
                    </a:lnTo>
                    <a:lnTo>
                      <a:pt x="12470" y="4678"/>
                    </a:lnTo>
                    <a:lnTo>
                      <a:pt x="12513" y="4572"/>
                    </a:lnTo>
                    <a:lnTo>
                      <a:pt x="12560" y="4471"/>
                    </a:lnTo>
                    <a:lnTo>
                      <a:pt x="12615" y="4373"/>
                    </a:lnTo>
                    <a:lnTo>
                      <a:pt x="12669" y="4278"/>
                    </a:lnTo>
                    <a:lnTo>
                      <a:pt x="12731" y="4184"/>
                    </a:lnTo>
                    <a:lnTo>
                      <a:pt x="12796" y="4094"/>
                    </a:lnTo>
                    <a:lnTo>
                      <a:pt x="12865" y="4007"/>
                    </a:lnTo>
                    <a:lnTo>
                      <a:pt x="12941" y="3924"/>
                    </a:lnTo>
                    <a:lnTo>
                      <a:pt x="13017" y="3844"/>
                    </a:lnTo>
                    <a:lnTo>
                      <a:pt x="13100" y="3764"/>
                    </a:lnTo>
                    <a:lnTo>
                      <a:pt x="13184" y="3691"/>
                    </a:lnTo>
                    <a:lnTo>
                      <a:pt x="13231" y="3659"/>
                    </a:lnTo>
                    <a:lnTo>
                      <a:pt x="13274" y="3623"/>
                    </a:lnTo>
                    <a:lnTo>
                      <a:pt x="13321" y="3590"/>
                    </a:lnTo>
                    <a:lnTo>
                      <a:pt x="13368" y="3561"/>
                    </a:lnTo>
                    <a:lnTo>
                      <a:pt x="13419" y="3529"/>
                    </a:lnTo>
                    <a:lnTo>
                      <a:pt x="13470" y="3500"/>
                    </a:lnTo>
                    <a:lnTo>
                      <a:pt x="13525" y="3467"/>
                    </a:lnTo>
                    <a:lnTo>
                      <a:pt x="13582" y="3438"/>
                    </a:lnTo>
                    <a:lnTo>
                      <a:pt x="13640" y="3413"/>
                    </a:lnTo>
                    <a:lnTo>
                      <a:pt x="13699" y="3387"/>
                    </a:lnTo>
                    <a:lnTo>
                      <a:pt x="13756" y="3362"/>
                    </a:lnTo>
                    <a:lnTo>
                      <a:pt x="13814" y="3343"/>
                    </a:lnTo>
                    <a:lnTo>
                      <a:pt x="13876" y="3322"/>
                    </a:lnTo>
                    <a:lnTo>
                      <a:pt x="13933" y="3304"/>
                    </a:lnTo>
                    <a:lnTo>
                      <a:pt x="13992" y="3290"/>
                    </a:lnTo>
                    <a:lnTo>
                      <a:pt x="14050" y="3275"/>
                    </a:lnTo>
                    <a:lnTo>
                      <a:pt x="14112" y="3264"/>
                    </a:lnTo>
                    <a:lnTo>
                      <a:pt x="14169" y="3256"/>
                    </a:lnTo>
                    <a:lnTo>
                      <a:pt x="14227" y="3246"/>
                    </a:lnTo>
                    <a:lnTo>
                      <a:pt x="14286" y="3243"/>
                    </a:lnTo>
                    <a:lnTo>
                      <a:pt x="14347" y="3239"/>
                    </a:lnTo>
                    <a:lnTo>
                      <a:pt x="14405" y="3235"/>
                    </a:lnTo>
                    <a:close/>
                    <a:moveTo>
                      <a:pt x="3860" y="0"/>
                    </a:moveTo>
                    <a:cubicBezTo>
                      <a:pt x="3802" y="0"/>
                      <a:pt x="3744" y="2"/>
                      <a:pt x="3686" y="6"/>
                    </a:cubicBezTo>
                    <a:cubicBezTo>
                      <a:pt x="2620" y="79"/>
                      <a:pt x="1649" y="739"/>
                      <a:pt x="1033" y="1612"/>
                    </a:cubicBezTo>
                    <a:cubicBezTo>
                      <a:pt x="243" y="2739"/>
                      <a:pt x="1" y="4235"/>
                      <a:pt x="399" y="5551"/>
                    </a:cubicBezTo>
                    <a:cubicBezTo>
                      <a:pt x="801" y="6866"/>
                      <a:pt x="1841" y="7975"/>
                      <a:pt x="3132" y="8449"/>
                    </a:cubicBezTo>
                    <a:cubicBezTo>
                      <a:pt x="3616" y="8627"/>
                      <a:pt x="4130" y="8715"/>
                      <a:pt x="4645" y="8715"/>
                    </a:cubicBezTo>
                    <a:cubicBezTo>
                      <a:pt x="5506" y="8715"/>
                      <a:pt x="6368" y="8470"/>
                      <a:pt x="7089" y="7996"/>
                    </a:cubicBezTo>
                    <a:cubicBezTo>
                      <a:pt x="8302" y="7200"/>
                      <a:pt x="9034" y="5862"/>
                      <a:pt x="9748" y="4598"/>
                    </a:cubicBezTo>
                    <a:cubicBezTo>
                      <a:pt x="10466" y="3333"/>
                      <a:pt x="11277" y="2021"/>
                      <a:pt x="12564" y="1343"/>
                    </a:cubicBezTo>
                    <a:cubicBezTo>
                      <a:pt x="13136" y="1041"/>
                      <a:pt x="13783" y="889"/>
                      <a:pt x="14430" y="889"/>
                    </a:cubicBezTo>
                    <a:cubicBezTo>
                      <a:pt x="15009" y="889"/>
                      <a:pt x="15587" y="1010"/>
                      <a:pt x="16112" y="1253"/>
                    </a:cubicBezTo>
                    <a:cubicBezTo>
                      <a:pt x="17224" y="1771"/>
                      <a:pt x="18069" y="2829"/>
                      <a:pt x="18330" y="4025"/>
                    </a:cubicBezTo>
                    <a:cubicBezTo>
                      <a:pt x="18551" y="5044"/>
                      <a:pt x="18337" y="6178"/>
                      <a:pt x="17648" y="6964"/>
                    </a:cubicBezTo>
                    <a:cubicBezTo>
                      <a:pt x="17154" y="7529"/>
                      <a:pt x="16402" y="7873"/>
                      <a:pt x="15658" y="7873"/>
                    </a:cubicBezTo>
                    <a:cubicBezTo>
                      <a:pt x="15372" y="7873"/>
                      <a:pt x="15087" y="7822"/>
                      <a:pt x="14818" y="7714"/>
                    </a:cubicBezTo>
                    <a:cubicBezTo>
                      <a:pt x="13851" y="7322"/>
                      <a:pt x="13245" y="6141"/>
                      <a:pt x="13600" y="5163"/>
                    </a:cubicBezTo>
                    <a:cubicBezTo>
                      <a:pt x="13727" y="4822"/>
                      <a:pt x="13959" y="4514"/>
                      <a:pt x="14281" y="4355"/>
                    </a:cubicBezTo>
                    <a:cubicBezTo>
                      <a:pt x="14431" y="4279"/>
                      <a:pt x="14600" y="4239"/>
                      <a:pt x="14767" y="4239"/>
                    </a:cubicBezTo>
                    <a:cubicBezTo>
                      <a:pt x="14961" y="4239"/>
                      <a:pt x="15153" y="4293"/>
                      <a:pt x="15311" y="4405"/>
                    </a:cubicBezTo>
                    <a:cubicBezTo>
                      <a:pt x="15684" y="4678"/>
                      <a:pt x="15775" y="5228"/>
                      <a:pt x="15619" y="5666"/>
                    </a:cubicBezTo>
                    <a:cubicBezTo>
                      <a:pt x="15460" y="6101"/>
                      <a:pt x="15101" y="6435"/>
                      <a:pt x="14716" y="6696"/>
                    </a:cubicBezTo>
                    <a:cubicBezTo>
                      <a:pt x="14782" y="6704"/>
                      <a:pt x="14849" y="6708"/>
                      <a:pt x="14915" y="6708"/>
                    </a:cubicBezTo>
                    <a:cubicBezTo>
                      <a:pt x="15688" y="6708"/>
                      <a:pt x="16434" y="6162"/>
                      <a:pt x="16688" y="5424"/>
                    </a:cubicBezTo>
                    <a:cubicBezTo>
                      <a:pt x="16967" y="4626"/>
                      <a:pt x="16673" y="3681"/>
                      <a:pt x="16032" y="3126"/>
                    </a:cubicBezTo>
                    <a:cubicBezTo>
                      <a:pt x="15597" y="2750"/>
                      <a:pt x="15020" y="2560"/>
                      <a:pt x="14441" y="2560"/>
                    </a:cubicBezTo>
                    <a:cubicBezTo>
                      <a:pt x="14172" y="2560"/>
                      <a:pt x="13903" y="2601"/>
                      <a:pt x="13647" y="2684"/>
                    </a:cubicBezTo>
                    <a:cubicBezTo>
                      <a:pt x="12843" y="2945"/>
                      <a:pt x="12187" y="3594"/>
                      <a:pt x="11857" y="4373"/>
                    </a:cubicBezTo>
                    <a:cubicBezTo>
                      <a:pt x="11242" y="5837"/>
                      <a:pt x="11857" y="7689"/>
                      <a:pt x="13180" y="8570"/>
                    </a:cubicBezTo>
                    <a:cubicBezTo>
                      <a:pt x="13784" y="8969"/>
                      <a:pt x="14503" y="9162"/>
                      <a:pt x="15226" y="9162"/>
                    </a:cubicBezTo>
                    <a:cubicBezTo>
                      <a:pt x="16090" y="9162"/>
                      <a:pt x="16960" y="8886"/>
                      <a:pt x="17644" y="8359"/>
                    </a:cubicBezTo>
                    <a:cubicBezTo>
                      <a:pt x="18906" y="7388"/>
                      <a:pt x="19504" y="5666"/>
                      <a:pt x="19213" y="4104"/>
                    </a:cubicBezTo>
                    <a:cubicBezTo>
                      <a:pt x="19101" y="3507"/>
                      <a:pt x="18866" y="2938"/>
                      <a:pt x="18539" y="2430"/>
                    </a:cubicBezTo>
                    <a:cubicBezTo>
                      <a:pt x="18257" y="1988"/>
                      <a:pt x="17905" y="1594"/>
                      <a:pt x="17504" y="1256"/>
                    </a:cubicBezTo>
                    <a:cubicBezTo>
                      <a:pt x="17304" y="1090"/>
                      <a:pt x="17090" y="938"/>
                      <a:pt x="16865" y="800"/>
                    </a:cubicBezTo>
                    <a:cubicBezTo>
                      <a:pt x="16753" y="731"/>
                      <a:pt x="16641" y="669"/>
                      <a:pt x="16525" y="612"/>
                    </a:cubicBezTo>
                    <a:cubicBezTo>
                      <a:pt x="16416" y="557"/>
                      <a:pt x="16347" y="478"/>
                      <a:pt x="16249" y="416"/>
                    </a:cubicBezTo>
                    <a:lnTo>
                      <a:pt x="15851" y="234"/>
                    </a:lnTo>
                    <a:cubicBezTo>
                      <a:pt x="15825" y="227"/>
                      <a:pt x="15803" y="220"/>
                      <a:pt x="15778" y="209"/>
                    </a:cubicBezTo>
                    <a:cubicBezTo>
                      <a:pt x="15503" y="119"/>
                      <a:pt x="15188" y="75"/>
                      <a:pt x="14898" y="43"/>
                    </a:cubicBezTo>
                    <a:cubicBezTo>
                      <a:pt x="14701" y="17"/>
                      <a:pt x="14503" y="5"/>
                      <a:pt x="14305" y="5"/>
                    </a:cubicBezTo>
                    <a:cubicBezTo>
                      <a:pt x="14193" y="5"/>
                      <a:pt x="14081" y="9"/>
                      <a:pt x="13970" y="17"/>
                    </a:cubicBezTo>
                    <a:cubicBezTo>
                      <a:pt x="13358" y="60"/>
                      <a:pt x="12752" y="217"/>
                      <a:pt x="12191" y="463"/>
                    </a:cubicBezTo>
                    <a:cubicBezTo>
                      <a:pt x="11158" y="920"/>
                      <a:pt x="10274" y="1669"/>
                      <a:pt x="9578" y="2554"/>
                    </a:cubicBezTo>
                    <a:cubicBezTo>
                      <a:pt x="8922" y="3391"/>
                      <a:pt x="8429" y="4340"/>
                      <a:pt x="7817" y="5210"/>
                    </a:cubicBezTo>
                    <a:cubicBezTo>
                      <a:pt x="7208" y="6080"/>
                      <a:pt x="6440" y="6892"/>
                      <a:pt x="5450" y="7272"/>
                    </a:cubicBezTo>
                    <a:cubicBezTo>
                      <a:pt x="5076" y="7416"/>
                      <a:pt x="4679" y="7485"/>
                      <a:pt x="4280" y="7485"/>
                    </a:cubicBezTo>
                    <a:cubicBezTo>
                      <a:pt x="2991" y="7485"/>
                      <a:pt x="1689" y="6770"/>
                      <a:pt x="1091" y="5616"/>
                    </a:cubicBezTo>
                    <a:cubicBezTo>
                      <a:pt x="312" y="4104"/>
                      <a:pt x="849" y="2043"/>
                      <a:pt x="2265" y="1104"/>
                    </a:cubicBezTo>
                    <a:cubicBezTo>
                      <a:pt x="2677" y="829"/>
                      <a:pt x="3194" y="664"/>
                      <a:pt x="3687" y="664"/>
                    </a:cubicBezTo>
                    <a:cubicBezTo>
                      <a:pt x="4163" y="664"/>
                      <a:pt x="4618" y="818"/>
                      <a:pt x="4936" y="1173"/>
                    </a:cubicBezTo>
                    <a:cubicBezTo>
                      <a:pt x="5440" y="1739"/>
                      <a:pt x="5378" y="2717"/>
                      <a:pt x="4806" y="3217"/>
                    </a:cubicBezTo>
                    <a:cubicBezTo>
                      <a:pt x="4549" y="3442"/>
                      <a:pt x="4211" y="3551"/>
                      <a:pt x="3871" y="3551"/>
                    </a:cubicBezTo>
                    <a:cubicBezTo>
                      <a:pt x="3454" y="3551"/>
                      <a:pt x="3035" y="3386"/>
                      <a:pt x="2762" y="3069"/>
                    </a:cubicBezTo>
                    <a:lnTo>
                      <a:pt x="2762" y="3069"/>
                    </a:lnTo>
                    <a:cubicBezTo>
                      <a:pt x="3126" y="3731"/>
                      <a:pt x="3866" y="4202"/>
                      <a:pt x="4609" y="4202"/>
                    </a:cubicBezTo>
                    <a:cubicBezTo>
                      <a:pt x="4768" y="4202"/>
                      <a:pt x="4928" y="4180"/>
                      <a:pt x="5084" y="4134"/>
                    </a:cubicBezTo>
                    <a:cubicBezTo>
                      <a:pt x="6110" y="3833"/>
                      <a:pt x="6646" y="2532"/>
                      <a:pt x="6263" y="1532"/>
                    </a:cubicBezTo>
                    <a:cubicBezTo>
                      <a:pt x="5899" y="589"/>
                      <a:pt x="4874" y="0"/>
                      <a:pt x="3860" y="0"/>
                    </a:cubicBez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82" name="Google Shape;1582;p35"/>
            <p:cNvGrpSpPr/>
            <p:nvPr/>
          </p:nvGrpSpPr>
          <p:grpSpPr>
            <a:xfrm flipH="1">
              <a:off x="8108143" y="92918"/>
              <a:ext cx="944184" cy="938191"/>
              <a:chOff x="372488" y="407700"/>
              <a:chExt cx="681475" cy="677150"/>
            </a:xfrm>
          </p:grpSpPr>
          <p:sp>
            <p:nvSpPr>
              <p:cNvPr id="1583" name="Google Shape;1583;p35"/>
              <p:cNvSpPr/>
              <p:nvPr/>
            </p:nvSpPr>
            <p:spPr>
              <a:xfrm>
                <a:off x="488638" y="407700"/>
                <a:ext cx="65425" cy="137025"/>
              </a:xfrm>
              <a:custGeom>
                <a:avLst/>
                <a:gdLst/>
                <a:ahLst/>
                <a:cxnLst/>
                <a:rect l="l" t="t" r="r" b="b"/>
                <a:pathLst>
                  <a:path w="2617" h="5481" extrusionOk="0">
                    <a:moveTo>
                      <a:pt x="1297" y="838"/>
                    </a:moveTo>
                    <a:lnTo>
                      <a:pt x="1322" y="842"/>
                    </a:lnTo>
                    <a:lnTo>
                      <a:pt x="1344" y="849"/>
                    </a:lnTo>
                    <a:lnTo>
                      <a:pt x="1370" y="856"/>
                    </a:lnTo>
                    <a:lnTo>
                      <a:pt x="1396" y="867"/>
                    </a:lnTo>
                    <a:lnTo>
                      <a:pt x="1424" y="878"/>
                    </a:lnTo>
                    <a:lnTo>
                      <a:pt x="1449" y="889"/>
                    </a:lnTo>
                    <a:lnTo>
                      <a:pt x="1479" y="907"/>
                    </a:lnTo>
                    <a:lnTo>
                      <a:pt x="1504" y="925"/>
                    </a:lnTo>
                    <a:lnTo>
                      <a:pt x="1533" y="943"/>
                    </a:lnTo>
                    <a:lnTo>
                      <a:pt x="1566" y="965"/>
                    </a:lnTo>
                    <a:lnTo>
                      <a:pt x="1595" y="990"/>
                    </a:lnTo>
                    <a:lnTo>
                      <a:pt x="1623" y="1016"/>
                    </a:lnTo>
                    <a:lnTo>
                      <a:pt x="1670" y="1085"/>
                    </a:lnTo>
                    <a:lnTo>
                      <a:pt x="1718" y="1153"/>
                    </a:lnTo>
                    <a:lnTo>
                      <a:pt x="1757" y="1222"/>
                    </a:lnTo>
                    <a:lnTo>
                      <a:pt x="1794" y="1291"/>
                    </a:lnTo>
                    <a:lnTo>
                      <a:pt x="1827" y="1359"/>
                    </a:lnTo>
                    <a:lnTo>
                      <a:pt x="1859" y="1432"/>
                    </a:lnTo>
                    <a:lnTo>
                      <a:pt x="1888" y="1505"/>
                    </a:lnTo>
                    <a:lnTo>
                      <a:pt x="1910" y="1577"/>
                    </a:lnTo>
                    <a:lnTo>
                      <a:pt x="1936" y="1653"/>
                    </a:lnTo>
                    <a:lnTo>
                      <a:pt x="1953" y="1726"/>
                    </a:lnTo>
                    <a:lnTo>
                      <a:pt x="1971" y="1802"/>
                    </a:lnTo>
                    <a:lnTo>
                      <a:pt x="1990" y="1878"/>
                    </a:lnTo>
                    <a:lnTo>
                      <a:pt x="2001" y="1954"/>
                    </a:lnTo>
                    <a:lnTo>
                      <a:pt x="2015" y="2033"/>
                    </a:lnTo>
                    <a:lnTo>
                      <a:pt x="2033" y="2190"/>
                    </a:lnTo>
                    <a:lnTo>
                      <a:pt x="2044" y="2349"/>
                    </a:lnTo>
                    <a:lnTo>
                      <a:pt x="2051" y="2508"/>
                    </a:lnTo>
                    <a:lnTo>
                      <a:pt x="2055" y="2672"/>
                    </a:lnTo>
                    <a:lnTo>
                      <a:pt x="2055" y="2834"/>
                    </a:lnTo>
                    <a:cubicBezTo>
                      <a:pt x="2051" y="3052"/>
                      <a:pt x="2048" y="3273"/>
                      <a:pt x="2044" y="3495"/>
                    </a:cubicBezTo>
                    <a:lnTo>
                      <a:pt x="2033" y="3595"/>
                    </a:lnTo>
                    <a:lnTo>
                      <a:pt x="2023" y="3694"/>
                    </a:lnTo>
                    <a:cubicBezTo>
                      <a:pt x="2018" y="3712"/>
                      <a:pt x="2018" y="3729"/>
                      <a:pt x="2018" y="3748"/>
                    </a:cubicBezTo>
                    <a:lnTo>
                      <a:pt x="1983" y="3570"/>
                    </a:lnTo>
                    <a:cubicBezTo>
                      <a:pt x="1971" y="3512"/>
                      <a:pt x="1961" y="3455"/>
                      <a:pt x="1950" y="3393"/>
                    </a:cubicBezTo>
                    <a:cubicBezTo>
                      <a:pt x="1943" y="3331"/>
                      <a:pt x="1936" y="3273"/>
                      <a:pt x="1924" y="3212"/>
                    </a:cubicBezTo>
                    <a:cubicBezTo>
                      <a:pt x="1917" y="3147"/>
                      <a:pt x="1914" y="3085"/>
                      <a:pt x="1906" y="3020"/>
                    </a:cubicBezTo>
                    <a:lnTo>
                      <a:pt x="1888" y="2856"/>
                    </a:lnTo>
                    <a:lnTo>
                      <a:pt x="1866" y="2697"/>
                    </a:lnTo>
                    <a:lnTo>
                      <a:pt x="1841" y="2538"/>
                    </a:lnTo>
                    <a:lnTo>
                      <a:pt x="1809" y="2378"/>
                    </a:lnTo>
                    <a:lnTo>
                      <a:pt x="1769" y="2222"/>
                    </a:lnTo>
                    <a:lnTo>
                      <a:pt x="1729" y="2066"/>
                    </a:lnTo>
                    <a:lnTo>
                      <a:pt x="1682" y="1911"/>
                    </a:lnTo>
                    <a:lnTo>
                      <a:pt x="1631" y="1755"/>
                    </a:lnTo>
                    <a:lnTo>
                      <a:pt x="1627" y="1751"/>
                    </a:lnTo>
                    <a:lnTo>
                      <a:pt x="1613" y="1751"/>
                    </a:lnTo>
                    <a:lnTo>
                      <a:pt x="1613" y="1755"/>
                    </a:lnTo>
                    <a:lnTo>
                      <a:pt x="1613" y="1759"/>
                    </a:lnTo>
                    <a:lnTo>
                      <a:pt x="1613" y="1762"/>
                    </a:lnTo>
                    <a:lnTo>
                      <a:pt x="1623" y="1820"/>
                    </a:lnTo>
                    <a:lnTo>
                      <a:pt x="1631" y="1881"/>
                    </a:lnTo>
                    <a:lnTo>
                      <a:pt x="1638" y="1943"/>
                    </a:lnTo>
                    <a:lnTo>
                      <a:pt x="1645" y="2008"/>
                    </a:lnTo>
                    <a:lnTo>
                      <a:pt x="1649" y="2070"/>
                    </a:lnTo>
                    <a:lnTo>
                      <a:pt x="1649" y="2135"/>
                    </a:lnTo>
                    <a:lnTo>
                      <a:pt x="1649" y="2269"/>
                    </a:lnTo>
                    <a:cubicBezTo>
                      <a:pt x="1649" y="2313"/>
                      <a:pt x="1649" y="2356"/>
                      <a:pt x="1645" y="2403"/>
                    </a:cubicBezTo>
                    <a:cubicBezTo>
                      <a:pt x="1642" y="2447"/>
                      <a:pt x="1642" y="2494"/>
                      <a:pt x="1638" y="2541"/>
                    </a:cubicBezTo>
                    <a:cubicBezTo>
                      <a:pt x="1631" y="2632"/>
                      <a:pt x="1623" y="2726"/>
                      <a:pt x="1616" y="2816"/>
                    </a:cubicBezTo>
                    <a:lnTo>
                      <a:pt x="1595" y="3099"/>
                    </a:lnTo>
                    <a:lnTo>
                      <a:pt x="1588" y="3237"/>
                    </a:lnTo>
                    <a:lnTo>
                      <a:pt x="1583" y="3375"/>
                    </a:lnTo>
                    <a:lnTo>
                      <a:pt x="1583" y="3512"/>
                    </a:lnTo>
                    <a:lnTo>
                      <a:pt x="1588" y="3582"/>
                    </a:lnTo>
                    <a:lnTo>
                      <a:pt x="1591" y="3650"/>
                    </a:lnTo>
                    <a:lnTo>
                      <a:pt x="1598" y="3715"/>
                    </a:lnTo>
                    <a:lnTo>
                      <a:pt x="1605" y="3781"/>
                    </a:lnTo>
                    <a:lnTo>
                      <a:pt x="1613" y="3846"/>
                    </a:lnTo>
                    <a:lnTo>
                      <a:pt x="1627" y="3911"/>
                    </a:lnTo>
                    <a:cubicBezTo>
                      <a:pt x="1566" y="3802"/>
                      <a:pt x="1504" y="3690"/>
                      <a:pt x="1442" y="3577"/>
                    </a:cubicBezTo>
                    <a:lnTo>
                      <a:pt x="1356" y="3408"/>
                    </a:lnTo>
                    <a:lnTo>
                      <a:pt x="1265" y="3234"/>
                    </a:lnTo>
                    <a:lnTo>
                      <a:pt x="1182" y="3055"/>
                    </a:lnTo>
                    <a:lnTo>
                      <a:pt x="1102" y="2878"/>
                    </a:lnTo>
                    <a:cubicBezTo>
                      <a:pt x="1076" y="2821"/>
                      <a:pt x="1051" y="2762"/>
                      <a:pt x="1026" y="2704"/>
                    </a:cubicBezTo>
                    <a:cubicBezTo>
                      <a:pt x="1004" y="2647"/>
                      <a:pt x="979" y="2585"/>
                      <a:pt x="957" y="2530"/>
                    </a:cubicBezTo>
                    <a:lnTo>
                      <a:pt x="917" y="2367"/>
                    </a:lnTo>
                    <a:lnTo>
                      <a:pt x="877" y="2204"/>
                    </a:lnTo>
                    <a:lnTo>
                      <a:pt x="844" y="2038"/>
                    </a:lnTo>
                    <a:lnTo>
                      <a:pt x="819" y="1874"/>
                    </a:lnTo>
                    <a:cubicBezTo>
                      <a:pt x="819" y="1864"/>
                      <a:pt x="815" y="1849"/>
                      <a:pt x="815" y="1834"/>
                    </a:cubicBezTo>
                    <a:cubicBezTo>
                      <a:pt x="812" y="1820"/>
                      <a:pt x="812" y="1806"/>
                      <a:pt x="812" y="1791"/>
                    </a:cubicBezTo>
                    <a:cubicBezTo>
                      <a:pt x="812" y="1777"/>
                      <a:pt x="812" y="1762"/>
                      <a:pt x="808" y="1744"/>
                    </a:cubicBezTo>
                    <a:lnTo>
                      <a:pt x="808" y="1697"/>
                    </a:lnTo>
                    <a:cubicBezTo>
                      <a:pt x="812" y="1679"/>
                      <a:pt x="812" y="1660"/>
                      <a:pt x="812" y="1642"/>
                    </a:cubicBezTo>
                    <a:lnTo>
                      <a:pt x="815" y="1592"/>
                    </a:lnTo>
                    <a:lnTo>
                      <a:pt x="819" y="1538"/>
                    </a:lnTo>
                    <a:lnTo>
                      <a:pt x="827" y="1483"/>
                    </a:lnTo>
                    <a:lnTo>
                      <a:pt x="837" y="1429"/>
                    </a:lnTo>
                    <a:lnTo>
                      <a:pt x="844" y="1374"/>
                    </a:lnTo>
                    <a:lnTo>
                      <a:pt x="859" y="1320"/>
                    </a:lnTo>
                    <a:lnTo>
                      <a:pt x="874" y="1265"/>
                    </a:lnTo>
                    <a:lnTo>
                      <a:pt x="888" y="1212"/>
                    </a:lnTo>
                    <a:lnTo>
                      <a:pt x="906" y="1160"/>
                    </a:lnTo>
                    <a:lnTo>
                      <a:pt x="928" y="1113"/>
                    </a:lnTo>
                    <a:lnTo>
                      <a:pt x="949" y="1066"/>
                    </a:lnTo>
                    <a:lnTo>
                      <a:pt x="975" y="1023"/>
                    </a:lnTo>
                    <a:lnTo>
                      <a:pt x="989" y="1005"/>
                    </a:lnTo>
                    <a:lnTo>
                      <a:pt x="1001" y="983"/>
                    </a:lnTo>
                    <a:lnTo>
                      <a:pt x="1015" y="965"/>
                    </a:lnTo>
                    <a:lnTo>
                      <a:pt x="1029" y="951"/>
                    </a:lnTo>
                    <a:lnTo>
                      <a:pt x="1048" y="932"/>
                    </a:lnTo>
                    <a:lnTo>
                      <a:pt x="1062" y="918"/>
                    </a:lnTo>
                    <a:lnTo>
                      <a:pt x="1080" y="903"/>
                    </a:lnTo>
                    <a:lnTo>
                      <a:pt x="1095" y="889"/>
                    </a:lnTo>
                    <a:lnTo>
                      <a:pt x="1113" y="878"/>
                    </a:lnTo>
                    <a:lnTo>
                      <a:pt x="1131" y="867"/>
                    </a:lnTo>
                    <a:lnTo>
                      <a:pt x="1149" y="859"/>
                    </a:lnTo>
                    <a:lnTo>
                      <a:pt x="1170" y="852"/>
                    </a:lnTo>
                    <a:lnTo>
                      <a:pt x="1189" y="845"/>
                    </a:lnTo>
                    <a:lnTo>
                      <a:pt x="1210" y="842"/>
                    </a:lnTo>
                    <a:lnTo>
                      <a:pt x="1232" y="838"/>
                    </a:lnTo>
                    <a:close/>
                    <a:moveTo>
                      <a:pt x="2062" y="4636"/>
                    </a:moveTo>
                    <a:lnTo>
                      <a:pt x="2070" y="4639"/>
                    </a:lnTo>
                    <a:lnTo>
                      <a:pt x="2073" y="4639"/>
                    </a:lnTo>
                    <a:lnTo>
                      <a:pt x="2080" y="4669"/>
                    </a:lnTo>
                    <a:cubicBezTo>
                      <a:pt x="2073" y="4657"/>
                      <a:pt x="2066" y="4647"/>
                      <a:pt x="2062" y="4636"/>
                    </a:cubicBezTo>
                    <a:close/>
                    <a:moveTo>
                      <a:pt x="1091" y="1"/>
                    </a:moveTo>
                    <a:lnTo>
                      <a:pt x="1055" y="4"/>
                    </a:lnTo>
                    <a:lnTo>
                      <a:pt x="1015" y="8"/>
                    </a:lnTo>
                    <a:lnTo>
                      <a:pt x="979" y="11"/>
                    </a:lnTo>
                    <a:lnTo>
                      <a:pt x="939" y="19"/>
                    </a:lnTo>
                    <a:lnTo>
                      <a:pt x="902" y="26"/>
                    </a:lnTo>
                    <a:lnTo>
                      <a:pt x="866" y="33"/>
                    </a:lnTo>
                    <a:lnTo>
                      <a:pt x="830" y="44"/>
                    </a:lnTo>
                    <a:lnTo>
                      <a:pt x="790" y="55"/>
                    </a:lnTo>
                    <a:lnTo>
                      <a:pt x="757" y="70"/>
                    </a:lnTo>
                    <a:lnTo>
                      <a:pt x="721" y="84"/>
                    </a:lnTo>
                    <a:lnTo>
                      <a:pt x="685" y="98"/>
                    </a:lnTo>
                    <a:lnTo>
                      <a:pt x="648" y="113"/>
                    </a:lnTo>
                    <a:lnTo>
                      <a:pt x="616" y="131"/>
                    </a:lnTo>
                    <a:lnTo>
                      <a:pt x="583" y="150"/>
                    </a:lnTo>
                    <a:lnTo>
                      <a:pt x="551" y="171"/>
                    </a:lnTo>
                    <a:lnTo>
                      <a:pt x="518" y="193"/>
                    </a:lnTo>
                    <a:lnTo>
                      <a:pt x="486" y="215"/>
                    </a:lnTo>
                    <a:lnTo>
                      <a:pt x="457" y="237"/>
                    </a:lnTo>
                    <a:lnTo>
                      <a:pt x="428" y="262"/>
                    </a:lnTo>
                    <a:lnTo>
                      <a:pt x="399" y="287"/>
                    </a:lnTo>
                    <a:lnTo>
                      <a:pt x="370" y="316"/>
                    </a:lnTo>
                    <a:lnTo>
                      <a:pt x="341" y="345"/>
                    </a:lnTo>
                    <a:lnTo>
                      <a:pt x="312" y="381"/>
                    </a:lnTo>
                    <a:lnTo>
                      <a:pt x="279" y="418"/>
                    </a:lnTo>
                    <a:lnTo>
                      <a:pt x="250" y="458"/>
                    </a:lnTo>
                    <a:lnTo>
                      <a:pt x="225" y="498"/>
                    </a:lnTo>
                    <a:lnTo>
                      <a:pt x="200" y="538"/>
                    </a:lnTo>
                    <a:lnTo>
                      <a:pt x="174" y="581"/>
                    </a:lnTo>
                    <a:lnTo>
                      <a:pt x="153" y="620"/>
                    </a:lnTo>
                    <a:lnTo>
                      <a:pt x="134" y="664"/>
                    </a:lnTo>
                    <a:lnTo>
                      <a:pt x="116" y="711"/>
                    </a:lnTo>
                    <a:lnTo>
                      <a:pt x="98" y="755"/>
                    </a:lnTo>
                    <a:lnTo>
                      <a:pt x="80" y="802"/>
                    </a:lnTo>
                    <a:lnTo>
                      <a:pt x="66" y="849"/>
                    </a:lnTo>
                    <a:lnTo>
                      <a:pt x="54" y="896"/>
                    </a:lnTo>
                    <a:lnTo>
                      <a:pt x="44" y="946"/>
                    </a:lnTo>
                    <a:lnTo>
                      <a:pt x="33" y="994"/>
                    </a:lnTo>
                    <a:lnTo>
                      <a:pt x="26" y="1045"/>
                    </a:lnTo>
                    <a:lnTo>
                      <a:pt x="11" y="1146"/>
                    </a:lnTo>
                    <a:lnTo>
                      <a:pt x="4" y="1247"/>
                    </a:lnTo>
                    <a:lnTo>
                      <a:pt x="0" y="1352"/>
                    </a:lnTo>
                    <a:lnTo>
                      <a:pt x="4" y="1458"/>
                    </a:lnTo>
                    <a:lnTo>
                      <a:pt x="11" y="1563"/>
                    </a:lnTo>
                    <a:lnTo>
                      <a:pt x="22" y="1672"/>
                    </a:lnTo>
                    <a:lnTo>
                      <a:pt x="36" y="1777"/>
                    </a:lnTo>
                    <a:lnTo>
                      <a:pt x="54" y="1881"/>
                    </a:lnTo>
                    <a:lnTo>
                      <a:pt x="80" y="2012"/>
                    </a:lnTo>
                    <a:lnTo>
                      <a:pt x="109" y="2142"/>
                    </a:lnTo>
                    <a:lnTo>
                      <a:pt x="145" y="2273"/>
                    </a:lnTo>
                    <a:lnTo>
                      <a:pt x="185" y="2400"/>
                    </a:lnTo>
                    <a:lnTo>
                      <a:pt x="228" y="2527"/>
                    </a:lnTo>
                    <a:lnTo>
                      <a:pt x="279" y="2650"/>
                    </a:lnTo>
                    <a:lnTo>
                      <a:pt x="334" y="2777"/>
                    </a:lnTo>
                    <a:lnTo>
                      <a:pt x="388" y="2900"/>
                    </a:lnTo>
                    <a:lnTo>
                      <a:pt x="449" y="3023"/>
                    </a:lnTo>
                    <a:lnTo>
                      <a:pt x="514" y="3142"/>
                    </a:lnTo>
                    <a:lnTo>
                      <a:pt x="580" y="3262"/>
                    </a:lnTo>
                    <a:lnTo>
                      <a:pt x="653" y="3381"/>
                    </a:lnTo>
                    <a:lnTo>
                      <a:pt x="725" y="3498"/>
                    </a:lnTo>
                    <a:lnTo>
                      <a:pt x="801" y="3614"/>
                    </a:lnTo>
                    <a:lnTo>
                      <a:pt x="881" y="3726"/>
                    </a:lnTo>
                    <a:lnTo>
                      <a:pt x="964" y="3838"/>
                    </a:lnTo>
                    <a:lnTo>
                      <a:pt x="1048" y="3951"/>
                    </a:lnTo>
                    <a:lnTo>
                      <a:pt x="1135" y="4060"/>
                    </a:lnTo>
                    <a:lnTo>
                      <a:pt x="1222" y="4169"/>
                    </a:lnTo>
                    <a:lnTo>
                      <a:pt x="1312" y="4277"/>
                    </a:lnTo>
                    <a:lnTo>
                      <a:pt x="1493" y="4483"/>
                    </a:lnTo>
                    <a:cubicBezTo>
                      <a:pt x="1558" y="4552"/>
                      <a:pt x="1620" y="4617"/>
                      <a:pt x="1682" y="4686"/>
                    </a:cubicBezTo>
                    <a:cubicBezTo>
                      <a:pt x="1747" y="4751"/>
                      <a:pt x="1809" y="4817"/>
                      <a:pt x="1874" y="4882"/>
                    </a:cubicBezTo>
                    <a:cubicBezTo>
                      <a:pt x="1939" y="4943"/>
                      <a:pt x="2001" y="5005"/>
                      <a:pt x="2066" y="5067"/>
                    </a:cubicBezTo>
                    <a:cubicBezTo>
                      <a:pt x="2131" y="5129"/>
                      <a:pt x="2192" y="5190"/>
                      <a:pt x="2257" y="5248"/>
                    </a:cubicBezTo>
                    <a:cubicBezTo>
                      <a:pt x="2323" y="5306"/>
                      <a:pt x="2384" y="5364"/>
                      <a:pt x="2450" y="5422"/>
                    </a:cubicBezTo>
                    <a:lnTo>
                      <a:pt x="2453" y="5422"/>
                    </a:lnTo>
                    <a:lnTo>
                      <a:pt x="2457" y="5425"/>
                    </a:lnTo>
                    <a:lnTo>
                      <a:pt x="2468" y="5425"/>
                    </a:lnTo>
                    <a:cubicBezTo>
                      <a:pt x="2475" y="5437"/>
                      <a:pt x="2486" y="5447"/>
                      <a:pt x="2493" y="5458"/>
                    </a:cubicBezTo>
                    <a:lnTo>
                      <a:pt x="2501" y="5465"/>
                    </a:lnTo>
                    <a:lnTo>
                      <a:pt x="2504" y="5469"/>
                    </a:lnTo>
                    <a:lnTo>
                      <a:pt x="2508" y="5469"/>
                    </a:lnTo>
                    <a:lnTo>
                      <a:pt x="2515" y="5473"/>
                    </a:lnTo>
                    <a:lnTo>
                      <a:pt x="2518" y="5477"/>
                    </a:lnTo>
                    <a:lnTo>
                      <a:pt x="2526" y="5477"/>
                    </a:lnTo>
                    <a:lnTo>
                      <a:pt x="2537" y="5480"/>
                    </a:lnTo>
                    <a:lnTo>
                      <a:pt x="2548" y="5480"/>
                    </a:lnTo>
                    <a:lnTo>
                      <a:pt x="2558" y="5477"/>
                    </a:lnTo>
                    <a:lnTo>
                      <a:pt x="2570" y="5473"/>
                    </a:lnTo>
                    <a:lnTo>
                      <a:pt x="2580" y="5469"/>
                    </a:lnTo>
                    <a:lnTo>
                      <a:pt x="2591" y="5462"/>
                    </a:lnTo>
                    <a:lnTo>
                      <a:pt x="2598" y="5455"/>
                    </a:lnTo>
                    <a:lnTo>
                      <a:pt x="2605" y="5447"/>
                    </a:lnTo>
                    <a:lnTo>
                      <a:pt x="2610" y="5444"/>
                    </a:lnTo>
                    <a:lnTo>
                      <a:pt x="2613" y="5437"/>
                    </a:lnTo>
                    <a:lnTo>
                      <a:pt x="2617" y="5433"/>
                    </a:lnTo>
                    <a:lnTo>
                      <a:pt x="2617" y="5425"/>
                    </a:lnTo>
                    <a:lnTo>
                      <a:pt x="2617" y="5422"/>
                    </a:lnTo>
                    <a:lnTo>
                      <a:pt x="2617" y="5415"/>
                    </a:lnTo>
                    <a:lnTo>
                      <a:pt x="2617" y="5411"/>
                    </a:lnTo>
                    <a:lnTo>
                      <a:pt x="2617" y="5404"/>
                    </a:lnTo>
                    <a:lnTo>
                      <a:pt x="2617" y="5397"/>
                    </a:lnTo>
                    <a:lnTo>
                      <a:pt x="2613" y="5393"/>
                    </a:lnTo>
                    <a:lnTo>
                      <a:pt x="2584" y="5306"/>
                    </a:lnTo>
                    <a:lnTo>
                      <a:pt x="2555" y="5223"/>
                    </a:lnTo>
                    <a:lnTo>
                      <a:pt x="2530" y="5139"/>
                    </a:lnTo>
                    <a:lnTo>
                      <a:pt x="2508" y="5060"/>
                    </a:lnTo>
                    <a:lnTo>
                      <a:pt x="2486" y="4977"/>
                    </a:lnTo>
                    <a:lnTo>
                      <a:pt x="2464" y="4897"/>
                    </a:lnTo>
                    <a:lnTo>
                      <a:pt x="2450" y="4817"/>
                    </a:lnTo>
                    <a:lnTo>
                      <a:pt x="2436" y="4737"/>
                    </a:lnTo>
                    <a:lnTo>
                      <a:pt x="2421" y="4657"/>
                    </a:lnTo>
                    <a:lnTo>
                      <a:pt x="2410" y="4582"/>
                    </a:lnTo>
                    <a:lnTo>
                      <a:pt x="2392" y="4422"/>
                    </a:lnTo>
                    <a:lnTo>
                      <a:pt x="2381" y="4266"/>
                    </a:lnTo>
                    <a:lnTo>
                      <a:pt x="2377" y="4110"/>
                    </a:lnTo>
                    <a:lnTo>
                      <a:pt x="2381" y="3955"/>
                    </a:lnTo>
                    <a:lnTo>
                      <a:pt x="2384" y="3799"/>
                    </a:lnTo>
                    <a:cubicBezTo>
                      <a:pt x="2388" y="3748"/>
                      <a:pt x="2392" y="3694"/>
                      <a:pt x="2396" y="3639"/>
                    </a:cubicBezTo>
                    <a:cubicBezTo>
                      <a:pt x="2403" y="3588"/>
                      <a:pt x="2406" y="3534"/>
                      <a:pt x="2414" y="3480"/>
                    </a:cubicBezTo>
                    <a:cubicBezTo>
                      <a:pt x="2424" y="3371"/>
                      <a:pt x="2439" y="3262"/>
                      <a:pt x="2450" y="3150"/>
                    </a:cubicBezTo>
                    <a:cubicBezTo>
                      <a:pt x="2468" y="3038"/>
                      <a:pt x="2483" y="2925"/>
                      <a:pt x="2501" y="2809"/>
                    </a:cubicBezTo>
                    <a:cubicBezTo>
                      <a:pt x="2508" y="2737"/>
                      <a:pt x="2518" y="2664"/>
                      <a:pt x="2530" y="2592"/>
                    </a:cubicBezTo>
                    <a:lnTo>
                      <a:pt x="2555" y="2374"/>
                    </a:lnTo>
                    <a:lnTo>
                      <a:pt x="2566" y="2262"/>
                    </a:lnTo>
                    <a:lnTo>
                      <a:pt x="2573" y="2153"/>
                    </a:lnTo>
                    <a:lnTo>
                      <a:pt x="2577" y="2045"/>
                    </a:lnTo>
                    <a:lnTo>
                      <a:pt x="2580" y="1933"/>
                    </a:lnTo>
                    <a:lnTo>
                      <a:pt x="2580" y="1824"/>
                    </a:lnTo>
                    <a:lnTo>
                      <a:pt x="2577" y="1715"/>
                    </a:lnTo>
                    <a:lnTo>
                      <a:pt x="2570" y="1606"/>
                    </a:lnTo>
                    <a:lnTo>
                      <a:pt x="2555" y="1498"/>
                    </a:lnTo>
                    <a:lnTo>
                      <a:pt x="2540" y="1389"/>
                    </a:lnTo>
                    <a:lnTo>
                      <a:pt x="2518" y="1280"/>
                    </a:lnTo>
                    <a:lnTo>
                      <a:pt x="2490" y="1175"/>
                    </a:lnTo>
                    <a:lnTo>
                      <a:pt x="2475" y="1120"/>
                    </a:lnTo>
                    <a:lnTo>
                      <a:pt x="2457" y="1070"/>
                    </a:lnTo>
                    <a:lnTo>
                      <a:pt x="2436" y="1016"/>
                    </a:lnTo>
                    <a:lnTo>
                      <a:pt x="2414" y="958"/>
                    </a:lnTo>
                    <a:lnTo>
                      <a:pt x="2388" y="903"/>
                    </a:lnTo>
                    <a:lnTo>
                      <a:pt x="2363" y="852"/>
                    </a:lnTo>
                    <a:lnTo>
                      <a:pt x="2330" y="798"/>
                    </a:lnTo>
                    <a:lnTo>
                      <a:pt x="2301" y="747"/>
                    </a:lnTo>
                    <a:lnTo>
                      <a:pt x="2269" y="697"/>
                    </a:lnTo>
                    <a:lnTo>
                      <a:pt x="2232" y="646"/>
                    </a:lnTo>
                    <a:lnTo>
                      <a:pt x="2197" y="598"/>
                    </a:lnTo>
                    <a:lnTo>
                      <a:pt x="2156" y="551"/>
                    </a:lnTo>
                    <a:lnTo>
                      <a:pt x="2116" y="508"/>
                    </a:lnTo>
                    <a:lnTo>
                      <a:pt x="2076" y="464"/>
                    </a:lnTo>
                    <a:lnTo>
                      <a:pt x="2033" y="421"/>
                    </a:lnTo>
                    <a:lnTo>
                      <a:pt x="1990" y="381"/>
                    </a:lnTo>
                    <a:lnTo>
                      <a:pt x="1943" y="345"/>
                    </a:lnTo>
                    <a:lnTo>
                      <a:pt x="1899" y="309"/>
                    </a:lnTo>
                    <a:lnTo>
                      <a:pt x="1874" y="287"/>
                    </a:lnTo>
                    <a:lnTo>
                      <a:pt x="1852" y="265"/>
                    </a:lnTo>
                    <a:lnTo>
                      <a:pt x="1827" y="244"/>
                    </a:lnTo>
                    <a:lnTo>
                      <a:pt x="1801" y="225"/>
                    </a:lnTo>
                    <a:lnTo>
                      <a:pt x="1750" y="190"/>
                    </a:lnTo>
                    <a:lnTo>
                      <a:pt x="1696" y="153"/>
                    </a:lnTo>
                    <a:lnTo>
                      <a:pt x="1638" y="124"/>
                    </a:lnTo>
                    <a:lnTo>
                      <a:pt x="1583" y="98"/>
                    </a:lnTo>
                    <a:cubicBezTo>
                      <a:pt x="1562" y="88"/>
                      <a:pt x="1544" y="81"/>
                      <a:pt x="1526" y="73"/>
                    </a:cubicBezTo>
                    <a:cubicBezTo>
                      <a:pt x="1508" y="66"/>
                      <a:pt x="1489" y="59"/>
                      <a:pt x="1471" y="55"/>
                    </a:cubicBezTo>
                    <a:lnTo>
                      <a:pt x="1436" y="41"/>
                    </a:lnTo>
                    <a:lnTo>
                      <a:pt x="1396" y="30"/>
                    </a:lnTo>
                    <a:lnTo>
                      <a:pt x="1359" y="23"/>
                    </a:lnTo>
                    <a:lnTo>
                      <a:pt x="1319" y="16"/>
                    </a:lnTo>
                    <a:lnTo>
                      <a:pt x="1283" y="8"/>
                    </a:lnTo>
                    <a:lnTo>
                      <a:pt x="1243" y="4"/>
                    </a:lnTo>
                    <a:lnTo>
                      <a:pt x="1207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4" name="Google Shape;1584;p35"/>
              <p:cNvSpPr/>
              <p:nvPr/>
            </p:nvSpPr>
            <p:spPr>
              <a:xfrm>
                <a:off x="654513" y="545775"/>
                <a:ext cx="39425" cy="41800"/>
              </a:xfrm>
              <a:custGeom>
                <a:avLst/>
                <a:gdLst/>
                <a:ahLst/>
                <a:cxnLst/>
                <a:rect l="l" t="t" r="r" b="b"/>
                <a:pathLst>
                  <a:path w="1577" h="1672" extrusionOk="0">
                    <a:moveTo>
                      <a:pt x="815" y="457"/>
                    </a:moveTo>
                    <a:lnTo>
                      <a:pt x="848" y="461"/>
                    </a:lnTo>
                    <a:lnTo>
                      <a:pt x="877" y="464"/>
                    </a:lnTo>
                    <a:lnTo>
                      <a:pt x="910" y="468"/>
                    </a:lnTo>
                    <a:lnTo>
                      <a:pt x="939" y="475"/>
                    </a:lnTo>
                    <a:lnTo>
                      <a:pt x="968" y="486"/>
                    </a:lnTo>
                    <a:lnTo>
                      <a:pt x="989" y="504"/>
                    </a:lnTo>
                    <a:lnTo>
                      <a:pt x="1008" y="519"/>
                    </a:lnTo>
                    <a:lnTo>
                      <a:pt x="1026" y="537"/>
                    </a:lnTo>
                    <a:lnTo>
                      <a:pt x="1044" y="559"/>
                    </a:lnTo>
                    <a:lnTo>
                      <a:pt x="1062" y="576"/>
                    </a:lnTo>
                    <a:lnTo>
                      <a:pt x="1076" y="598"/>
                    </a:lnTo>
                    <a:lnTo>
                      <a:pt x="1091" y="620"/>
                    </a:lnTo>
                    <a:lnTo>
                      <a:pt x="1106" y="642"/>
                    </a:lnTo>
                    <a:lnTo>
                      <a:pt x="1116" y="668"/>
                    </a:lnTo>
                    <a:lnTo>
                      <a:pt x="1128" y="689"/>
                    </a:lnTo>
                    <a:lnTo>
                      <a:pt x="1138" y="715"/>
                    </a:lnTo>
                    <a:lnTo>
                      <a:pt x="1149" y="740"/>
                    </a:lnTo>
                    <a:lnTo>
                      <a:pt x="1156" y="762"/>
                    </a:lnTo>
                    <a:lnTo>
                      <a:pt x="1160" y="787"/>
                    </a:lnTo>
                    <a:lnTo>
                      <a:pt x="1167" y="812"/>
                    </a:lnTo>
                    <a:lnTo>
                      <a:pt x="1171" y="837"/>
                    </a:lnTo>
                    <a:lnTo>
                      <a:pt x="1171" y="867"/>
                    </a:lnTo>
                    <a:lnTo>
                      <a:pt x="1175" y="892"/>
                    </a:lnTo>
                    <a:lnTo>
                      <a:pt x="1175" y="917"/>
                    </a:lnTo>
                    <a:lnTo>
                      <a:pt x="1171" y="942"/>
                    </a:lnTo>
                    <a:lnTo>
                      <a:pt x="1167" y="968"/>
                    </a:lnTo>
                    <a:lnTo>
                      <a:pt x="1163" y="989"/>
                    </a:lnTo>
                    <a:lnTo>
                      <a:pt x="1156" y="1016"/>
                    </a:lnTo>
                    <a:lnTo>
                      <a:pt x="1149" y="1041"/>
                    </a:lnTo>
                    <a:lnTo>
                      <a:pt x="1138" y="1063"/>
                    </a:lnTo>
                    <a:lnTo>
                      <a:pt x="1128" y="1088"/>
                    </a:lnTo>
                    <a:lnTo>
                      <a:pt x="1116" y="1109"/>
                    </a:lnTo>
                    <a:lnTo>
                      <a:pt x="1102" y="1131"/>
                    </a:lnTo>
                    <a:lnTo>
                      <a:pt x="1084" y="1149"/>
                    </a:lnTo>
                    <a:lnTo>
                      <a:pt x="1066" y="1171"/>
                    </a:lnTo>
                    <a:lnTo>
                      <a:pt x="1048" y="1189"/>
                    </a:lnTo>
                    <a:lnTo>
                      <a:pt x="1026" y="1207"/>
                    </a:lnTo>
                    <a:lnTo>
                      <a:pt x="1015" y="1211"/>
                    </a:lnTo>
                    <a:lnTo>
                      <a:pt x="986" y="1222"/>
                    </a:lnTo>
                    <a:lnTo>
                      <a:pt x="957" y="1233"/>
                    </a:lnTo>
                    <a:lnTo>
                      <a:pt x="928" y="1240"/>
                    </a:lnTo>
                    <a:lnTo>
                      <a:pt x="899" y="1243"/>
                    </a:lnTo>
                    <a:lnTo>
                      <a:pt x="870" y="1250"/>
                    </a:lnTo>
                    <a:lnTo>
                      <a:pt x="841" y="1250"/>
                    </a:lnTo>
                    <a:lnTo>
                      <a:pt x="812" y="1255"/>
                    </a:lnTo>
                    <a:lnTo>
                      <a:pt x="783" y="1250"/>
                    </a:lnTo>
                    <a:lnTo>
                      <a:pt x="754" y="1250"/>
                    </a:lnTo>
                    <a:lnTo>
                      <a:pt x="725" y="1247"/>
                    </a:lnTo>
                    <a:lnTo>
                      <a:pt x="696" y="1240"/>
                    </a:lnTo>
                    <a:lnTo>
                      <a:pt x="671" y="1233"/>
                    </a:lnTo>
                    <a:lnTo>
                      <a:pt x="641" y="1225"/>
                    </a:lnTo>
                    <a:lnTo>
                      <a:pt x="616" y="1215"/>
                    </a:lnTo>
                    <a:lnTo>
                      <a:pt x="591" y="1203"/>
                    </a:lnTo>
                    <a:lnTo>
                      <a:pt x="569" y="1193"/>
                    </a:lnTo>
                    <a:lnTo>
                      <a:pt x="548" y="1178"/>
                    </a:lnTo>
                    <a:lnTo>
                      <a:pt x="526" y="1160"/>
                    </a:lnTo>
                    <a:lnTo>
                      <a:pt x="504" y="1146"/>
                    </a:lnTo>
                    <a:lnTo>
                      <a:pt x="486" y="1124"/>
                    </a:lnTo>
                    <a:lnTo>
                      <a:pt x="468" y="1106"/>
                    </a:lnTo>
                    <a:lnTo>
                      <a:pt x="454" y="1084"/>
                    </a:lnTo>
                    <a:lnTo>
                      <a:pt x="439" y="1059"/>
                    </a:lnTo>
                    <a:lnTo>
                      <a:pt x="428" y="1037"/>
                    </a:lnTo>
                    <a:lnTo>
                      <a:pt x="417" y="1008"/>
                    </a:lnTo>
                    <a:lnTo>
                      <a:pt x="410" y="982"/>
                    </a:lnTo>
                    <a:lnTo>
                      <a:pt x="402" y="954"/>
                    </a:lnTo>
                    <a:lnTo>
                      <a:pt x="399" y="924"/>
                    </a:lnTo>
                    <a:lnTo>
                      <a:pt x="399" y="892"/>
                    </a:lnTo>
                    <a:lnTo>
                      <a:pt x="399" y="859"/>
                    </a:lnTo>
                    <a:lnTo>
                      <a:pt x="402" y="823"/>
                    </a:lnTo>
                    <a:lnTo>
                      <a:pt x="406" y="787"/>
                    </a:lnTo>
                    <a:lnTo>
                      <a:pt x="417" y="776"/>
                    </a:lnTo>
                    <a:lnTo>
                      <a:pt x="428" y="765"/>
                    </a:lnTo>
                    <a:lnTo>
                      <a:pt x="442" y="743"/>
                    </a:lnTo>
                    <a:lnTo>
                      <a:pt x="454" y="722"/>
                    </a:lnTo>
                    <a:lnTo>
                      <a:pt x="464" y="696"/>
                    </a:lnTo>
                    <a:lnTo>
                      <a:pt x="475" y="675"/>
                    </a:lnTo>
                    <a:cubicBezTo>
                      <a:pt x="486" y="646"/>
                      <a:pt x="497" y="613"/>
                      <a:pt x="508" y="584"/>
                    </a:cubicBezTo>
                    <a:lnTo>
                      <a:pt x="533" y="562"/>
                    </a:lnTo>
                    <a:lnTo>
                      <a:pt x="554" y="544"/>
                    </a:lnTo>
                    <a:lnTo>
                      <a:pt x="580" y="526"/>
                    </a:lnTo>
                    <a:lnTo>
                      <a:pt x="609" y="508"/>
                    </a:lnTo>
                    <a:lnTo>
                      <a:pt x="635" y="497"/>
                    </a:lnTo>
                    <a:lnTo>
                      <a:pt x="663" y="482"/>
                    </a:lnTo>
                    <a:lnTo>
                      <a:pt x="696" y="475"/>
                    </a:lnTo>
                    <a:lnTo>
                      <a:pt x="725" y="468"/>
                    </a:lnTo>
                    <a:lnTo>
                      <a:pt x="754" y="461"/>
                    </a:lnTo>
                    <a:lnTo>
                      <a:pt x="787" y="461"/>
                    </a:lnTo>
                    <a:lnTo>
                      <a:pt x="815" y="457"/>
                    </a:lnTo>
                    <a:close/>
                    <a:moveTo>
                      <a:pt x="775" y="1"/>
                    </a:moveTo>
                    <a:lnTo>
                      <a:pt x="728" y="4"/>
                    </a:lnTo>
                    <a:lnTo>
                      <a:pt x="681" y="8"/>
                    </a:lnTo>
                    <a:lnTo>
                      <a:pt x="631" y="15"/>
                    </a:lnTo>
                    <a:lnTo>
                      <a:pt x="588" y="26"/>
                    </a:lnTo>
                    <a:lnTo>
                      <a:pt x="541" y="41"/>
                    </a:lnTo>
                    <a:lnTo>
                      <a:pt x="493" y="59"/>
                    </a:lnTo>
                    <a:lnTo>
                      <a:pt x="449" y="81"/>
                    </a:lnTo>
                    <a:lnTo>
                      <a:pt x="406" y="102"/>
                    </a:lnTo>
                    <a:lnTo>
                      <a:pt x="367" y="131"/>
                    </a:lnTo>
                    <a:lnTo>
                      <a:pt x="341" y="146"/>
                    </a:lnTo>
                    <a:lnTo>
                      <a:pt x="319" y="168"/>
                    </a:lnTo>
                    <a:lnTo>
                      <a:pt x="297" y="185"/>
                    </a:lnTo>
                    <a:lnTo>
                      <a:pt x="272" y="207"/>
                    </a:lnTo>
                    <a:lnTo>
                      <a:pt x="250" y="233"/>
                    </a:lnTo>
                    <a:lnTo>
                      <a:pt x="228" y="255"/>
                    </a:lnTo>
                    <a:lnTo>
                      <a:pt x="210" y="280"/>
                    </a:lnTo>
                    <a:lnTo>
                      <a:pt x="188" y="308"/>
                    </a:lnTo>
                    <a:lnTo>
                      <a:pt x="171" y="334"/>
                    </a:lnTo>
                    <a:lnTo>
                      <a:pt x="153" y="363"/>
                    </a:lnTo>
                    <a:lnTo>
                      <a:pt x="138" y="392"/>
                    </a:lnTo>
                    <a:lnTo>
                      <a:pt x="123" y="421"/>
                    </a:lnTo>
                    <a:lnTo>
                      <a:pt x="113" y="450"/>
                    </a:lnTo>
                    <a:lnTo>
                      <a:pt x="101" y="482"/>
                    </a:lnTo>
                    <a:lnTo>
                      <a:pt x="94" y="511"/>
                    </a:lnTo>
                    <a:lnTo>
                      <a:pt x="87" y="541"/>
                    </a:lnTo>
                    <a:lnTo>
                      <a:pt x="76" y="559"/>
                    </a:lnTo>
                    <a:lnTo>
                      <a:pt x="66" y="573"/>
                    </a:lnTo>
                    <a:lnTo>
                      <a:pt x="54" y="591"/>
                    </a:lnTo>
                    <a:lnTo>
                      <a:pt x="47" y="609"/>
                    </a:lnTo>
                    <a:lnTo>
                      <a:pt x="36" y="628"/>
                    </a:lnTo>
                    <a:lnTo>
                      <a:pt x="29" y="646"/>
                    </a:lnTo>
                    <a:lnTo>
                      <a:pt x="19" y="685"/>
                    </a:lnTo>
                    <a:lnTo>
                      <a:pt x="11" y="722"/>
                    </a:lnTo>
                    <a:lnTo>
                      <a:pt x="4" y="762"/>
                    </a:lnTo>
                    <a:lnTo>
                      <a:pt x="0" y="805"/>
                    </a:lnTo>
                    <a:lnTo>
                      <a:pt x="0" y="845"/>
                    </a:lnTo>
                    <a:lnTo>
                      <a:pt x="4" y="889"/>
                    </a:lnTo>
                    <a:lnTo>
                      <a:pt x="7" y="929"/>
                    </a:lnTo>
                    <a:lnTo>
                      <a:pt x="14" y="968"/>
                    </a:lnTo>
                    <a:lnTo>
                      <a:pt x="22" y="1008"/>
                    </a:lnTo>
                    <a:lnTo>
                      <a:pt x="33" y="1048"/>
                    </a:lnTo>
                    <a:lnTo>
                      <a:pt x="44" y="1088"/>
                    </a:lnTo>
                    <a:lnTo>
                      <a:pt x="58" y="1124"/>
                    </a:lnTo>
                    <a:lnTo>
                      <a:pt x="73" y="1160"/>
                    </a:lnTo>
                    <a:lnTo>
                      <a:pt x="84" y="1178"/>
                    </a:lnTo>
                    <a:lnTo>
                      <a:pt x="87" y="1185"/>
                    </a:lnTo>
                    <a:lnTo>
                      <a:pt x="106" y="1233"/>
                    </a:lnTo>
                    <a:lnTo>
                      <a:pt x="127" y="1276"/>
                    </a:lnTo>
                    <a:lnTo>
                      <a:pt x="153" y="1320"/>
                    </a:lnTo>
                    <a:lnTo>
                      <a:pt x="178" y="1359"/>
                    </a:lnTo>
                    <a:lnTo>
                      <a:pt x="207" y="1396"/>
                    </a:lnTo>
                    <a:lnTo>
                      <a:pt x="236" y="1432"/>
                    </a:lnTo>
                    <a:lnTo>
                      <a:pt x="268" y="1464"/>
                    </a:lnTo>
                    <a:lnTo>
                      <a:pt x="305" y="1497"/>
                    </a:lnTo>
                    <a:lnTo>
                      <a:pt x="341" y="1523"/>
                    </a:lnTo>
                    <a:lnTo>
                      <a:pt x="377" y="1548"/>
                    </a:lnTo>
                    <a:lnTo>
                      <a:pt x="417" y="1573"/>
                    </a:lnTo>
                    <a:lnTo>
                      <a:pt x="457" y="1595"/>
                    </a:lnTo>
                    <a:lnTo>
                      <a:pt x="501" y="1613"/>
                    </a:lnTo>
                    <a:lnTo>
                      <a:pt x="544" y="1628"/>
                    </a:lnTo>
                    <a:lnTo>
                      <a:pt x="588" y="1642"/>
                    </a:lnTo>
                    <a:lnTo>
                      <a:pt x="631" y="1653"/>
                    </a:lnTo>
                    <a:lnTo>
                      <a:pt x="675" y="1660"/>
                    </a:lnTo>
                    <a:lnTo>
                      <a:pt x="721" y="1668"/>
                    </a:lnTo>
                    <a:lnTo>
                      <a:pt x="765" y="1668"/>
                    </a:lnTo>
                    <a:lnTo>
                      <a:pt x="812" y="1671"/>
                    </a:lnTo>
                    <a:lnTo>
                      <a:pt x="855" y="1668"/>
                    </a:lnTo>
                    <a:lnTo>
                      <a:pt x="902" y="1663"/>
                    </a:lnTo>
                    <a:lnTo>
                      <a:pt x="949" y="1657"/>
                    </a:lnTo>
                    <a:lnTo>
                      <a:pt x="993" y="1646"/>
                    </a:lnTo>
                    <a:lnTo>
                      <a:pt x="1036" y="1631"/>
                    </a:lnTo>
                    <a:lnTo>
                      <a:pt x="1084" y="1617"/>
                    </a:lnTo>
                    <a:lnTo>
                      <a:pt x="1128" y="1598"/>
                    </a:lnTo>
                    <a:lnTo>
                      <a:pt x="1167" y="1576"/>
                    </a:lnTo>
                    <a:lnTo>
                      <a:pt x="1210" y="1555"/>
                    </a:lnTo>
                    <a:lnTo>
                      <a:pt x="1250" y="1530"/>
                    </a:lnTo>
                    <a:lnTo>
                      <a:pt x="1290" y="1501"/>
                    </a:lnTo>
                    <a:lnTo>
                      <a:pt x="1327" y="1468"/>
                    </a:lnTo>
                    <a:lnTo>
                      <a:pt x="1367" y="1429"/>
                    </a:lnTo>
                    <a:lnTo>
                      <a:pt x="1402" y="1392"/>
                    </a:lnTo>
                    <a:lnTo>
                      <a:pt x="1432" y="1349"/>
                    </a:lnTo>
                    <a:lnTo>
                      <a:pt x="1461" y="1305"/>
                    </a:lnTo>
                    <a:lnTo>
                      <a:pt x="1486" y="1262"/>
                    </a:lnTo>
                    <a:lnTo>
                      <a:pt x="1508" y="1218"/>
                    </a:lnTo>
                    <a:lnTo>
                      <a:pt x="1529" y="1171"/>
                    </a:lnTo>
                    <a:lnTo>
                      <a:pt x="1544" y="1124"/>
                    </a:lnTo>
                    <a:lnTo>
                      <a:pt x="1558" y="1073"/>
                    </a:lnTo>
                    <a:lnTo>
                      <a:pt x="1566" y="1026"/>
                    </a:lnTo>
                    <a:lnTo>
                      <a:pt x="1573" y="976"/>
                    </a:lnTo>
                    <a:lnTo>
                      <a:pt x="1576" y="924"/>
                    </a:lnTo>
                    <a:lnTo>
                      <a:pt x="1576" y="874"/>
                    </a:lnTo>
                    <a:lnTo>
                      <a:pt x="1576" y="823"/>
                    </a:lnTo>
                    <a:lnTo>
                      <a:pt x="1573" y="776"/>
                    </a:lnTo>
                    <a:lnTo>
                      <a:pt x="1566" y="725"/>
                    </a:lnTo>
                    <a:lnTo>
                      <a:pt x="1555" y="675"/>
                    </a:lnTo>
                    <a:lnTo>
                      <a:pt x="1541" y="628"/>
                    </a:lnTo>
                    <a:lnTo>
                      <a:pt x="1526" y="576"/>
                    </a:lnTo>
                    <a:lnTo>
                      <a:pt x="1508" y="529"/>
                    </a:lnTo>
                    <a:lnTo>
                      <a:pt x="1486" y="482"/>
                    </a:lnTo>
                    <a:lnTo>
                      <a:pt x="1464" y="439"/>
                    </a:lnTo>
                    <a:lnTo>
                      <a:pt x="1439" y="395"/>
                    </a:lnTo>
                    <a:lnTo>
                      <a:pt x="1410" y="352"/>
                    </a:lnTo>
                    <a:lnTo>
                      <a:pt x="1381" y="312"/>
                    </a:lnTo>
                    <a:lnTo>
                      <a:pt x="1349" y="272"/>
                    </a:lnTo>
                    <a:lnTo>
                      <a:pt x="1312" y="236"/>
                    </a:lnTo>
                    <a:lnTo>
                      <a:pt x="1275" y="200"/>
                    </a:lnTo>
                    <a:lnTo>
                      <a:pt x="1236" y="168"/>
                    </a:lnTo>
                    <a:lnTo>
                      <a:pt x="1193" y="135"/>
                    </a:lnTo>
                    <a:lnTo>
                      <a:pt x="1149" y="109"/>
                    </a:lnTo>
                    <a:lnTo>
                      <a:pt x="1106" y="84"/>
                    </a:lnTo>
                    <a:lnTo>
                      <a:pt x="1058" y="62"/>
                    </a:lnTo>
                    <a:lnTo>
                      <a:pt x="1011" y="44"/>
                    </a:lnTo>
                    <a:lnTo>
                      <a:pt x="968" y="29"/>
                    </a:lnTo>
                    <a:lnTo>
                      <a:pt x="921" y="15"/>
                    </a:lnTo>
                    <a:lnTo>
                      <a:pt x="870" y="8"/>
                    </a:lnTo>
                    <a:lnTo>
                      <a:pt x="823" y="4"/>
                    </a:lnTo>
                    <a:lnTo>
                      <a:pt x="775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5" name="Google Shape;1585;p35"/>
              <p:cNvSpPr/>
              <p:nvPr/>
            </p:nvSpPr>
            <p:spPr>
              <a:xfrm>
                <a:off x="728888" y="447400"/>
                <a:ext cx="45575" cy="91700"/>
              </a:xfrm>
              <a:custGeom>
                <a:avLst/>
                <a:gdLst/>
                <a:ahLst/>
                <a:cxnLst/>
                <a:rect l="l" t="t" r="r" b="b"/>
                <a:pathLst>
                  <a:path w="1823" h="3668" extrusionOk="0">
                    <a:moveTo>
                      <a:pt x="1410" y="0"/>
                    </a:moveTo>
                    <a:lnTo>
                      <a:pt x="1396" y="4"/>
                    </a:lnTo>
                    <a:lnTo>
                      <a:pt x="1381" y="7"/>
                    </a:lnTo>
                    <a:lnTo>
                      <a:pt x="1366" y="11"/>
                    </a:lnTo>
                    <a:lnTo>
                      <a:pt x="1352" y="15"/>
                    </a:lnTo>
                    <a:lnTo>
                      <a:pt x="1337" y="22"/>
                    </a:lnTo>
                    <a:lnTo>
                      <a:pt x="1323" y="29"/>
                    </a:lnTo>
                    <a:lnTo>
                      <a:pt x="1312" y="37"/>
                    </a:lnTo>
                    <a:lnTo>
                      <a:pt x="1301" y="47"/>
                    </a:lnTo>
                    <a:lnTo>
                      <a:pt x="1287" y="54"/>
                    </a:lnTo>
                    <a:lnTo>
                      <a:pt x="1279" y="69"/>
                    </a:lnTo>
                    <a:lnTo>
                      <a:pt x="1269" y="80"/>
                    </a:lnTo>
                    <a:lnTo>
                      <a:pt x="1262" y="94"/>
                    </a:lnTo>
                    <a:lnTo>
                      <a:pt x="1254" y="105"/>
                    </a:lnTo>
                    <a:lnTo>
                      <a:pt x="1247" y="124"/>
                    </a:lnTo>
                    <a:lnTo>
                      <a:pt x="1244" y="138"/>
                    </a:lnTo>
                    <a:lnTo>
                      <a:pt x="1240" y="156"/>
                    </a:lnTo>
                    <a:lnTo>
                      <a:pt x="1236" y="171"/>
                    </a:lnTo>
                    <a:lnTo>
                      <a:pt x="1236" y="192"/>
                    </a:lnTo>
                    <a:lnTo>
                      <a:pt x="1236" y="293"/>
                    </a:lnTo>
                    <a:lnTo>
                      <a:pt x="1240" y="398"/>
                    </a:lnTo>
                    <a:lnTo>
                      <a:pt x="1247" y="500"/>
                    </a:lnTo>
                    <a:lnTo>
                      <a:pt x="1257" y="602"/>
                    </a:lnTo>
                    <a:cubicBezTo>
                      <a:pt x="1272" y="732"/>
                      <a:pt x="1287" y="866"/>
                      <a:pt x="1301" y="997"/>
                    </a:cubicBezTo>
                    <a:lnTo>
                      <a:pt x="1309" y="1094"/>
                    </a:lnTo>
                    <a:lnTo>
                      <a:pt x="1316" y="1196"/>
                    </a:lnTo>
                    <a:lnTo>
                      <a:pt x="1319" y="1293"/>
                    </a:lnTo>
                    <a:lnTo>
                      <a:pt x="1316" y="1395"/>
                    </a:lnTo>
                    <a:lnTo>
                      <a:pt x="1312" y="1497"/>
                    </a:lnTo>
                    <a:cubicBezTo>
                      <a:pt x="1309" y="1529"/>
                      <a:pt x="1305" y="1566"/>
                      <a:pt x="1301" y="1598"/>
                    </a:cubicBezTo>
                    <a:lnTo>
                      <a:pt x="1294" y="1653"/>
                    </a:lnTo>
                    <a:lnTo>
                      <a:pt x="1287" y="1703"/>
                    </a:lnTo>
                    <a:lnTo>
                      <a:pt x="1276" y="1758"/>
                    </a:lnTo>
                    <a:lnTo>
                      <a:pt x="1265" y="1808"/>
                    </a:lnTo>
                    <a:lnTo>
                      <a:pt x="1247" y="1873"/>
                    </a:lnTo>
                    <a:lnTo>
                      <a:pt x="1229" y="1939"/>
                    </a:lnTo>
                    <a:lnTo>
                      <a:pt x="1207" y="2004"/>
                    </a:lnTo>
                    <a:lnTo>
                      <a:pt x="1185" y="2066"/>
                    </a:lnTo>
                    <a:lnTo>
                      <a:pt x="1164" y="2131"/>
                    </a:lnTo>
                    <a:lnTo>
                      <a:pt x="1138" y="2193"/>
                    </a:lnTo>
                    <a:lnTo>
                      <a:pt x="1113" y="2254"/>
                    </a:lnTo>
                    <a:lnTo>
                      <a:pt x="1084" y="2315"/>
                    </a:lnTo>
                    <a:lnTo>
                      <a:pt x="1023" y="2439"/>
                    </a:lnTo>
                    <a:lnTo>
                      <a:pt x="953" y="2559"/>
                    </a:lnTo>
                    <a:lnTo>
                      <a:pt x="881" y="2675"/>
                    </a:lnTo>
                    <a:lnTo>
                      <a:pt x="805" y="2787"/>
                    </a:lnTo>
                    <a:lnTo>
                      <a:pt x="722" y="2895"/>
                    </a:lnTo>
                    <a:lnTo>
                      <a:pt x="635" y="3001"/>
                    </a:lnTo>
                    <a:lnTo>
                      <a:pt x="544" y="3102"/>
                    </a:lnTo>
                    <a:lnTo>
                      <a:pt x="446" y="3200"/>
                    </a:lnTo>
                    <a:lnTo>
                      <a:pt x="349" y="3294"/>
                    </a:lnTo>
                    <a:lnTo>
                      <a:pt x="247" y="3381"/>
                    </a:lnTo>
                    <a:lnTo>
                      <a:pt x="138" y="3464"/>
                    </a:lnTo>
                    <a:lnTo>
                      <a:pt x="33" y="3544"/>
                    </a:lnTo>
                    <a:lnTo>
                      <a:pt x="26" y="3548"/>
                    </a:lnTo>
                    <a:lnTo>
                      <a:pt x="18" y="3551"/>
                    </a:lnTo>
                    <a:lnTo>
                      <a:pt x="15" y="3559"/>
                    </a:lnTo>
                    <a:lnTo>
                      <a:pt x="11" y="3562"/>
                    </a:lnTo>
                    <a:lnTo>
                      <a:pt x="8" y="3569"/>
                    </a:lnTo>
                    <a:lnTo>
                      <a:pt x="4" y="3576"/>
                    </a:lnTo>
                    <a:lnTo>
                      <a:pt x="4" y="3581"/>
                    </a:lnTo>
                    <a:lnTo>
                      <a:pt x="1" y="3588"/>
                    </a:lnTo>
                    <a:lnTo>
                      <a:pt x="1" y="3595"/>
                    </a:lnTo>
                    <a:lnTo>
                      <a:pt x="1" y="3598"/>
                    </a:lnTo>
                    <a:lnTo>
                      <a:pt x="1" y="3606"/>
                    </a:lnTo>
                    <a:lnTo>
                      <a:pt x="1" y="3613"/>
                    </a:lnTo>
                    <a:lnTo>
                      <a:pt x="1" y="3616"/>
                    </a:lnTo>
                    <a:lnTo>
                      <a:pt x="4" y="3624"/>
                    </a:lnTo>
                    <a:lnTo>
                      <a:pt x="8" y="3628"/>
                    </a:lnTo>
                    <a:lnTo>
                      <a:pt x="8" y="3635"/>
                    </a:lnTo>
                    <a:lnTo>
                      <a:pt x="11" y="3638"/>
                    </a:lnTo>
                    <a:lnTo>
                      <a:pt x="15" y="3642"/>
                    </a:lnTo>
                    <a:lnTo>
                      <a:pt x="18" y="3649"/>
                    </a:lnTo>
                    <a:lnTo>
                      <a:pt x="22" y="3653"/>
                    </a:lnTo>
                    <a:lnTo>
                      <a:pt x="29" y="3656"/>
                    </a:lnTo>
                    <a:lnTo>
                      <a:pt x="33" y="3660"/>
                    </a:lnTo>
                    <a:lnTo>
                      <a:pt x="40" y="3660"/>
                    </a:lnTo>
                    <a:lnTo>
                      <a:pt x="44" y="3663"/>
                    </a:lnTo>
                    <a:lnTo>
                      <a:pt x="51" y="3668"/>
                    </a:lnTo>
                    <a:lnTo>
                      <a:pt x="76" y="3668"/>
                    </a:lnTo>
                    <a:lnTo>
                      <a:pt x="83" y="3663"/>
                    </a:lnTo>
                    <a:lnTo>
                      <a:pt x="91" y="3663"/>
                    </a:lnTo>
                    <a:lnTo>
                      <a:pt x="98" y="3660"/>
                    </a:lnTo>
                    <a:cubicBezTo>
                      <a:pt x="142" y="3638"/>
                      <a:pt x="185" y="3616"/>
                      <a:pt x="229" y="3591"/>
                    </a:cubicBezTo>
                    <a:cubicBezTo>
                      <a:pt x="269" y="3569"/>
                      <a:pt x="312" y="3548"/>
                      <a:pt x="352" y="3522"/>
                    </a:cubicBezTo>
                    <a:cubicBezTo>
                      <a:pt x="392" y="3501"/>
                      <a:pt x="431" y="3476"/>
                      <a:pt x="471" y="3450"/>
                    </a:cubicBezTo>
                    <a:lnTo>
                      <a:pt x="588" y="3374"/>
                    </a:lnTo>
                    <a:lnTo>
                      <a:pt x="700" y="3294"/>
                    </a:lnTo>
                    <a:lnTo>
                      <a:pt x="805" y="3211"/>
                    </a:lnTo>
                    <a:lnTo>
                      <a:pt x="856" y="3168"/>
                    </a:lnTo>
                    <a:lnTo>
                      <a:pt x="906" y="3124"/>
                    </a:lnTo>
                    <a:lnTo>
                      <a:pt x="953" y="3076"/>
                    </a:lnTo>
                    <a:lnTo>
                      <a:pt x="1004" y="3029"/>
                    </a:lnTo>
                    <a:lnTo>
                      <a:pt x="1048" y="2982"/>
                    </a:lnTo>
                    <a:lnTo>
                      <a:pt x="1095" y="2935"/>
                    </a:lnTo>
                    <a:lnTo>
                      <a:pt x="1138" y="2885"/>
                    </a:lnTo>
                    <a:lnTo>
                      <a:pt x="1182" y="2830"/>
                    </a:lnTo>
                    <a:lnTo>
                      <a:pt x="1222" y="2780"/>
                    </a:lnTo>
                    <a:lnTo>
                      <a:pt x="1262" y="2725"/>
                    </a:lnTo>
                    <a:lnTo>
                      <a:pt x="1301" y="2671"/>
                    </a:lnTo>
                    <a:lnTo>
                      <a:pt x="1341" y="2613"/>
                    </a:lnTo>
                    <a:lnTo>
                      <a:pt x="1377" y="2554"/>
                    </a:lnTo>
                    <a:lnTo>
                      <a:pt x="1410" y="2494"/>
                    </a:lnTo>
                    <a:lnTo>
                      <a:pt x="1446" y="2432"/>
                    </a:lnTo>
                    <a:lnTo>
                      <a:pt x="1479" y="2370"/>
                    </a:lnTo>
                    <a:lnTo>
                      <a:pt x="1511" y="2305"/>
                    </a:lnTo>
                    <a:lnTo>
                      <a:pt x="1540" y="2240"/>
                    </a:lnTo>
                    <a:lnTo>
                      <a:pt x="1570" y="2171"/>
                    </a:lnTo>
                    <a:lnTo>
                      <a:pt x="1598" y="2102"/>
                    </a:lnTo>
                    <a:cubicBezTo>
                      <a:pt x="1613" y="2066"/>
                      <a:pt x="1627" y="2026"/>
                      <a:pt x="1642" y="1989"/>
                    </a:cubicBezTo>
                    <a:cubicBezTo>
                      <a:pt x="1653" y="1950"/>
                      <a:pt x="1667" y="1910"/>
                      <a:pt x="1678" y="1870"/>
                    </a:cubicBezTo>
                    <a:cubicBezTo>
                      <a:pt x="1692" y="1830"/>
                      <a:pt x="1704" y="1787"/>
                      <a:pt x="1714" y="1747"/>
                    </a:cubicBezTo>
                    <a:lnTo>
                      <a:pt x="1747" y="1616"/>
                    </a:lnTo>
                    <a:lnTo>
                      <a:pt x="1776" y="1486"/>
                    </a:lnTo>
                    <a:lnTo>
                      <a:pt x="1798" y="1355"/>
                    </a:lnTo>
                    <a:lnTo>
                      <a:pt x="1812" y="1221"/>
                    </a:lnTo>
                    <a:lnTo>
                      <a:pt x="1819" y="1153"/>
                    </a:lnTo>
                    <a:lnTo>
                      <a:pt x="1823" y="1087"/>
                    </a:lnTo>
                    <a:lnTo>
                      <a:pt x="1823" y="1019"/>
                    </a:lnTo>
                    <a:lnTo>
                      <a:pt x="1823" y="953"/>
                    </a:lnTo>
                    <a:lnTo>
                      <a:pt x="1823" y="888"/>
                    </a:lnTo>
                    <a:lnTo>
                      <a:pt x="1819" y="819"/>
                    </a:lnTo>
                    <a:lnTo>
                      <a:pt x="1816" y="754"/>
                    </a:lnTo>
                    <a:lnTo>
                      <a:pt x="1809" y="689"/>
                    </a:lnTo>
                    <a:lnTo>
                      <a:pt x="1798" y="624"/>
                    </a:lnTo>
                    <a:lnTo>
                      <a:pt x="1787" y="562"/>
                    </a:lnTo>
                    <a:lnTo>
                      <a:pt x="1772" y="500"/>
                    </a:lnTo>
                    <a:lnTo>
                      <a:pt x="1754" y="438"/>
                    </a:lnTo>
                    <a:lnTo>
                      <a:pt x="1736" y="377"/>
                    </a:lnTo>
                    <a:lnTo>
                      <a:pt x="1714" y="319"/>
                    </a:lnTo>
                    <a:lnTo>
                      <a:pt x="1689" y="258"/>
                    </a:lnTo>
                    <a:lnTo>
                      <a:pt x="1664" y="203"/>
                    </a:lnTo>
                    <a:lnTo>
                      <a:pt x="1635" y="149"/>
                    </a:lnTo>
                    <a:lnTo>
                      <a:pt x="1602" y="94"/>
                    </a:lnTo>
                    <a:lnTo>
                      <a:pt x="1591" y="80"/>
                    </a:lnTo>
                    <a:lnTo>
                      <a:pt x="1580" y="65"/>
                    </a:lnTo>
                    <a:lnTo>
                      <a:pt x="1570" y="54"/>
                    </a:lnTo>
                    <a:lnTo>
                      <a:pt x="1555" y="44"/>
                    </a:lnTo>
                    <a:lnTo>
                      <a:pt x="1544" y="32"/>
                    </a:lnTo>
                    <a:lnTo>
                      <a:pt x="1530" y="25"/>
                    </a:lnTo>
                    <a:lnTo>
                      <a:pt x="1515" y="18"/>
                    </a:lnTo>
                    <a:lnTo>
                      <a:pt x="1501" y="15"/>
                    </a:lnTo>
                    <a:lnTo>
                      <a:pt x="1486" y="7"/>
                    </a:lnTo>
                    <a:lnTo>
                      <a:pt x="1471" y="4"/>
                    </a:lnTo>
                    <a:lnTo>
                      <a:pt x="1453" y="4"/>
                    </a:lnTo>
                    <a:lnTo>
                      <a:pt x="1439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6" name="Google Shape;1586;p35"/>
              <p:cNvSpPr/>
              <p:nvPr/>
            </p:nvSpPr>
            <p:spPr>
              <a:xfrm>
                <a:off x="809138" y="572050"/>
                <a:ext cx="147000" cy="135550"/>
              </a:xfrm>
              <a:custGeom>
                <a:avLst/>
                <a:gdLst/>
                <a:ahLst/>
                <a:cxnLst/>
                <a:rect l="l" t="t" r="r" b="b"/>
                <a:pathLst>
                  <a:path w="5880" h="5422" extrusionOk="0">
                    <a:moveTo>
                      <a:pt x="1896" y="4718"/>
                    </a:moveTo>
                    <a:lnTo>
                      <a:pt x="2001" y="4780"/>
                    </a:lnTo>
                    <a:lnTo>
                      <a:pt x="2110" y="4835"/>
                    </a:lnTo>
                    <a:lnTo>
                      <a:pt x="1998" y="4784"/>
                    </a:lnTo>
                    <a:lnTo>
                      <a:pt x="1889" y="4726"/>
                    </a:lnTo>
                    <a:lnTo>
                      <a:pt x="1892" y="4722"/>
                    </a:lnTo>
                    <a:lnTo>
                      <a:pt x="1896" y="4718"/>
                    </a:lnTo>
                    <a:close/>
                    <a:moveTo>
                      <a:pt x="556" y="533"/>
                    </a:moveTo>
                    <a:lnTo>
                      <a:pt x="556" y="642"/>
                    </a:lnTo>
                    <a:lnTo>
                      <a:pt x="556" y="747"/>
                    </a:lnTo>
                    <a:lnTo>
                      <a:pt x="559" y="856"/>
                    </a:lnTo>
                    <a:lnTo>
                      <a:pt x="566" y="965"/>
                    </a:lnTo>
                    <a:lnTo>
                      <a:pt x="577" y="1069"/>
                    </a:lnTo>
                    <a:lnTo>
                      <a:pt x="588" y="1174"/>
                    </a:lnTo>
                    <a:lnTo>
                      <a:pt x="606" y="1283"/>
                    </a:lnTo>
                    <a:lnTo>
                      <a:pt x="621" y="1388"/>
                    </a:lnTo>
                    <a:lnTo>
                      <a:pt x="643" y="1490"/>
                    </a:lnTo>
                    <a:lnTo>
                      <a:pt x="664" y="1595"/>
                    </a:lnTo>
                    <a:lnTo>
                      <a:pt x="690" y="1700"/>
                    </a:lnTo>
                    <a:lnTo>
                      <a:pt x="715" y="1801"/>
                    </a:lnTo>
                    <a:lnTo>
                      <a:pt x="748" y="1903"/>
                    </a:lnTo>
                    <a:lnTo>
                      <a:pt x="777" y="2004"/>
                    </a:lnTo>
                    <a:lnTo>
                      <a:pt x="813" y="2106"/>
                    </a:lnTo>
                    <a:lnTo>
                      <a:pt x="849" y="2204"/>
                    </a:lnTo>
                    <a:lnTo>
                      <a:pt x="885" y="2301"/>
                    </a:lnTo>
                    <a:lnTo>
                      <a:pt x="929" y="2400"/>
                    </a:lnTo>
                    <a:lnTo>
                      <a:pt x="969" y="2494"/>
                    </a:lnTo>
                    <a:lnTo>
                      <a:pt x="1016" y="2588"/>
                    </a:lnTo>
                    <a:lnTo>
                      <a:pt x="1063" y="2682"/>
                    </a:lnTo>
                    <a:lnTo>
                      <a:pt x="1110" y="2773"/>
                    </a:lnTo>
                    <a:lnTo>
                      <a:pt x="1165" y="2867"/>
                    </a:lnTo>
                    <a:lnTo>
                      <a:pt x="1215" y="2954"/>
                    </a:lnTo>
                    <a:lnTo>
                      <a:pt x="1270" y="3044"/>
                    </a:lnTo>
                    <a:lnTo>
                      <a:pt x="1327" y="3131"/>
                    </a:lnTo>
                    <a:lnTo>
                      <a:pt x="1389" y="3215"/>
                    </a:lnTo>
                    <a:lnTo>
                      <a:pt x="1447" y="3298"/>
                    </a:lnTo>
                    <a:lnTo>
                      <a:pt x="1512" y="3382"/>
                    </a:lnTo>
                    <a:lnTo>
                      <a:pt x="1574" y="3461"/>
                    </a:lnTo>
                    <a:lnTo>
                      <a:pt x="1643" y="3541"/>
                    </a:lnTo>
                    <a:lnTo>
                      <a:pt x="1708" y="3617"/>
                    </a:lnTo>
                    <a:lnTo>
                      <a:pt x="1780" y="3693"/>
                    </a:lnTo>
                    <a:lnTo>
                      <a:pt x="1849" y="3765"/>
                    </a:lnTo>
                    <a:lnTo>
                      <a:pt x="1922" y="3835"/>
                    </a:lnTo>
                    <a:lnTo>
                      <a:pt x="1998" y="3907"/>
                    </a:lnTo>
                    <a:lnTo>
                      <a:pt x="2074" y="3972"/>
                    </a:lnTo>
                    <a:lnTo>
                      <a:pt x="2153" y="4037"/>
                    </a:lnTo>
                    <a:lnTo>
                      <a:pt x="2230" y="4099"/>
                    </a:lnTo>
                    <a:lnTo>
                      <a:pt x="2313" y="4161"/>
                    </a:lnTo>
                    <a:lnTo>
                      <a:pt x="2393" y="4222"/>
                    </a:lnTo>
                    <a:lnTo>
                      <a:pt x="2476" y="4277"/>
                    </a:lnTo>
                    <a:lnTo>
                      <a:pt x="2563" y="4330"/>
                    </a:lnTo>
                    <a:lnTo>
                      <a:pt x="2650" y="4382"/>
                    </a:lnTo>
                    <a:lnTo>
                      <a:pt x="2737" y="4432"/>
                    </a:lnTo>
                    <a:lnTo>
                      <a:pt x="2824" y="4479"/>
                    </a:lnTo>
                    <a:lnTo>
                      <a:pt x="2914" y="4523"/>
                    </a:lnTo>
                    <a:lnTo>
                      <a:pt x="3005" y="4566"/>
                    </a:lnTo>
                    <a:lnTo>
                      <a:pt x="3100" y="4603"/>
                    </a:lnTo>
                    <a:lnTo>
                      <a:pt x="3194" y="4639"/>
                    </a:lnTo>
                    <a:lnTo>
                      <a:pt x="3287" y="4675"/>
                    </a:lnTo>
                    <a:lnTo>
                      <a:pt x="3382" y="4704"/>
                    </a:lnTo>
                    <a:lnTo>
                      <a:pt x="3480" y="4733"/>
                    </a:lnTo>
                    <a:lnTo>
                      <a:pt x="3578" y="4758"/>
                    </a:lnTo>
                    <a:lnTo>
                      <a:pt x="3675" y="4780"/>
                    </a:lnTo>
                    <a:lnTo>
                      <a:pt x="3777" y="4798"/>
                    </a:lnTo>
                    <a:lnTo>
                      <a:pt x="3879" y="4817"/>
                    </a:lnTo>
                    <a:lnTo>
                      <a:pt x="3980" y="4827"/>
                    </a:lnTo>
                    <a:lnTo>
                      <a:pt x="4082" y="4838"/>
                    </a:lnTo>
                    <a:lnTo>
                      <a:pt x="4183" y="4845"/>
                    </a:lnTo>
                    <a:lnTo>
                      <a:pt x="4288" y="4849"/>
                    </a:lnTo>
                    <a:lnTo>
                      <a:pt x="4393" y="4849"/>
                    </a:lnTo>
                    <a:lnTo>
                      <a:pt x="4498" y="4845"/>
                    </a:lnTo>
                    <a:lnTo>
                      <a:pt x="4603" y="4842"/>
                    </a:lnTo>
                    <a:lnTo>
                      <a:pt x="4455" y="4882"/>
                    </a:lnTo>
                    <a:lnTo>
                      <a:pt x="4270" y="4911"/>
                    </a:lnTo>
                    <a:lnTo>
                      <a:pt x="4179" y="4922"/>
                    </a:lnTo>
                    <a:lnTo>
                      <a:pt x="4088" y="4932"/>
                    </a:lnTo>
                    <a:lnTo>
                      <a:pt x="3998" y="4939"/>
                    </a:lnTo>
                    <a:lnTo>
                      <a:pt x="3908" y="4944"/>
                    </a:lnTo>
                    <a:lnTo>
                      <a:pt x="3814" y="4947"/>
                    </a:lnTo>
                    <a:lnTo>
                      <a:pt x="3632" y="4947"/>
                    </a:lnTo>
                    <a:lnTo>
                      <a:pt x="3541" y="4944"/>
                    </a:lnTo>
                    <a:lnTo>
                      <a:pt x="3451" y="4936"/>
                    </a:lnTo>
                    <a:lnTo>
                      <a:pt x="3361" y="4929"/>
                    </a:lnTo>
                    <a:lnTo>
                      <a:pt x="3274" y="4918"/>
                    </a:lnTo>
                    <a:lnTo>
                      <a:pt x="3183" y="4904"/>
                    </a:lnTo>
                    <a:lnTo>
                      <a:pt x="3092" y="4889"/>
                    </a:lnTo>
                    <a:lnTo>
                      <a:pt x="3005" y="4871"/>
                    </a:lnTo>
                    <a:lnTo>
                      <a:pt x="2914" y="4849"/>
                    </a:lnTo>
                    <a:lnTo>
                      <a:pt x="2827" y="4827"/>
                    </a:lnTo>
                    <a:lnTo>
                      <a:pt x="2740" y="4798"/>
                    </a:lnTo>
                    <a:lnTo>
                      <a:pt x="2653" y="4773"/>
                    </a:lnTo>
                    <a:lnTo>
                      <a:pt x="2566" y="4740"/>
                    </a:lnTo>
                    <a:lnTo>
                      <a:pt x="2480" y="4704"/>
                    </a:lnTo>
                    <a:lnTo>
                      <a:pt x="2393" y="4668"/>
                    </a:lnTo>
                    <a:lnTo>
                      <a:pt x="2309" y="4628"/>
                    </a:lnTo>
                    <a:lnTo>
                      <a:pt x="2222" y="4584"/>
                    </a:lnTo>
                    <a:lnTo>
                      <a:pt x="2139" y="4537"/>
                    </a:lnTo>
                    <a:lnTo>
                      <a:pt x="2056" y="4487"/>
                    </a:lnTo>
                    <a:lnTo>
                      <a:pt x="1972" y="4436"/>
                    </a:lnTo>
                    <a:lnTo>
                      <a:pt x="1892" y="4382"/>
                    </a:lnTo>
                    <a:lnTo>
                      <a:pt x="1809" y="4320"/>
                    </a:lnTo>
                    <a:lnTo>
                      <a:pt x="1730" y="4258"/>
                    </a:lnTo>
                    <a:lnTo>
                      <a:pt x="1650" y="4193"/>
                    </a:lnTo>
                    <a:lnTo>
                      <a:pt x="1556" y="4110"/>
                    </a:lnTo>
                    <a:lnTo>
                      <a:pt x="1465" y="4026"/>
                    </a:lnTo>
                    <a:lnTo>
                      <a:pt x="1382" y="3936"/>
                    </a:lnTo>
                    <a:lnTo>
                      <a:pt x="1298" y="3845"/>
                    </a:lnTo>
                    <a:lnTo>
                      <a:pt x="1218" y="3755"/>
                    </a:lnTo>
                    <a:lnTo>
                      <a:pt x="1143" y="3656"/>
                    </a:lnTo>
                    <a:lnTo>
                      <a:pt x="1074" y="3559"/>
                    </a:lnTo>
                    <a:lnTo>
                      <a:pt x="1004" y="3461"/>
                    </a:lnTo>
                    <a:lnTo>
                      <a:pt x="944" y="3360"/>
                    </a:lnTo>
                    <a:lnTo>
                      <a:pt x="882" y="3255"/>
                    </a:lnTo>
                    <a:lnTo>
                      <a:pt x="827" y="3149"/>
                    </a:lnTo>
                    <a:lnTo>
                      <a:pt x="773" y="3041"/>
                    </a:lnTo>
                    <a:lnTo>
                      <a:pt x="726" y="2932"/>
                    </a:lnTo>
                    <a:lnTo>
                      <a:pt x="678" y="2823"/>
                    </a:lnTo>
                    <a:lnTo>
                      <a:pt x="639" y="2711"/>
                    </a:lnTo>
                    <a:lnTo>
                      <a:pt x="603" y="2599"/>
                    </a:lnTo>
                    <a:lnTo>
                      <a:pt x="566" y="2482"/>
                    </a:lnTo>
                    <a:lnTo>
                      <a:pt x="537" y="2367"/>
                    </a:lnTo>
                    <a:lnTo>
                      <a:pt x="512" y="2251"/>
                    </a:lnTo>
                    <a:lnTo>
                      <a:pt x="490" y="2134"/>
                    </a:lnTo>
                    <a:lnTo>
                      <a:pt x="469" y="2015"/>
                    </a:lnTo>
                    <a:lnTo>
                      <a:pt x="454" y="1895"/>
                    </a:lnTo>
                    <a:lnTo>
                      <a:pt x="444" y="1780"/>
                    </a:lnTo>
                    <a:lnTo>
                      <a:pt x="436" y="1660"/>
                    </a:lnTo>
                    <a:lnTo>
                      <a:pt x="432" y="1540"/>
                    </a:lnTo>
                    <a:lnTo>
                      <a:pt x="432" y="1417"/>
                    </a:lnTo>
                    <a:lnTo>
                      <a:pt x="436" y="1298"/>
                    </a:lnTo>
                    <a:lnTo>
                      <a:pt x="444" y="1178"/>
                    </a:lnTo>
                    <a:lnTo>
                      <a:pt x="454" y="1059"/>
                    </a:lnTo>
                    <a:lnTo>
                      <a:pt x="469" y="939"/>
                    </a:lnTo>
                    <a:lnTo>
                      <a:pt x="487" y="819"/>
                    </a:lnTo>
                    <a:lnTo>
                      <a:pt x="509" y="699"/>
                    </a:lnTo>
                    <a:lnTo>
                      <a:pt x="556" y="533"/>
                    </a:lnTo>
                    <a:close/>
                    <a:moveTo>
                      <a:pt x="624" y="0"/>
                    </a:moveTo>
                    <a:lnTo>
                      <a:pt x="617" y="4"/>
                    </a:lnTo>
                    <a:lnTo>
                      <a:pt x="610" y="8"/>
                    </a:lnTo>
                    <a:lnTo>
                      <a:pt x="606" y="12"/>
                    </a:lnTo>
                    <a:lnTo>
                      <a:pt x="603" y="15"/>
                    </a:lnTo>
                    <a:lnTo>
                      <a:pt x="599" y="18"/>
                    </a:lnTo>
                    <a:lnTo>
                      <a:pt x="599" y="22"/>
                    </a:lnTo>
                    <a:lnTo>
                      <a:pt x="596" y="25"/>
                    </a:lnTo>
                    <a:lnTo>
                      <a:pt x="596" y="30"/>
                    </a:lnTo>
                    <a:lnTo>
                      <a:pt x="596" y="33"/>
                    </a:lnTo>
                    <a:lnTo>
                      <a:pt x="591" y="55"/>
                    </a:lnTo>
                    <a:lnTo>
                      <a:pt x="584" y="58"/>
                    </a:lnTo>
                    <a:lnTo>
                      <a:pt x="577" y="62"/>
                    </a:lnTo>
                    <a:lnTo>
                      <a:pt x="577" y="65"/>
                    </a:lnTo>
                    <a:lnTo>
                      <a:pt x="574" y="69"/>
                    </a:lnTo>
                    <a:lnTo>
                      <a:pt x="570" y="73"/>
                    </a:lnTo>
                    <a:lnTo>
                      <a:pt x="570" y="77"/>
                    </a:lnTo>
                    <a:lnTo>
                      <a:pt x="523" y="182"/>
                    </a:lnTo>
                    <a:lnTo>
                      <a:pt x="483" y="291"/>
                    </a:lnTo>
                    <a:lnTo>
                      <a:pt x="444" y="395"/>
                    </a:lnTo>
                    <a:lnTo>
                      <a:pt x="410" y="504"/>
                    </a:lnTo>
                    <a:lnTo>
                      <a:pt x="374" y="562"/>
                    </a:lnTo>
                    <a:lnTo>
                      <a:pt x="338" y="620"/>
                    </a:lnTo>
                    <a:lnTo>
                      <a:pt x="305" y="682"/>
                    </a:lnTo>
                    <a:lnTo>
                      <a:pt x="277" y="743"/>
                    </a:lnTo>
                    <a:lnTo>
                      <a:pt x="248" y="805"/>
                    </a:lnTo>
                    <a:lnTo>
                      <a:pt x="218" y="866"/>
                    </a:lnTo>
                    <a:lnTo>
                      <a:pt x="193" y="928"/>
                    </a:lnTo>
                    <a:lnTo>
                      <a:pt x="171" y="993"/>
                    </a:lnTo>
                    <a:lnTo>
                      <a:pt x="146" y="1055"/>
                    </a:lnTo>
                    <a:lnTo>
                      <a:pt x="128" y="1120"/>
                    </a:lnTo>
                    <a:lnTo>
                      <a:pt x="106" y="1186"/>
                    </a:lnTo>
                    <a:lnTo>
                      <a:pt x="91" y="1251"/>
                    </a:lnTo>
                    <a:lnTo>
                      <a:pt x="74" y="1316"/>
                    </a:lnTo>
                    <a:lnTo>
                      <a:pt x="59" y="1385"/>
                    </a:lnTo>
                    <a:lnTo>
                      <a:pt x="37" y="1519"/>
                    </a:lnTo>
                    <a:lnTo>
                      <a:pt x="19" y="1653"/>
                    </a:lnTo>
                    <a:lnTo>
                      <a:pt x="9" y="1791"/>
                    </a:lnTo>
                    <a:lnTo>
                      <a:pt x="1" y="1928"/>
                    </a:lnTo>
                    <a:lnTo>
                      <a:pt x="4" y="2066"/>
                    </a:lnTo>
                    <a:lnTo>
                      <a:pt x="9" y="2204"/>
                    </a:lnTo>
                    <a:lnTo>
                      <a:pt x="23" y="2341"/>
                    </a:lnTo>
                    <a:lnTo>
                      <a:pt x="37" y="2482"/>
                    </a:lnTo>
                    <a:lnTo>
                      <a:pt x="63" y="2621"/>
                    </a:lnTo>
                    <a:lnTo>
                      <a:pt x="91" y="2755"/>
                    </a:lnTo>
                    <a:lnTo>
                      <a:pt x="124" y="2892"/>
                    </a:lnTo>
                    <a:lnTo>
                      <a:pt x="161" y="3026"/>
                    </a:lnTo>
                    <a:lnTo>
                      <a:pt x="204" y="3161"/>
                    </a:lnTo>
                    <a:lnTo>
                      <a:pt x="255" y="3291"/>
                    </a:lnTo>
                    <a:lnTo>
                      <a:pt x="305" y="3417"/>
                    </a:lnTo>
                    <a:lnTo>
                      <a:pt x="364" y="3544"/>
                    </a:lnTo>
                    <a:lnTo>
                      <a:pt x="429" y="3668"/>
                    </a:lnTo>
                    <a:lnTo>
                      <a:pt x="494" y="3791"/>
                    </a:lnTo>
                    <a:lnTo>
                      <a:pt x="566" y="3907"/>
                    </a:lnTo>
                    <a:lnTo>
                      <a:pt x="643" y="4023"/>
                    </a:lnTo>
                    <a:lnTo>
                      <a:pt x="718" y="4131"/>
                    </a:lnTo>
                    <a:lnTo>
                      <a:pt x="805" y="4240"/>
                    </a:lnTo>
                    <a:lnTo>
                      <a:pt x="892" y="4342"/>
                    </a:lnTo>
                    <a:lnTo>
                      <a:pt x="983" y="4439"/>
                    </a:lnTo>
                    <a:lnTo>
                      <a:pt x="1078" y="4534"/>
                    </a:lnTo>
                    <a:lnTo>
                      <a:pt x="1168" y="4610"/>
                    </a:lnTo>
                    <a:lnTo>
                      <a:pt x="1262" y="4690"/>
                    </a:lnTo>
                    <a:lnTo>
                      <a:pt x="1357" y="4762"/>
                    </a:lnTo>
                    <a:lnTo>
                      <a:pt x="1461" y="4831"/>
                    </a:lnTo>
                    <a:lnTo>
                      <a:pt x="1566" y="4896"/>
                    </a:lnTo>
                    <a:lnTo>
                      <a:pt x="1675" y="4961"/>
                    </a:lnTo>
                    <a:lnTo>
                      <a:pt x="1787" y="5019"/>
                    </a:lnTo>
                    <a:lnTo>
                      <a:pt x="1900" y="5074"/>
                    </a:lnTo>
                    <a:lnTo>
                      <a:pt x="2019" y="5125"/>
                    </a:lnTo>
                    <a:lnTo>
                      <a:pt x="2139" y="5175"/>
                    </a:lnTo>
                    <a:lnTo>
                      <a:pt x="2262" y="5218"/>
                    </a:lnTo>
                    <a:lnTo>
                      <a:pt x="2386" y="5258"/>
                    </a:lnTo>
                    <a:lnTo>
                      <a:pt x="2513" y="5295"/>
                    </a:lnTo>
                    <a:lnTo>
                      <a:pt x="2640" y="5324"/>
                    </a:lnTo>
                    <a:lnTo>
                      <a:pt x="2766" y="5352"/>
                    </a:lnTo>
                    <a:lnTo>
                      <a:pt x="2896" y="5374"/>
                    </a:lnTo>
                    <a:lnTo>
                      <a:pt x="3027" y="5392"/>
                    </a:lnTo>
                    <a:lnTo>
                      <a:pt x="3157" y="5407"/>
                    </a:lnTo>
                    <a:lnTo>
                      <a:pt x="3287" y="5418"/>
                    </a:lnTo>
                    <a:lnTo>
                      <a:pt x="3418" y="5422"/>
                    </a:lnTo>
                    <a:lnTo>
                      <a:pt x="3548" y="5422"/>
                    </a:lnTo>
                    <a:lnTo>
                      <a:pt x="3679" y="5418"/>
                    </a:lnTo>
                    <a:lnTo>
                      <a:pt x="3806" y="5407"/>
                    </a:lnTo>
                    <a:lnTo>
                      <a:pt x="3936" y="5392"/>
                    </a:lnTo>
                    <a:lnTo>
                      <a:pt x="4060" y="5374"/>
                    </a:lnTo>
                    <a:lnTo>
                      <a:pt x="4187" y="5349"/>
                    </a:lnTo>
                    <a:lnTo>
                      <a:pt x="4309" y="5317"/>
                    </a:lnTo>
                    <a:lnTo>
                      <a:pt x="4429" y="5284"/>
                    </a:lnTo>
                    <a:lnTo>
                      <a:pt x="4549" y="5240"/>
                    </a:lnTo>
                    <a:lnTo>
                      <a:pt x="4665" y="5193"/>
                    </a:lnTo>
                    <a:lnTo>
                      <a:pt x="4722" y="5168"/>
                    </a:lnTo>
                    <a:lnTo>
                      <a:pt x="4777" y="5143"/>
                    </a:lnTo>
                    <a:lnTo>
                      <a:pt x="4836" y="5113"/>
                    </a:lnTo>
                    <a:lnTo>
                      <a:pt x="4889" y="5085"/>
                    </a:lnTo>
                    <a:lnTo>
                      <a:pt x="4955" y="5063"/>
                    </a:lnTo>
                    <a:lnTo>
                      <a:pt x="5020" y="5038"/>
                    </a:lnTo>
                    <a:lnTo>
                      <a:pt x="5089" y="5012"/>
                    </a:lnTo>
                    <a:lnTo>
                      <a:pt x="5154" y="4987"/>
                    </a:lnTo>
                    <a:lnTo>
                      <a:pt x="5216" y="4958"/>
                    </a:lnTo>
                    <a:lnTo>
                      <a:pt x="5281" y="4929"/>
                    </a:lnTo>
                    <a:lnTo>
                      <a:pt x="5343" y="4896"/>
                    </a:lnTo>
                    <a:lnTo>
                      <a:pt x="5404" y="4864"/>
                    </a:lnTo>
                    <a:lnTo>
                      <a:pt x="5466" y="4827"/>
                    </a:lnTo>
                    <a:lnTo>
                      <a:pt x="5523" y="4791"/>
                    </a:lnTo>
                    <a:lnTo>
                      <a:pt x="5585" y="4755"/>
                    </a:lnTo>
                    <a:lnTo>
                      <a:pt x="5643" y="4715"/>
                    </a:lnTo>
                    <a:lnTo>
                      <a:pt x="5701" y="4675"/>
                    </a:lnTo>
                    <a:lnTo>
                      <a:pt x="5756" y="4631"/>
                    </a:lnTo>
                    <a:lnTo>
                      <a:pt x="5810" y="4588"/>
                    </a:lnTo>
                    <a:lnTo>
                      <a:pt x="5864" y="4541"/>
                    </a:lnTo>
                    <a:lnTo>
                      <a:pt x="5871" y="4534"/>
                    </a:lnTo>
                    <a:lnTo>
                      <a:pt x="5875" y="4526"/>
                    </a:lnTo>
                    <a:lnTo>
                      <a:pt x="5875" y="4523"/>
                    </a:lnTo>
                    <a:lnTo>
                      <a:pt x="5879" y="4516"/>
                    </a:lnTo>
                    <a:lnTo>
                      <a:pt x="5879" y="4509"/>
                    </a:lnTo>
                    <a:lnTo>
                      <a:pt x="5875" y="4501"/>
                    </a:lnTo>
                    <a:lnTo>
                      <a:pt x="5875" y="4497"/>
                    </a:lnTo>
                    <a:lnTo>
                      <a:pt x="5871" y="4491"/>
                    </a:lnTo>
                    <a:lnTo>
                      <a:pt x="5871" y="4487"/>
                    </a:lnTo>
                    <a:lnTo>
                      <a:pt x="5871" y="4479"/>
                    </a:lnTo>
                    <a:lnTo>
                      <a:pt x="5871" y="4476"/>
                    </a:lnTo>
                    <a:lnTo>
                      <a:pt x="5871" y="4469"/>
                    </a:lnTo>
                    <a:lnTo>
                      <a:pt x="5871" y="4465"/>
                    </a:lnTo>
                    <a:lnTo>
                      <a:pt x="5868" y="4457"/>
                    </a:lnTo>
                    <a:lnTo>
                      <a:pt x="5868" y="4454"/>
                    </a:lnTo>
                    <a:lnTo>
                      <a:pt x="5864" y="4451"/>
                    </a:lnTo>
                    <a:lnTo>
                      <a:pt x="5861" y="4447"/>
                    </a:lnTo>
                    <a:lnTo>
                      <a:pt x="5857" y="4444"/>
                    </a:lnTo>
                    <a:lnTo>
                      <a:pt x="5853" y="4439"/>
                    </a:lnTo>
                    <a:lnTo>
                      <a:pt x="5850" y="4436"/>
                    </a:lnTo>
                    <a:lnTo>
                      <a:pt x="5846" y="4432"/>
                    </a:lnTo>
                    <a:lnTo>
                      <a:pt x="5828" y="4432"/>
                    </a:lnTo>
                    <a:cubicBezTo>
                      <a:pt x="5752" y="4439"/>
                      <a:pt x="5672" y="4451"/>
                      <a:pt x="5597" y="4457"/>
                    </a:cubicBezTo>
                    <a:cubicBezTo>
                      <a:pt x="5517" y="4465"/>
                      <a:pt x="5440" y="4469"/>
                      <a:pt x="5361" y="4476"/>
                    </a:cubicBezTo>
                    <a:lnTo>
                      <a:pt x="5132" y="4487"/>
                    </a:lnTo>
                    <a:lnTo>
                      <a:pt x="4788" y="4487"/>
                    </a:lnTo>
                    <a:lnTo>
                      <a:pt x="4672" y="4483"/>
                    </a:lnTo>
                    <a:lnTo>
                      <a:pt x="4560" y="4476"/>
                    </a:lnTo>
                    <a:lnTo>
                      <a:pt x="4448" y="4465"/>
                    </a:lnTo>
                    <a:lnTo>
                      <a:pt x="4335" y="4454"/>
                    </a:lnTo>
                    <a:lnTo>
                      <a:pt x="4222" y="4439"/>
                    </a:lnTo>
                    <a:lnTo>
                      <a:pt x="4110" y="4422"/>
                    </a:lnTo>
                    <a:lnTo>
                      <a:pt x="3998" y="4404"/>
                    </a:lnTo>
                    <a:lnTo>
                      <a:pt x="3889" y="4382"/>
                    </a:lnTo>
                    <a:lnTo>
                      <a:pt x="3781" y="4357"/>
                    </a:lnTo>
                    <a:lnTo>
                      <a:pt x="3668" y="4330"/>
                    </a:lnTo>
                    <a:lnTo>
                      <a:pt x="3560" y="4302"/>
                    </a:lnTo>
                    <a:lnTo>
                      <a:pt x="3454" y="4265"/>
                    </a:lnTo>
                    <a:lnTo>
                      <a:pt x="3346" y="4230"/>
                    </a:lnTo>
                    <a:lnTo>
                      <a:pt x="3240" y="4193"/>
                    </a:lnTo>
                    <a:lnTo>
                      <a:pt x="3132" y="4150"/>
                    </a:lnTo>
                    <a:lnTo>
                      <a:pt x="3027" y="4106"/>
                    </a:lnTo>
                    <a:lnTo>
                      <a:pt x="2922" y="4056"/>
                    </a:lnTo>
                    <a:lnTo>
                      <a:pt x="2820" y="4004"/>
                    </a:lnTo>
                    <a:lnTo>
                      <a:pt x="2715" y="3950"/>
                    </a:lnTo>
                    <a:lnTo>
                      <a:pt x="2613" y="3892"/>
                    </a:lnTo>
                    <a:lnTo>
                      <a:pt x="2513" y="3830"/>
                    </a:lnTo>
                    <a:lnTo>
                      <a:pt x="2411" y="3765"/>
                    </a:lnTo>
                    <a:lnTo>
                      <a:pt x="2313" y="3696"/>
                    </a:lnTo>
                    <a:lnTo>
                      <a:pt x="2205" y="3621"/>
                    </a:lnTo>
                    <a:lnTo>
                      <a:pt x="2103" y="3537"/>
                    </a:lnTo>
                    <a:lnTo>
                      <a:pt x="2001" y="3450"/>
                    </a:lnTo>
                    <a:lnTo>
                      <a:pt x="1904" y="3363"/>
                    </a:lnTo>
                    <a:lnTo>
                      <a:pt x="1809" y="3273"/>
                    </a:lnTo>
                    <a:lnTo>
                      <a:pt x="1719" y="3175"/>
                    </a:lnTo>
                    <a:lnTo>
                      <a:pt x="1632" y="3077"/>
                    </a:lnTo>
                    <a:lnTo>
                      <a:pt x="1548" y="2979"/>
                    </a:lnTo>
                    <a:lnTo>
                      <a:pt x="1469" y="2874"/>
                    </a:lnTo>
                    <a:lnTo>
                      <a:pt x="1392" y="2769"/>
                    </a:lnTo>
                    <a:lnTo>
                      <a:pt x="1320" y="2661"/>
                    </a:lnTo>
                    <a:lnTo>
                      <a:pt x="1251" y="2548"/>
                    </a:lnTo>
                    <a:lnTo>
                      <a:pt x="1186" y="2435"/>
                    </a:lnTo>
                    <a:lnTo>
                      <a:pt x="1125" y="2323"/>
                    </a:lnTo>
                    <a:lnTo>
                      <a:pt x="1066" y="2204"/>
                    </a:lnTo>
                    <a:lnTo>
                      <a:pt x="1012" y="2088"/>
                    </a:lnTo>
                    <a:lnTo>
                      <a:pt x="961" y="1965"/>
                    </a:lnTo>
                    <a:lnTo>
                      <a:pt x="918" y="1845"/>
                    </a:lnTo>
                    <a:lnTo>
                      <a:pt x="874" y="1721"/>
                    </a:lnTo>
                    <a:lnTo>
                      <a:pt x="835" y="1595"/>
                    </a:lnTo>
                    <a:lnTo>
                      <a:pt x="798" y="1472"/>
                    </a:lnTo>
                    <a:lnTo>
                      <a:pt x="770" y="1345"/>
                    </a:lnTo>
                    <a:lnTo>
                      <a:pt x="740" y="1214"/>
                    </a:lnTo>
                    <a:lnTo>
                      <a:pt x="718" y="1087"/>
                    </a:lnTo>
                    <a:lnTo>
                      <a:pt x="700" y="957"/>
                    </a:lnTo>
                    <a:lnTo>
                      <a:pt x="686" y="826"/>
                    </a:lnTo>
                    <a:lnTo>
                      <a:pt x="675" y="699"/>
                    </a:lnTo>
                    <a:lnTo>
                      <a:pt x="668" y="569"/>
                    </a:lnTo>
                    <a:lnTo>
                      <a:pt x="664" y="435"/>
                    </a:lnTo>
                    <a:lnTo>
                      <a:pt x="664" y="305"/>
                    </a:lnTo>
                    <a:lnTo>
                      <a:pt x="671" y="174"/>
                    </a:lnTo>
                    <a:lnTo>
                      <a:pt x="683" y="44"/>
                    </a:lnTo>
                    <a:lnTo>
                      <a:pt x="683" y="40"/>
                    </a:lnTo>
                    <a:lnTo>
                      <a:pt x="683" y="37"/>
                    </a:lnTo>
                    <a:lnTo>
                      <a:pt x="683" y="33"/>
                    </a:lnTo>
                    <a:lnTo>
                      <a:pt x="678" y="30"/>
                    </a:lnTo>
                    <a:lnTo>
                      <a:pt x="678" y="25"/>
                    </a:lnTo>
                    <a:lnTo>
                      <a:pt x="675" y="22"/>
                    </a:lnTo>
                    <a:lnTo>
                      <a:pt x="675" y="18"/>
                    </a:lnTo>
                    <a:lnTo>
                      <a:pt x="671" y="15"/>
                    </a:lnTo>
                    <a:lnTo>
                      <a:pt x="664" y="12"/>
                    </a:lnTo>
                    <a:lnTo>
                      <a:pt x="657" y="8"/>
                    </a:lnTo>
                    <a:lnTo>
                      <a:pt x="650" y="4"/>
                    </a:ln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7" name="Google Shape;1587;p35"/>
              <p:cNvSpPr/>
              <p:nvPr/>
            </p:nvSpPr>
            <p:spPr>
              <a:xfrm>
                <a:off x="372488" y="523750"/>
                <a:ext cx="137100" cy="65450"/>
              </a:xfrm>
              <a:custGeom>
                <a:avLst/>
                <a:gdLst/>
                <a:ahLst/>
                <a:cxnLst/>
                <a:rect l="l" t="t" r="r" b="b"/>
                <a:pathLst>
                  <a:path w="5484" h="2618" extrusionOk="0">
                    <a:moveTo>
                      <a:pt x="1642" y="795"/>
                    </a:moveTo>
                    <a:lnTo>
                      <a:pt x="1703" y="798"/>
                    </a:lnTo>
                    <a:lnTo>
                      <a:pt x="1765" y="802"/>
                    </a:lnTo>
                    <a:lnTo>
                      <a:pt x="1859" y="813"/>
                    </a:lnTo>
                    <a:lnTo>
                      <a:pt x="1957" y="823"/>
                    </a:lnTo>
                    <a:lnTo>
                      <a:pt x="2055" y="842"/>
                    </a:lnTo>
                    <a:lnTo>
                      <a:pt x="2150" y="860"/>
                    </a:lnTo>
                    <a:lnTo>
                      <a:pt x="2345" y="907"/>
                    </a:lnTo>
                    <a:lnTo>
                      <a:pt x="2537" y="954"/>
                    </a:lnTo>
                    <a:cubicBezTo>
                      <a:pt x="2606" y="983"/>
                      <a:pt x="2678" y="1012"/>
                      <a:pt x="2755" y="1041"/>
                    </a:cubicBezTo>
                    <a:cubicBezTo>
                      <a:pt x="2827" y="1074"/>
                      <a:pt x="2899" y="1106"/>
                      <a:pt x="2972" y="1139"/>
                    </a:cubicBezTo>
                    <a:lnTo>
                      <a:pt x="3193" y="1244"/>
                    </a:lnTo>
                    <a:lnTo>
                      <a:pt x="3411" y="1349"/>
                    </a:lnTo>
                    <a:cubicBezTo>
                      <a:pt x="3479" y="1389"/>
                      <a:pt x="3552" y="1425"/>
                      <a:pt x="3620" y="1462"/>
                    </a:cubicBezTo>
                    <a:cubicBezTo>
                      <a:pt x="3693" y="1501"/>
                      <a:pt x="3762" y="1537"/>
                      <a:pt x="3831" y="1577"/>
                    </a:cubicBezTo>
                    <a:cubicBezTo>
                      <a:pt x="3899" y="1614"/>
                      <a:pt x="3965" y="1653"/>
                      <a:pt x="4030" y="1690"/>
                    </a:cubicBezTo>
                    <a:cubicBezTo>
                      <a:pt x="4095" y="1730"/>
                      <a:pt x="4160" y="1766"/>
                      <a:pt x="4222" y="1802"/>
                    </a:cubicBezTo>
                    <a:lnTo>
                      <a:pt x="4113" y="1777"/>
                    </a:lnTo>
                    <a:lnTo>
                      <a:pt x="4001" y="1755"/>
                    </a:lnTo>
                    <a:lnTo>
                      <a:pt x="3889" y="1740"/>
                    </a:lnTo>
                    <a:lnTo>
                      <a:pt x="3777" y="1726"/>
                    </a:lnTo>
                    <a:lnTo>
                      <a:pt x="3664" y="1718"/>
                    </a:lnTo>
                    <a:cubicBezTo>
                      <a:pt x="3628" y="1715"/>
                      <a:pt x="3592" y="1715"/>
                      <a:pt x="3555" y="1711"/>
                    </a:cubicBezTo>
                    <a:cubicBezTo>
                      <a:pt x="3483" y="1708"/>
                      <a:pt x="3411" y="1708"/>
                      <a:pt x="3345" y="1704"/>
                    </a:cubicBezTo>
                    <a:lnTo>
                      <a:pt x="3178" y="1704"/>
                    </a:lnTo>
                    <a:lnTo>
                      <a:pt x="3011" y="1708"/>
                    </a:lnTo>
                    <a:lnTo>
                      <a:pt x="2845" y="1711"/>
                    </a:lnTo>
                    <a:lnTo>
                      <a:pt x="2678" y="1723"/>
                    </a:lnTo>
                    <a:lnTo>
                      <a:pt x="2516" y="1733"/>
                    </a:lnTo>
                    <a:lnTo>
                      <a:pt x="2349" y="1748"/>
                    </a:lnTo>
                    <a:lnTo>
                      <a:pt x="2019" y="1788"/>
                    </a:lnTo>
                    <a:lnTo>
                      <a:pt x="2016" y="1788"/>
                    </a:lnTo>
                    <a:lnTo>
                      <a:pt x="2011" y="1791"/>
                    </a:lnTo>
                    <a:lnTo>
                      <a:pt x="2008" y="1791"/>
                    </a:lnTo>
                    <a:lnTo>
                      <a:pt x="2004" y="1795"/>
                    </a:lnTo>
                    <a:lnTo>
                      <a:pt x="2004" y="1798"/>
                    </a:lnTo>
                    <a:lnTo>
                      <a:pt x="2001" y="1802"/>
                    </a:lnTo>
                    <a:lnTo>
                      <a:pt x="2001" y="1805"/>
                    </a:lnTo>
                    <a:lnTo>
                      <a:pt x="2001" y="1810"/>
                    </a:lnTo>
                    <a:lnTo>
                      <a:pt x="2004" y="1813"/>
                    </a:lnTo>
                    <a:lnTo>
                      <a:pt x="2004" y="1817"/>
                    </a:lnTo>
                    <a:lnTo>
                      <a:pt x="2008" y="1820"/>
                    </a:lnTo>
                    <a:lnTo>
                      <a:pt x="2008" y="1823"/>
                    </a:lnTo>
                    <a:lnTo>
                      <a:pt x="2011" y="1827"/>
                    </a:lnTo>
                    <a:lnTo>
                      <a:pt x="2016" y="1827"/>
                    </a:lnTo>
                    <a:lnTo>
                      <a:pt x="2019" y="1831"/>
                    </a:lnTo>
                    <a:lnTo>
                      <a:pt x="2023" y="1831"/>
                    </a:lnTo>
                    <a:lnTo>
                      <a:pt x="2193" y="1845"/>
                    </a:lnTo>
                    <a:lnTo>
                      <a:pt x="2364" y="1863"/>
                    </a:lnTo>
                    <a:lnTo>
                      <a:pt x="2533" y="1885"/>
                    </a:lnTo>
                    <a:lnTo>
                      <a:pt x="2700" y="1907"/>
                    </a:lnTo>
                    <a:lnTo>
                      <a:pt x="2867" y="1936"/>
                    </a:lnTo>
                    <a:lnTo>
                      <a:pt x="3033" y="1965"/>
                    </a:lnTo>
                    <a:lnTo>
                      <a:pt x="3200" y="1997"/>
                    </a:lnTo>
                    <a:lnTo>
                      <a:pt x="3367" y="2034"/>
                    </a:lnTo>
                    <a:cubicBezTo>
                      <a:pt x="3381" y="2037"/>
                      <a:pt x="3399" y="2041"/>
                      <a:pt x="3414" y="2044"/>
                    </a:cubicBezTo>
                    <a:cubicBezTo>
                      <a:pt x="3200" y="2049"/>
                      <a:pt x="2986" y="2052"/>
                      <a:pt x="2777" y="2056"/>
                    </a:cubicBezTo>
                    <a:lnTo>
                      <a:pt x="2617" y="2052"/>
                    </a:lnTo>
                    <a:lnTo>
                      <a:pt x="2461" y="2049"/>
                    </a:lnTo>
                    <a:lnTo>
                      <a:pt x="2309" y="2041"/>
                    </a:lnTo>
                    <a:lnTo>
                      <a:pt x="2153" y="2027"/>
                    </a:lnTo>
                    <a:lnTo>
                      <a:pt x="2004" y="2009"/>
                    </a:lnTo>
                    <a:lnTo>
                      <a:pt x="1929" y="1997"/>
                    </a:lnTo>
                    <a:lnTo>
                      <a:pt x="1856" y="1984"/>
                    </a:lnTo>
                    <a:lnTo>
                      <a:pt x="1783" y="1965"/>
                    </a:lnTo>
                    <a:lnTo>
                      <a:pt x="1711" y="1947"/>
                    </a:lnTo>
                    <a:lnTo>
                      <a:pt x="1638" y="1929"/>
                    </a:lnTo>
                    <a:lnTo>
                      <a:pt x="1566" y="1903"/>
                    </a:lnTo>
                    <a:lnTo>
                      <a:pt x="1497" y="1882"/>
                    </a:lnTo>
                    <a:lnTo>
                      <a:pt x="1424" y="1853"/>
                    </a:lnTo>
                    <a:lnTo>
                      <a:pt x="1356" y="1823"/>
                    </a:lnTo>
                    <a:lnTo>
                      <a:pt x="1287" y="1788"/>
                    </a:lnTo>
                    <a:lnTo>
                      <a:pt x="1222" y="1755"/>
                    </a:lnTo>
                    <a:lnTo>
                      <a:pt x="1156" y="1715"/>
                    </a:lnTo>
                    <a:lnTo>
                      <a:pt x="1088" y="1671"/>
                    </a:lnTo>
                    <a:lnTo>
                      <a:pt x="1026" y="1628"/>
                    </a:lnTo>
                    <a:lnTo>
                      <a:pt x="1004" y="1603"/>
                    </a:lnTo>
                    <a:lnTo>
                      <a:pt x="989" y="1577"/>
                    </a:lnTo>
                    <a:lnTo>
                      <a:pt x="975" y="1552"/>
                    </a:lnTo>
                    <a:lnTo>
                      <a:pt x="961" y="1527"/>
                    </a:lnTo>
                    <a:lnTo>
                      <a:pt x="950" y="1497"/>
                    </a:lnTo>
                    <a:lnTo>
                      <a:pt x="942" y="1469"/>
                    </a:lnTo>
                    <a:lnTo>
                      <a:pt x="935" y="1440"/>
                    </a:lnTo>
                    <a:lnTo>
                      <a:pt x="932" y="1410"/>
                    </a:lnTo>
                    <a:lnTo>
                      <a:pt x="929" y="1382"/>
                    </a:lnTo>
                    <a:lnTo>
                      <a:pt x="924" y="1353"/>
                    </a:lnTo>
                    <a:lnTo>
                      <a:pt x="924" y="1320"/>
                    </a:lnTo>
                    <a:lnTo>
                      <a:pt x="929" y="1291"/>
                    </a:lnTo>
                    <a:lnTo>
                      <a:pt x="932" y="1262"/>
                    </a:lnTo>
                    <a:lnTo>
                      <a:pt x="935" y="1229"/>
                    </a:lnTo>
                    <a:lnTo>
                      <a:pt x="942" y="1201"/>
                    </a:lnTo>
                    <a:lnTo>
                      <a:pt x="954" y="1171"/>
                    </a:lnTo>
                    <a:lnTo>
                      <a:pt x="961" y="1142"/>
                    </a:lnTo>
                    <a:lnTo>
                      <a:pt x="972" y="1114"/>
                    </a:lnTo>
                    <a:lnTo>
                      <a:pt x="986" y="1084"/>
                    </a:lnTo>
                    <a:lnTo>
                      <a:pt x="1001" y="1059"/>
                    </a:lnTo>
                    <a:lnTo>
                      <a:pt x="1015" y="1034"/>
                    </a:lnTo>
                    <a:lnTo>
                      <a:pt x="1033" y="1009"/>
                    </a:lnTo>
                    <a:lnTo>
                      <a:pt x="1051" y="983"/>
                    </a:lnTo>
                    <a:lnTo>
                      <a:pt x="1073" y="962"/>
                    </a:lnTo>
                    <a:lnTo>
                      <a:pt x="1091" y="940"/>
                    </a:lnTo>
                    <a:lnTo>
                      <a:pt x="1116" y="918"/>
                    </a:lnTo>
                    <a:lnTo>
                      <a:pt x="1138" y="900"/>
                    </a:lnTo>
                    <a:lnTo>
                      <a:pt x="1163" y="882"/>
                    </a:lnTo>
                    <a:lnTo>
                      <a:pt x="1189" y="867"/>
                    </a:lnTo>
                    <a:lnTo>
                      <a:pt x="1215" y="853"/>
                    </a:lnTo>
                    <a:lnTo>
                      <a:pt x="1243" y="842"/>
                    </a:lnTo>
                    <a:lnTo>
                      <a:pt x="1272" y="835"/>
                    </a:lnTo>
                    <a:lnTo>
                      <a:pt x="1334" y="820"/>
                    </a:lnTo>
                    <a:lnTo>
                      <a:pt x="1392" y="809"/>
                    </a:lnTo>
                    <a:lnTo>
                      <a:pt x="1454" y="798"/>
                    </a:lnTo>
                    <a:lnTo>
                      <a:pt x="1516" y="795"/>
                    </a:lnTo>
                    <a:close/>
                    <a:moveTo>
                      <a:pt x="1255" y="1"/>
                    </a:moveTo>
                    <a:lnTo>
                      <a:pt x="1149" y="12"/>
                    </a:lnTo>
                    <a:lnTo>
                      <a:pt x="1048" y="22"/>
                    </a:lnTo>
                    <a:lnTo>
                      <a:pt x="1001" y="34"/>
                    </a:lnTo>
                    <a:lnTo>
                      <a:pt x="950" y="41"/>
                    </a:lnTo>
                    <a:lnTo>
                      <a:pt x="902" y="55"/>
                    </a:lnTo>
                    <a:lnTo>
                      <a:pt x="855" y="66"/>
                    </a:lnTo>
                    <a:lnTo>
                      <a:pt x="808" y="81"/>
                    </a:lnTo>
                    <a:lnTo>
                      <a:pt x="762" y="95"/>
                    </a:lnTo>
                    <a:lnTo>
                      <a:pt x="715" y="114"/>
                    </a:lnTo>
                    <a:lnTo>
                      <a:pt x="671" y="131"/>
                    </a:lnTo>
                    <a:lnTo>
                      <a:pt x="628" y="153"/>
                    </a:lnTo>
                    <a:lnTo>
                      <a:pt x="584" y="175"/>
                    </a:lnTo>
                    <a:lnTo>
                      <a:pt x="541" y="201"/>
                    </a:lnTo>
                    <a:lnTo>
                      <a:pt x="501" y="222"/>
                    </a:lnTo>
                    <a:lnTo>
                      <a:pt x="461" y="251"/>
                    </a:lnTo>
                    <a:lnTo>
                      <a:pt x="421" y="280"/>
                    </a:lnTo>
                    <a:lnTo>
                      <a:pt x="385" y="309"/>
                    </a:lnTo>
                    <a:lnTo>
                      <a:pt x="348" y="341"/>
                    </a:lnTo>
                    <a:lnTo>
                      <a:pt x="323" y="367"/>
                    </a:lnTo>
                    <a:lnTo>
                      <a:pt x="298" y="392"/>
                    </a:lnTo>
                    <a:lnTo>
                      <a:pt x="272" y="422"/>
                    </a:lnTo>
                    <a:lnTo>
                      <a:pt x="250" y="447"/>
                    </a:lnTo>
                    <a:lnTo>
                      <a:pt x="228" y="475"/>
                    </a:lnTo>
                    <a:lnTo>
                      <a:pt x="207" y="505"/>
                    </a:lnTo>
                    <a:lnTo>
                      <a:pt x="185" y="534"/>
                    </a:lnTo>
                    <a:lnTo>
                      <a:pt x="168" y="566"/>
                    </a:lnTo>
                    <a:lnTo>
                      <a:pt x="149" y="595"/>
                    </a:lnTo>
                    <a:lnTo>
                      <a:pt x="131" y="628"/>
                    </a:lnTo>
                    <a:lnTo>
                      <a:pt x="113" y="661"/>
                    </a:lnTo>
                    <a:lnTo>
                      <a:pt x="98" y="693"/>
                    </a:lnTo>
                    <a:lnTo>
                      <a:pt x="69" y="762"/>
                    </a:lnTo>
                    <a:lnTo>
                      <a:pt x="47" y="831"/>
                    </a:lnTo>
                    <a:lnTo>
                      <a:pt x="29" y="900"/>
                    </a:lnTo>
                    <a:lnTo>
                      <a:pt x="22" y="936"/>
                    </a:lnTo>
                    <a:lnTo>
                      <a:pt x="15" y="972"/>
                    </a:lnTo>
                    <a:lnTo>
                      <a:pt x="11" y="1009"/>
                    </a:lnTo>
                    <a:lnTo>
                      <a:pt x="7" y="1044"/>
                    </a:lnTo>
                    <a:lnTo>
                      <a:pt x="4" y="1077"/>
                    </a:lnTo>
                    <a:lnTo>
                      <a:pt x="1" y="1114"/>
                    </a:lnTo>
                    <a:lnTo>
                      <a:pt x="1" y="1149"/>
                    </a:lnTo>
                    <a:lnTo>
                      <a:pt x="4" y="1186"/>
                    </a:lnTo>
                    <a:lnTo>
                      <a:pt x="4" y="1223"/>
                    </a:lnTo>
                    <a:lnTo>
                      <a:pt x="7" y="1258"/>
                    </a:lnTo>
                    <a:lnTo>
                      <a:pt x="11" y="1295"/>
                    </a:lnTo>
                    <a:lnTo>
                      <a:pt x="19" y="1331"/>
                    </a:lnTo>
                    <a:lnTo>
                      <a:pt x="26" y="1367"/>
                    </a:lnTo>
                    <a:lnTo>
                      <a:pt x="33" y="1403"/>
                    </a:lnTo>
                    <a:cubicBezTo>
                      <a:pt x="41" y="1422"/>
                      <a:pt x="47" y="1443"/>
                      <a:pt x="54" y="1465"/>
                    </a:cubicBezTo>
                    <a:lnTo>
                      <a:pt x="76" y="1530"/>
                    </a:lnTo>
                    <a:cubicBezTo>
                      <a:pt x="87" y="1552"/>
                      <a:pt x="94" y="1574"/>
                      <a:pt x="106" y="1596"/>
                    </a:cubicBezTo>
                    <a:lnTo>
                      <a:pt x="138" y="1661"/>
                    </a:lnTo>
                    <a:lnTo>
                      <a:pt x="174" y="1723"/>
                    </a:lnTo>
                    <a:lnTo>
                      <a:pt x="196" y="1755"/>
                    </a:lnTo>
                    <a:lnTo>
                      <a:pt x="218" y="1783"/>
                    </a:lnTo>
                    <a:lnTo>
                      <a:pt x="240" y="1813"/>
                    </a:lnTo>
                    <a:lnTo>
                      <a:pt x="261" y="1842"/>
                    </a:lnTo>
                    <a:lnTo>
                      <a:pt x="287" y="1867"/>
                    </a:lnTo>
                    <a:lnTo>
                      <a:pt x="312" y="1892"/>
                    </a:lnTo>
                    <a:lnTo>
                      <a:pt x="345" y="1940"/>
                    </a:lnTo>
                    <a:lnTo>
                      <a:pt x="385" y="1987"/>
                    </a:lnTo>
                    <a:lnTo>
                      <a:pt x="424" y="2030"/>
                    </a:lnTo>
                    <a:lnTo>
                      <a:pt x="464" y="2074"/>
                    </a:lnTo>
                    <a:lnTo>
                      <a:pt x="508" y="2114"/>
                    </a:lnTo>
                    <a:lnTo>
                      <a:pt x="555" y="2153"/>
                    </a:lnTo>
                    <a:lnTo>
                      <a:pt x="602" y="2193"/>
                    </a:lnTo>
                    <a:lnTo>
                      <a:pt x="649" y="2230"/>
                    </a:lnTo>
                    <a:lnTo>
                      <a:pt x="700" y="2266"/>
                    </a:lnTo>
                    <a:lnTo>
                      <a:pt x="750" y="2298"/>
                    </a:lnTo>
                    <a:lnTo>
                      <a:pt x="802" y="2331"/>
                    </a:lnTo>
                    <a:lnTo>
                      <a:pt x="855" y="2360"/>
                    </a:lnTo>
                    <a:lnTo>
                      <a:pt x="910" y="2389"/>
                    </a:lnTo>
                    <a:lnTo>
                      <a:pt x="964" y="2411"/>
                    </a:lnTo>
                    <a:lnTo>
                      <a:pt x="1019" y="2436"/>
                    </a:lnTo>
                    <a:lnTo>
                      <a:pt x="1073" y="2454"/>
                    </a:lnTo>
                    <a:lnTo>
                      <a:pt x="1171" y="2487"/>
                    </a:lnTo>
                    <a:lnTo>
                      <a:pt x="1269" y="2512"/>
                    </a:lnTo>
                    <a:lnTo>
                      <a:pt x="1367" y="2534"/>
                    </a:lnTo>
                    <a:lnTo>
                      <a:pt x="1468" y="2549"/>
                    </a:lnTo>
                    <a:lnTo>
                      <a:pt x="1566" y="2563"/>
                    </a:lnTo>
                    <a:lnTo>
                      <a:pt x="1668" y="2571"/>
                    </a:lnTo>
                    <a:lnTo>
                      <a:pt x="1769" y="2578"/>
                    </a:lnTo>
                    <a:lnTo>
                      <a:pt x="1870" y="2581"/>
                    </a:lnTo>
                    <a:lnTo>
                      <a:pt x="1972" y="2578"/>
                    </a:lnTo>
                    <a:lnTo>
                      <a:pt x="2073" y="2578"/>
                    </a:lnTo>
                    <a:lnTo>
                      <a:pt x="2171" y="2571"/>
                    </a:lnTo>
                    <a:lnTo>
                      <a:pt x="2272" y="2563"/>
                    </a:lnTo>
                    <a:lnTo>
                      <a:pt x="2476" y="2541"/>
                    </a:lnTo>
                    <a:cubicBezTo>
                      <a:pt x="2541" y="2534"/>
                      <a:pt x="2610" y="2527"/>
                      <a:pt x="2675" y="2516"/>
                    </a:cubicBezTo>
                    <a:cubicBezTo>
                      <a:pt x="2798" y="2501"/>
                      <a:pt x="2918" y="2484"/>
                      <a:pt x="3033" y="2469"/>
                    </a:cubicBezTo>
                    <a:cubicBezTo>
                      <a:pt x="3153" y="2454"/>
                      <a:pt x="3269" y="2440"/>
                      <a:pt x="3381" y="2425"/>
                    </a:cubicBezTo>
                    <a:cubicBezTo>
                      <a:pt x="3436" y="2422"/>
                      <a:pt x="3494" y="2414"/>
                      <a:pt x="3548" y="2407"/>
                    </a:cubicBezTo>
                    <a:cubicBezTo>
                      <a:pt x="3606" y="2404"/>
                      <a:pt x="3660" y="2400"/>
                      <a:pt x="3715" y="2397"/>
                    </a:cubicBezTo>
                    <a:lnTo>
                      <a:pt x="3881" y="2385"/>
                    </a:lnTo>
                    <a:lnTo>
                      <a:pt x="4045" y="2382"/>
                    </a:lnTo>
                    <a:lnTo>
                      <a:pt x="4212" y="2382"/>
                    </a:lnTo>
                    <a:lnTo>
                      <a:pt x="4374" y="2392"/>
                    </a:lnTo>
                    <a:lnTo>
                      <a:pt x="4458" y="2397"/>
                    </a:lnTo>
                    <a:lnTo>
                      <a:pt x="4541" y="2407"/>
                    </a:lnTo>
                    <a:lnTo>
                      <a:pt x="4625" y="2418"/>
                    </a:lnTo>
                    <a:lnTo>
                      <a:pt x="4707" y="2429"/>
                    </a:lnTo>
                    <a:lnTo>
                      <a:pt x="4791" y="2444"/>
                    </a:lnTo>
                    <a:lnTo>
                      <a:pt x="4874" y="2462"/>
                    </a:lnTo>
                    <a:lnTo>
                      <a:pt x="4961" y="2479"/>
                    </a:lnTo>
                    <a:lnTo>
                      <a:pt x="5045" y="2501"/>
                    </a:lnTo>
                    <a:lnTo>
                      <a:pt x="5132" y="2527"/>
                    </a:lnTo>
                    <a:lnTo>
                      <a:pt x="5219" y="2552"/>
                    </a:lnTo>
                    <a:lnTo>
                      <a:pt x="5306" y="2581"/>
                    </a:lnTo>
                    <a:lnTo>
                      <a:pt x="5396" y="2614"/>
                    </a:lnTo>
                    <a:lnTo>
                      <a:pt x="5403" y="2614"/>
                    </a:lnTo>
                    <a:lnTo>
                      <a:pt x="5407" y="2618"/>
                    </a:lnTo>
                    <a:lnTo>
                      <a:pt x="5433" y="2618"/>
                    </a:lnTo>
                    <a:lnTo>
                      <a:pt x="5436" y="2614"/>
                    </a:lnTo>
                    <a:lnTo>
                      <a:pt x="5443" y="2610"/>
                    </a:lnTo>
                    <a:lnTo>
                      <a:pt x="5447" y="2610"/>
                    </a:lnTo>
                    <a:lnTo>
                      <a:pt x="5451" y="2606"/>
                    </a:lnTo>
                    <a:lnTo>
                      <a:pt x="5461" y="2599"/>
                    </a:lnTo>
                    <a:lnTo>
                      <a:pt x="5468" y="2592"/>
                    </a:lnTo>
                    <a:lnTo>
                      <a:pt x="5473" y="2581"/>
                    </a:lnTo>
                    <a:lnTo>
                      <a:pt x="5480" y="2571"/>
                    </a:lnTo>
                    <a:lnTo>
                      <a:pt x="5483" y="2559"/>
                    </a:lnTo>
                    <a:lnTo>
                      <a:pt x="5483" y="2549"/>
                    </a:lnTo>
                    <a:lnTo>
                      <a:pt x="5483" y="2538"/>
                    </a:lnTo>
                    <a:lnTo>
                      <a:pt x="5483" y="2523"/>
                    </a:lnTo>
                    <a:lnTo>
                      <a:pt x="5480" y="2519"/>
                    </a:lnTo>
                    <a:lnTo>
                      <a:pt x="5480" y="2512"/>
                    </a:lnTo>
                    <a:lnTo>
                      <a:pt x="5476" y="2509"/>
                    </a:lnTo>
                    <a:lnTo>
                      <a:pt x="5473" y="2505"/>
                    </a:lnTo>
                    <a:lnTo>
                      <a:pt x="5468" y="2498"/>
                    </a:lnTo>
                    <a:lnTo>
                      <a:pt x="5465" y="2494"/>
                    </a:lnTo>
                    <a:lnTo>
                      <a:pt x="5447" y="2479"/>
                    </a:lnTo>
                    <a:lnTo>
                      <a:pt x="5433" y="2465"/>
                    </a:lnTo>
                    <a:lnTo>
                      <a:pt x="5433" y="2462"/>
                    </a:lnTo>
                    <a:lnTo>
                      <a:pt x="5429" y="2457"/>
                    </a:lnTo>
                    <a:lnTo>
                      <a:pt x="5429" y="2451"/>
                    </a:lnTo>
                    <a:lnTo>
                      <a:pt x="5425" y="2447"/>
                    </a:lnTo>
                    <a:cubicBezTo>
                      <a:pt x="5367" y="2385"/>
                      <a:pt x="5313" y="2320"/>
                      <a:pt x="5255" y="2258"/>
                    </a:cubicBezTo>
                    <a:cubicBezTo>
                      <a:pt x="5194" y="2193"/>
                      <a:pt x="5135" y="2128"/>
                      <a:pt x="5074" y="2063"/>
                    </a:cubicBezTo>
                    <a:cubicBezTo>
                      <a:pt x="5012" y="2001"/>
                      <a:pt x="4947" y="1936"/>
                      <a:pt x="4886" y="1870"/>
                    </a:cubicBezTo>
                    <a:cubicBezTo>
                      <a:pt x="4820" y="1810"/>
                      <a:pt x="4755" y="1744"/>
                      <a:pt x="4690" y="1679"/>
                    </a:cubicBezTo>
                    <a:lnTo>
                      <a:pt x="4490" y="1494"/>
                    </a:lnTo>
                    <a:lnTo>
                      <a:pt x="4280" y="1309"/>
                    </a:lnTo>
                    <a:lnTo>
                      <a:pt x="4175" y="1218"/>
                    </a:lnTo>
                    <a:lnTo>
                      <a:pt x="4066" y="1131"/>
                    </a:lnTo>
                    <a:lnTo>
                      <a:pt x="3954" y="1044"/>
                    </a:lnTo>
                    <a:lnTo>
                      <a:pt x="3845" y="962"/>
                    </a:lnTo>
                    <a:lnTo>
                      <a:pt x="3733" y="882"/>
                    </a:lnTo>
                    <a:lnTo>
                      <a:pt x="3617" y="802"/>
                    </a:lnTo>
                    <a:lnTo>
                      <a:pt x="3501" y="726"/>
                    </a:lnTo>
                    <a:lnTo>
                      <a:pt x="3385" y="649"/>
                    </a:lnTo>
                    <a:lnTo>
                      <a:pt x="3265" y="581"/>
                    </a:lnTo>
                    <a:lnTo>
                      <a:pt x="3146" y="512"/>
                    </a:lnTo>
                    <a:lnTo>
                      <a:pt x="3026" y="447"/>
                    </a:lnTo>
                    <a:lnTo>
                      <a:pt x="2903" y="388"/>
                    </a:lnTo>
                    <a:lnTo>
                      <a:pt x="2780" y="331"/>
                    </a:lnTo>
                    <a:lnTo>
                      <a:pt x="2657" y="276"/>
                    </a:lnTo>
                    <a:lnTo>
                      <a:pt x="2530" y="229"/>
                    </a:lnTo>
                    <a:lnTo>
                      <a:pt x="2403" y="186"/>
                    </a:lnTo>
                    <a:lnTo>
                      <a:pt x="2277" y="146"/>
                    </a:lnTo>
                    <a:lnTo>
                      <a:pt x="2146" y="109"/>
                    </a:lnTo>
                    <a:lnTo>
                      <a:pt x="2016" y="81"/>
                    </a:lnTo>
                    <a:lnTo>
                      <a:pt x="1885" y="55"/>
                    </a:lnTo>
                    <a:lnTo>
                      <a:pt x="1780" y="34"/>
                    </a:lnTo>
                    <a:lnTo>
                      <a:pt x="1675" y="19"/>
                    </a:lnTo>
                    <a:lnTo>
                      <a:pt x="1566" y="8"/>
                    </a:lnTo>
                    <a:lnTo>
                      <a:pt x="1461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8" name="Google Shape;1588;p35"/>
              <p:cNvSpPr/>
              <p:nvPr/>
            </p:nvSpPr>
            <p:spPr>
              <a:xfrm>
                <a:off x="382363" y="606275"/>
                <a:ext cx="234475" cy="478575"/>
              </a:xfrm>
              <a:custGeom>
                <a:avLst/>
                <a:gdLst/>
                <a:ahLst/>
                <a:cxnLst/>
                <a:rect l="l" t="t" r="r" b="b"/>
                <a:pathLst>
                  <a:path w="9379" h="19143" extrusionOk="0">
                    <a:moveTo>
                      <a:pt x="3964" y="4614"/>
                    </a:moveTo>
                    <a:lnTo>
                      <a:pt x="3958" y="4676"/>
                    </a:lnTo>
                    <a:lnTo>
                      <a:pt x="3947" y="4741"/>
                    </a:lnTo>
                    <a:lnTo>
                      <a:pt x="3936" y="4803"/>
                    </a:lnTo>
                    <a:lnTo>
                      <a:pt x="3921" y="4861"/>
                    </a:lnTo>
                    <a:lnTo>
                      <a:pt x="3907" y="4923"/>
                    </a:lnTo>
                    <a:lnTo>
                      <a:pt x="3889" y="4980"/>
                    </a:lnTo>
                    <a:lnTo>
                      <a:pt x="3871" y="5038"/>
                    </a:lnTo>
                    <a:lnTo>
                      <a:pt x="3849" y="5097"/>
                    </a:lnTo>
                    <a:lnTo>
                      <a:pt x="3827" y="5151"/>
                    </a:lnTo>
                    <a:lnTo>
                      <a:pt x="3802" y="5205"/>
                    </a:lnTo>
                    <a:lnTo>
                      <a:pt x="3773" y="5256"/>
                    </a:lnTo>
                    <a:lnTo>
                      <a:pt x="3740" y="5306"/>
                    </a:lnTo>
                    <a:lnTo>
                      <a:pt x="3708" y="5358"/>
                    </a:lnTo>
                    <a:lnTo>
                      <a:pt x="3675" y="5405"/>
                    </a:lnTo>
                    <a:lnTo>
                      <a:pt x="3635" y="5448"/>
                    </a:lnTo>
                    <a:lnTo>
                      <a:pt x="3595" y="5491"/>
                    </a:lnTo>
                    <a:lnTo>
                      <a:pt x="3556" y="5535"/>
                    </a:lnTo>
                    <a:lnTo>
                      <a:pt x="3508" y="5575"/>
                    </a:lnTo>
                    <a:lnTo>
                      <a:pt x="3461" y="5614"/>
                    </a:lnTo>
                    <a:lnTo>
                      <a:pt x="3410" y="5647"/>
                    </a:lnTo>
                    <a:lnTo>
                      <a:pt x="3356" y="5684"/>
                    </a:lnTo>
                    <a:lnTo>
                      <a:pt x="3302" y="5712"/>
                    </a:lnTo>
                    <a:lnTo>
                      <a:pt x="3244" y="5745"/>
                    </a:lnTo>
                    <a:lnTo>
                      <a:pt x="3182" y="5771"/>
                    </a:lnTo>
                    <a:lnTo>
                      <a:pt x="3117" y="5796"/>
                    </a:lnTo>
                    <a:cubicBezTo>
                      <a:pt x="3095" y="5803"/>
                      <a:pt x="3073" y="5810"/>
                      <a:pt x="3051" y="5818"/>
                    </a:cubicBezTo>
                    <a:cubicBezTo>
                      <a:pt x="3026" y="5821"/>
                      <a:pt x="3004" y="5828"/>
                      <a:pt x="2979" y="5836"/>
                    </a:cubicBezTo>
                    <a:cubicBezTo>
                      <a:pt x="2957" y="5839"/>
                      <a:pt x="2932" y="5846"/>
                      <a:pt x="2907" y="5850"/>
                    </a:cubicBezTo>
                    <a:cubicBezTo>
                      <a:pt x="2882" y="5858"/>
                      <a:pt x="2856" y="5861"/>
                      <a:pt x="2830" y="5865"/>
                    </a:cubicBezTo>
                    <a:cubicBezTo>
                      <a:pt x="2805" y="5868"/>
                      <a:pt x="2780" y="5872"/>
                      <a:pt x="2751" y="5875"/>
                    </a:cubicBezTo>
                    <a:cubicBezTo>
                      <a:pt x="2725" y="5879"/>
                      <a:pt x="2696" y="5883"/>
                      <a:pt x="2668" y="5883"/>
                    </a:cubicBezTo>
                    <a:cubicBezTo>
                      <a:pt x="2643" y="5886"/>
                      <a:pt x="2613" y="5886"/>
                      <a:pt x="2584" y="5890"/>
                    </a:cubicBezTo>
                    <a:lnTo>
                      <a:pt x="2490" y="5890"/>
                    </a:lnTo>
                    <a:cubicBezTo>
                      <a:pt x="2457" y="5890"/>
                      <a:pt x="2429" y="5890"/>
                      <a:pt x="2399" y="5886"/>
                    </a:cubicBezTo>
                    <a:cubicBezTo>
                      <a:pt x="2367" y="5886"/>
                      <a:pt x="2338" y="5883"/>
                      <a:pt x="2309" y="5883"/>
                    </a:cubicBezTo>
                    <a:cubicBezTo>
                      <a:pt x="2280" y="5879"/>
                      <a:pt x="2255" y="5875"/>
                      <a:pt x="2225" y="5872"/>
                    </a:cubicBezTo>
                    <a:cubicBezTo>
                      <a:pt x="2196" y="5865"/>
                      <a:pt x="2168" y="5861"/>
                      <a:pt x="2142" y="5853"/>
                    </a:cubicBezTo>
                    <a:lnTo>
                      <a:pt x="2062" y="5836"/>
                    </a:lnTo>
                    <a:lnTo>
                      <a:pt x="1982" y="5814"/>
                    </a:lnTo>
                    <a:lnTo>
                      <a:pt x="1910" y="5788"/>
                    </a:lnTo>
                    <a:lnTo>
                      <a:pt x="1838" y="5759"/>
                    </a:lnTo>
                    <a:lnTo>
                      <a:pt x="1765" y="5727"/>
                    </a:lnTo>
                    <a:lnTo>
                      <a:pt x="1700" y="5691"/>
                    </a:lnTo>
                    <a:lnTo>
                      <a:pt x="1635" y="5651"/>
                    </a:lnTo>
                    <a:lnTo>
                      <a:pt x="1573" y="5611"/>
                    </a:lnTo>
                    <a:lnTo>
                      <a:pt x="1512" y="5567"/>
                    </a:lnTo>
                    <a:lnTo>
                      <a:pt x="1454" y="5517"/>
                    </a:lnTo>
                    <a:lnTo>
                      <a:pt x="1399" y="5470"/>
                    </a:lnTo>
                    <a:lnTo>
                      <a:pt x="1447" y="5491"/>
                    </a:lnTo>
                    <a:lnTo>
                      <a:pt x="1490" y="5517"/>
                    </a:lnTo>
                    <a:lnTo>
                      <a:pt x="1537" y="5538"/>
                    </a:lnTo>
                    <a:lnTo>
                      <a:pt x="1584" y="5557"/>
                    </a:lnTo>
                    <a:lnTo>
                      <a:pt x="1678" y="5592"/>
                    </a:lnTo>
                    <a:lnTo>
                      <a:pt x="1768" y="5625"/>
                    </a:lnTo>
                    <a:lnTo>
                      <a:pt x="1867" y="5651"/>
                    </a:lnTo>
                    <a:lnTo>
                      <a:pt x="1961" y="5669"/>
                    </a:lnTo>
                    <a:lnTo>
                      <a:pt x="2055" y="5687"/>
                    </a:lnTo>
                    <a:lnTo>
                      <a:pt x="2149" y="5694"/>
                    </a:lnTo>
                    <a:lnTo>
                      <a:pt x="2243" y="5698"/>
                    </a:lnTo>
                    <a:lnTo>
                      <a:pt x="2338" y="5698"/>
                    </a:lnTo>
                    <a:lnTo>
                      <a:pt x="2432" y="5694"/>
                    </a:lnTo>
                    <a:lnTo>
                      <a:pt x="2526" y="5684"/>
                    </a:lnTo>
                    <a:lnTo>
                      <a:pt x="2616" y="5669"/>
                    </a:lnTo>
                    <a:lnTo>
                      <a:pt x="2708" y="5651"/>
                    </a:lnTo>
                    <a:lnTo>
                      <a:pt x="2798" y="5625"/>
                    </a:lnTo>
                    <a:lnTo>
                      <a:pt x="2889" y="5597"/>
                    </a:lnTo>
                    <a:lnTo>
                      <a:pt x="2972" y="5564"/>
                    </a:lnTo>
                    <a:lnTo>
                      <a:pt x="3059" y="5527"/>
                    </a:lnTo>
                    <a:lnTo>
                      <a:pt x="3143" y="5484"/>
                    </a:lnTo>
                    <a:lnTo>
                      <a:pt x="3222" y="5440"/>
                    </a:lnTo>
                    <a:lnTo>
                      <a:pt x="3302" y="5390"/>
                    </a:lnTo>
                    <a:lnTo>
                      <a:pt x="3377" y="5339"/>
                    </a:lnTo>
                    <a:lnTo>
                      <a:pt x="3450" y="5281"/>
                    </a:lnTo>
                    <a:lnTo>
                      <a:pt x="3523" y="5219"/>
                    </a:lnTo>
                    <a:lnTo>
                      <a:pt x="3588" y="5158"/>
                    </a:lnTo>
                    <a:lnTo>
                      <a:pt x="3653" y="5089"/>
                    </a:lnTo>
                    <a:lnTo>
                      <a:pt x="3715" y="5017"/>
                    </a:lnTo>
                    <a:lnTo>
                      <a:pt x="3773" y="4944"/>
                    </a:lnTo>
                    <a:lnTo>
                      <a:pt x="3827" y="4864"/>
                    </a:lnTo>
                    <a:lnTo>
                      <a:pt x="3878" y="4784"/>
                    </a:lnTo>
                    <a:lnTo>
                      <a:pt x="3921" y="4701"/>
                    </a:lnTo>
                    <a:lnTo>
                      <a:pt x="3964" y="4614"/>
                    </a:lnTo>
                    <a:close/>
                    <a:moveTo>
                      <a:pt x="8291" y="3495"/>
                    </a:moveTo>
                    <a:lnTo>
                      <a:pt x="8324" y="3582"/>
                    </a:lnTo>
                    <a:lnTo>
                      <a:pt x="8357" y="3672"/>
                    </a:lnTo>
                    <a:lnTo>
                      <a:pt x="8390" y="3762"/>
                    </a:lnTo>
                    <a:lnTo>
                      <a:pt x="8418" y="3853"/>
                    </a:lnTo>
                    <a:lnTo>
                      <a:pt x="8443" y="3944"/>
                    </a:lnTo>
                    <a:lnTo>
                      <a:pt x="8465" y="4035"/>
                    </a:lnTo>
                    <a:lnTo>
                      <a:pt x="8487" y="4125"/>
                    </a:lnTo>
                    <a:lnTo>
                      <a:pt x="8505" y="4219"/>
                    </a:lnTo>
                    <a:lnTo>
                      <a:pt x="8523" y="4310"/>
                    </a:lnTo>
                    <a:lnTo>
                      <a:pt x="8538" y="4404"/>
                    </a:lnTo>
                    <a:lnTo>
                      <a:pt x="8549" y="4498"/>
                    </a:lnTo>
                    <a:lnTo>
                      <a:pt x="8557" y="4589"/>
                    </a:lnTo>
                    <a:lnTo>
                      <a:pt x="8564" y="4684"/>
                    </a:lnTo>
                    <a:lnTo>
                      <a:pt x="8567" y="4777"/>
                    </a:lnTo>
                    <a:lnTo>
                      <a:pt x="8567" y="4871"/>
                    </a:lnTo>
                    <a:lnTo>
                      <a:pt x="8564" y="4966"/>
                    </a:lnTo>
                    <a:lnTo>
                      <a:pt x="8557" y="5064"/>
                    </a:lnTo>
                    <a:lnTo>
                      <a:pt x="8549" y="5158"/>
                    </a:lnTo>
                    <a:lnTo>
                      <a:pt x="8538" y="5252"/>
                    </a:lnTo>
                    <a:lnTo>
                      <a:pt x="8523" y="5350"/>
                    </a:lnTo>
                    <a:lnTo>
                      <a:pt x="8502" y="5445"/>
                    </a:lnTo>
                    <a:lnTo>
                      <a:pt x="8483" y="5542"/>
                    </a:lnTo>
                    <a:lnTo>
                      <a:pt x="8458" y="5640"/>
                    </a:lnTo>
                    <a:lnTo>
                      <a:pt x="8430" y="5734"/>
                    </a:lnTo>
                    <a:lnTo>
                      <a:pt x="8397" y="5832"/>
                    </a:lnTo>
                    <a:lnTo>
                      <a:pt x="8361" y="5930"/>
                    </a:lnTo>
                    <a:lnTo>
                      <a:pt x="8324" y="6027"/>
                    </a:lnTo>
                    <a:lnTo>
                      <a:pt x="8281" y="6125"/>
                    </a:lnTo>
                    <a:lnTo>
                      <a:pt x="8234" y="6223"/>
                    </a:lnTo>
                    <a:lnTo>
                      <a:pt x="8183" y="6321"/>
                    </a:lnTo>
                    <a:lnTo>
                      <a:pt x="8129" y="6419"/>
                    </a:lnTo>
                    <a:lnTo>
                      <a:pt x="8074" y="6517"/>
                    </a:lnTo>
                    <a:lnTo>
                      <a:pt x="8020" y="6604"/>
                    </a:lnTo>
                    <a:lnTo>
                      <a:pt x="7962" y="6687"/>
                    </a:lnTo>
                    <a:lnTo>
                      <a:pt x="7904" y="6771"/>
                    </a:lnTo>
                    <a:lnTo>
                      <a:pt x="7846" y="6850"/>
                    </a:lnTo>
                    <a:lnTo>
                      <a:pt x="7788" y="6930"/>
                    </a:lnTo>
                    <a:lnTo>
                      <a:pt x="7722" y="7010"/>
                    </a:lnTo>
                    <a:lnTo>
                      <a:pt x="7661" y="7086"/>
                    </a:lnTo>
                    <a:lnTo>
                      <a:pt x="7596" y="7162"/>
                    </a:lnTo>
                    <a:lnTo>
                      <a:pt x="7530" y="7234"/>
                    </a:lnTo>
                    <a:lnTo>
                      <a:pt x="7462" y="7307"/>
                    </a:lnTo>
                    <a:lnTo>
                      <a:pt x="7324" y="7448"/>
                    </a:lnTo>
                    <a:lnTo>
                      <a:pt x="7179" y="7582"/>
                    </a:lnTo>
                    <a:lnTo>
                      <a:pt x="7030" y="7713"/>
                    </a:lnTo>
                    <a:lnTo>
                      <a:pt x="6875" y="7836"/>
                    </a:lnTo>
                    <a:lnTo>
                      <a:pt x="6719" y="7955"/>
                    </a:lnTo>
                    <a:lnTo>
                      <a:pt x="6560" y="8075"/>
                    </a:lnTo>
                    <a:lnTo>
                      <a:pt x="6393" y="8188"/>
                    </a:lnTo>
                    <a:lnTo>
                      <a:pt x="6226" y="8296"/>
                    </a:lnTo>
                    <a:lnTo>
                      <a:pt x="6060" y="8405"/>
                    </a:lnTo>
                    <a:lnTo>
                      <a:pt x="5886" y="8510"/>
                    </a:lnTo>
                    <a:lnTo>
                      <a:pt x="5712" y="8611"/>
                    </a:lnTo>
                    <a:lnTo>
                      <a:pt x="5360" y="8810"/>
                    </a:lnTo>
                    <a:lnTo>
                      <a:pt x="5005" y="9003"/>
                    </a:lnTo>
                    <a:cubicBezTo>
                      <a:pt x="4765" y="9133"/>
                      <a:pt x="4530" y="9260"/>
                      <a:pt x="4291" y="9387"/>
                    </a:cubicBezTo>
                    <a:cubicBezTo>
                      <a:pt x="4175" y="9452"/>
                      <a:pt x="4059" y="9517"/>
                      <a:pt x="3939" y="9583"/>
                    </a:cubicBezTo>
                    <a:cubicBezTo>
                      <a:pt x="3827" y="9651"/>
                      <a:pt x="3711" y="9717"/>
                      <a:pt x="3595" y="9782"/>
                    </a:cubicBezTo>
                    <a:lnTo>
                      <a:pt x="3429" y="9887"/>
                    </a:lnTo>
                    <a:lnTo>
                      <a:pt x="3262" y="9992"/>
                    </a:lnTo>
                    <a:lnTo>
                      <a:pt x="3099" y="10101"/>
                    </a:lnTo>
                    <a:lnTo>
                      <a:pt x="2939" y="10213"/>
                    </a:lnTo>
                    <a:lnTo>
                      <a:pt x="2740" y="10362"/>
                    </a:lnTo>
                    <a:lnTo>
                      <a:pt x="2643" y="10438"/>
                    </a:lnTo>
                    <a:lnTo>
                      <a:pt x="2548" y="10514"/>
                    </a:lnTo>
                    <a:lnTo>
                      <a:pt x="2457" y="10593"/>
                    </a:lnTo>
                    <a:lnTo>
                      <a:pt x="2363" y="10673"/>
                    </a:lnTo>
                    <a:lnTo>
                      <a:pt x="2276" y="10753"/>
                    </a:lnTo>
                    <a:lnTo>
                      <a:pt x="2189" y="10837"/>
                    </a:lnTo>
                    <a:lnTo>
                      <a:pt x="2102" y="10924"/>
                    </a:lnTo>
                    <a:lnTo>
                      <a:pt x="2019" y="11006"/>
                    </a:lnTo>
                    <a:lnTo>
                      <a:pt x="1939" y="11093"/>
                    </a:lnTo>
                    <a:lnTo>
                      <a:pt x="1860" y="11185"/>
                    </a:lnTo>
                    <a:lnTo>
                      <a:pt x="1780" y="11275"/>
                    </a:lnTo>
                    <a:lnTo>
                      <a:pt x="1708" y="11366"/>
                    </a:lnTo>
                    <a:lnTo>
                      <a:pt x="1635" y="11459"/>
                    </a:lnTo>
                    <a:lnTo>
                      <a:pt x="1562" y="11554"/>
                    </a:lnTo>
                    <a:lnTo>
                      <a:pt x="1642" y="11419"/>
                    </a:lnTo>
                    <a:lnTo>
                      <a:pt x="1686" y="11354"/>
                    </a:lnTo>
                    <a:lnTo>
                      <a:pt x="1729" y="11293"/>
                    </a:lnTo>
                    <a:lnTo>
                      <a:pt x="1816" y="11173"/>
                    </a:lnTo>
                    <a:lnTo>
                      <a:pt x="1907" y="11054"/>
                    </a:lnTo>
                    <a:lnTo>
                      <a:pt x="2001" y="10938"/>
                    </a:lnTo>
                    <a:lnTo>
                      <a:pt x="2102" y="10822"/>
                    </a:lnTo>
                    <a:lnTo>
                      <a:pt x="2208" y="10710"/>
                    </a:lnTo>
                    <a:lnTo>
                      <a:pt x="2316" y="10598"/>
                    </a:lnTo>
                    <a:lnTo>
                      <a:pt x="2429" y="10484"/>
                    </a:lnTo>
                    <a:lnTo>
                      <a:pt x="2544" y="10376"/>
                    </a:lnTo>
                    <a:lnTo>
                      <a:pt x="2668" y="10267"/>
                    </a:lnTo>
                    <a:lnTo>
                      <a:pt x="2790" y="10158"/>
                    </a:lnTo>
                    <a:cubicBezTo>
                      <a:pt x="2874" y="10086"/>
                      <a:pt x="2957" y="10017"/>
                      <a:pt x="3044" y="9945"/>
                    </a:cubicBezTo>
                    <a:cubicBezTo>
                      <a:pt x="3131" y="9876"/>
                      <a:pt x="3222" y="9804"/>
                      <a:pt x="3309" y="9735"/>
                    </a:cubicBezTo>
                    <a:cubicBezTo>
                      <a:pt x="3399" y="9666"/>
                      <a:pt x="3494" y="9597"/>
                      <a:pt x="3584" y="9524"/>
                    </a:cubicBezTo>
                    <a:cubicBezTo>
                      <a:pt x="3678" y="9456"/>
                      <a:pt x="3773" y="9387"/>
                      <a:pt x="3867" y="9318"/>
                    </a:cubicBezTo>
                    <a:cubicBezTo>
                      <a:pt x="3961" y="9250"/>
                      <a:pt x="4056" y="9180"/>
                      <a:pt x="4153" y="9111"/>
                    </a:cubicBezTo>
                    <a:cubicBezTo>
                      <a:pt x="4345" y="8977"/>
                      <a:pt x="4541" y="8840"/>
                      <a:pt x="4733" y="8702"/>
                    </a:cubicBezTo>
                    <a:cubicBezTo>
                      <a:pt x="4929" y="8564"/>
                      <a:pt x="5125" y="8423"/>
                      <a:pt x="5317" y="8285"/>
                    </a:cubicBezTo>
                    <a:lnTo>
                      <a:pt x="5603" y="8075"/>
                    </a:lnTo>
                    <a:cubicBezTo>
                      <a:pt x="5697" y="8002"/>
                      <a:pt x="5791" y="7930"/>
                      <a:pt x="5886" y="7861"/>
                    </a:cubicBezTo>
                    <a:cubicBezTo>
                      <a:pt x="5976" y="7788"/>
                      <a:pt x="6070" y="7716"/>
                      <a:pt x="6161" y="7644"/>
                    </a:cubicBezTo>
                    <a:cubicBezTo>
                      <a:pt x="6247" y="7567"/>
                      <a:pt x="6339" y="7495"/>
                      <a:pt x="6426" y="7419"/>
                    </a:cubicBezTo>
                    <a:lnTo>
                      <a:pt x="6556" y="7307"/>
                    </a:lnTo>
                    <a:lnTo>
                      <a:pt x="6682" y="7194"/>
                    </a:lnTo>
                    <a:lnTo>
                      <a:pt x="6806" y="7079"/>
                    </a:lnTo>
                    <a:lnTo>
                      <a:pt x="6926" y="6959"/>
                    </a:lnTo>
                    <a:lnTo>
                      <a:pt x="7042" y="6843"/>
                    </a:lnTo>
                    <a:lnTo>
                      <a:pt x="7157" y="6723"/>
                    </a:lnTo>
                    <a:lnTo>
                      <a:pt x="7266" y="6600"/>
                    </a:lnTo>
                    <a:lnTo>
                      <a:pt x="7371" y="6477"/>
                    </a:lnTo>
                    <a:lnTo>
                      <a:pt x="7473" y="6350"/>
                    </a:lnTo>
                    <a:lnTo>
                      <a:pt x="7570" y="6223"/>
                    </a:lnTo>
                    <a:lnTo>
                      <a:pt x="7661" y="6092"/>
                    </a:lnTo>
                    <a:lnTo>
                      <a:pt x="7748" y="5962"/>
                    </a:lnTo>
                    <a:lnTo>
                      <a:pt x="7828" y="5828"/>
                    </a:lnTo>
                    <a:lnTo>
                      <a:pt x="7904" y="5691"/>
                    </a:lnTo>
                    <a:lnTo>
                      <a:pt x="7976" y="5553"/>
                    </a:lnTo>
                    <a:lnTo>
                      <a:pt x="8042" y="5411"/>
                    </a:lnTo>
                    <a:lnTo>
                      <a:pt x="8100" y="5266"/>
                    </a:lnTo>
                    <a:lnTo>
                      <a:pt x="8154" y="5122"/>
                    </a:lnTo>
                    <a:lnTo>
                      <a:pt x="8176" y="5045"/>
                    </a:lnTo>
                    <a:lnTo>
                      <a:pt x="8201" y="4970"/>
                    </a:lnTo>
                    <a:lnTo>
                      <a:pt x="8219" y="4897"/>
                    </a:lnTo>
                    <a:lnTo>
                      <a:pt x="8237" y="4821"/>
                    </a:lnTo>
                    <a:lnTo>
                      <a:pt x="8256" y="4741"/>
                    </a:lnTo>
                    <a:lnTo>
                      <a:pt x="8270" y="4665"/>
                    </a:lnTo>
                    <a:lnTo>
                      <a:pt x="8284" y="4585"/>
                    </a:lnTo>
                    <a:lnTo>
                      <a:pt x="8299" y="4505"/>
                    </a:lnTo>
                    <a:lnTo>
                      <a:pt x="8306" y="4426"/>
                    </a:lnTo>
                    <a:lnTo>
                      <a:pt x="8317" y="4346"/>
                    </a:lnTo>
                    <a:lnTo>
                      <a:pt x="8321" y="4263"/>
                    </a:lnTo>
                    <a:lnTo>
                      <a:pt x="8328" y="4183"/>
                    </a:lnTo>
                    <a:lnTo>
                      <a:pt x="8328" y="4100"/>
                    </a:lnTo>
                    <a:lnTo>
                      <a:pt x="8328" y="4016"/>
                    </a:lnTo>
                    <a:lnTo>
                      <a:pt x="8328" y="3929"/>
                    </a:lnTo>
                    <a:lnTo>
                      <a:pt x="8324" y="3846"/>
                    </a:lnTo>
                    <a:lnTo>
                      <a:pt x="8321" y="3759"/>
                    </a:lnTo>
                    <a:lnTo>
                      <a:pt x="8313" y="3672"/>
                    </a:lnTo>
                    <a:lnTo>
                      <a:pt x="8303" y="3582"/>
                    </a:lnTo>
                    <a:lnTo>
                      <a:pt x="8291" y="3495"/>
                    </a:lnTo>
                    <a:close/>
                    <a:moveTo>
                      <a:pt x="5936" y="12083"/>
                    </a:moveTo>
                    <a:lnTo>
                      <a:pt x="6045" y="12087"/>
                    </a:lnTo>
                    <a:lnTo>
                      <a:pt x="6154" y="12093"/>
                    </a:lnTo>
                    <a:cubicBezTo>
                      <a:pt x="6190" y="12098"/>
                      <a:pt x="6230" y="12101"/>
                      <a:pt x="6269" y="12105"/>
                    </a:cubicBezTo>
                    <a:cubicBezTo>
                      <a:pt x="6306" y="12112"/>
                      <a:pt x="6346" y="12115"/>
                      <a:pt x="6382" y="12123"/>
                    </a:cubicBezTo>
                    <a:lnTo>
                      <a:pt x="6494" y="12145"/>
                    </a:lnTo>
                    <a:lnTo>
                      <a:pt x="6603" y="12170"/>
                    </a:lnTo>
                    <a:lnTo>
                      <a:pt x="6708" y="12195"/>
                    </a:lnTo>
                    <a:lnTo>
                      <a:pt x="6809" y="12228"/>
                    </a:lnTo>
                    <a:lnTo>
                      <a:pt x="6911" y="12264"/>
                    </a:lnTo>
                    <a:lnTo>
                      <a:pt x="7008" y="12304"/>
                    </a:lnTo>
                    <a:lnTo>
                      <a:pt x="7103" y="12347"/>
                    </a:lnTo>
                    <a:lnTo>
                      <a:pt x="7197" y="12394"/>
                    </a:lnTo>
                    <a:lnTo>
                      <a:pt x="7288" y="12446"/>
                    </a:lnTo>
                    <a:lnTo>
                      <a:pt x="7375" y="12500"/>
                    </a:lnTo>
                    <a:lnTo>
                      <a:pt x="7458" y="12554"/>
                    </a:lnTo>
                    <a:lnTo>
                      <a:pt x="7542" y="12615"/>
                    </a:lnTo>
                    <a:lnTo>
                      <a:pt x="7622" y="12677"/>
                    </a:lnTo>
                    <a:lnTo>
                      <a:pt x="7697" y="12742"/>
                    </a:lnTo>
                    <a:lnTo>
                      <a:pt x="7769" y="12807"/>
                    </a:lnTo>
                    <a:lnTo>
                      <a:pt x="7843" y="12881"/>
                    </a:lnTo>
                    <a:lnTo>
                      <a:pt x="7908" y="12953"/>
                    </a:lnTo>
                    <a:lnTo>
                      <a:pt x="7973" y="13028"/>
                    </a:lnTo>
                    <a:lnTo>
                      <a:pt x="8035" y="13105"/>
                    </a:lnTo>
                    <a:lnTo>
                      <a:pt x="8096" y="13185"/>
                    </a:lnTo>
                    <a:lnTo>
                      <a:pt x="8154" y="13264"/>
                    </a:lnTo>
                    <a:lnTo>
                      <a:pt x="8204" y="13351"/>
                    </a:lnTo>
                    <a:lnTo>
                      <a:pt x="8256" y="13435"/>
                    </a:lnTo>
                    <a:lnTo>
                      <a:pt x="8306" y="13522"/>
                    </a:lnTo>
                    <a:lnTo>
                      <a:pt x="8350" y="13612"/>
                    </a:lnTo>
                    <a:lnTo>
                      <a:pt x="8393" y="13702"/>
                    </a:lnTo>
                    <a:lnTo>
                      <a:pt x="8433" y="13794"/>
                    </a:lnTo>
                    <a:lnTo>
                      <a:pt x="8470" y="13888"/>
                    </a:lnTo>
                    <a:lnTo>
                      <a:pt x="8502" y="13982"/>
                    </a:lnTo>
                    <a:lnTo>
                      <a:pt x="8530" y="14080"/>
                    </a:lnTo>
                    <a:lnTo>
                      <a:pt x="8560" y="14177"/>
                    </a:lnTo>
                    <a:lnTo>
                      <a:pt x="8585" y="14276"/>
                    </a:lnTo>
                    <a:lnTo>
                      <a:pt x="8604" y="14373"/>
                    </a:lnTo>
                    <a:lnTo>
                      <a:pt x="8622" y="14475"/>
                    </a:lnTo>
                    <a:lnTo>
                      <a:pt x="8639" y="14572"/>
                    </a:lnTo>
                    <a:lnTo>
                      <a:pt x="8650" y="14674"/>
                    </a:lnTo>
                    <a:lnTo>
                      <a:pt x="8657" y="14776"/>
                    </a:lnTo>
                    <a:lnTo>
                      <a:pt x="8665" y="14877"/>
                    </a:lnTo>
                    <a:lnTo>
                      <a:pt x="8669" y="14982"/>
                    </a:lnTo>
                    <a:lnTo>
                      <a:pt x="8669" y="15084"/>
                    </a:lnTo>
                    <a:lnTo>
                      <a:pt x="8665" y="15185"/>
                    </a:lnTo>
                    <a:lnTo>
                      <a:pt x="8657" y="15286"/>
                    </a:lnTo>
                    <a:lnTo>
                      <a:pt x="8647" y="15391"/>
                    </a:lnTo>
                    <a:lnTo>
                      <a:pt x="8636" y="15493"/>
                    </a:lnTo>
                    <a:lnTo>
                      <a:pt x="8617" y="15594"/>
                    </a:lnTo>
                    <a:lnTo>
                      <a:pt x="8600" y="15696"/>
                    </a:lnTo>
                    <a:lnTo>
                      <a:pt x="8578" y="15798"/>
                    </a:lnTo>
                    <a:lnTo>
                      <a:pt x="8552" y="15895"/>
                    </a:lnTo>
                    <a:lnTo>
                      <a:pt x="8523" y="15997"/>
                    </a:lnTo>
                    <a:lnTo>
                      <a:pt x="8491" y="16094"/>
                    </a:lnTo>
                    <a:lnTo>
                      <a:pt x="8455" y="16192"/>
                    </a:lnTo>
                    <a:lnTo>
                      <a:pt x="8415" y="16286"/>
                    </a:lnTo>
                    <a:lnTo>
                      <a:pt x="8371" y="16385"/>
                    </a:lnTo>
                    <a:lnTo>
                      <a:pt x="8328" y="16479"/>
                    </a:lnTo>
                    <a:lnTo>
                      <a:pt x="8277" y="16569"/>
                    </a:lnTo>
                    <a:lnTo>
                      <a:pt x="8226" y="16659"/>
                    </a:lnTo>
                    <a:lnTo>
                      <a:pt x="8169" y="16751"/>
                    </a:lnTo>
                    <a:lnTo>
                      <a:pt x="8110" y="16838"/>
                    </a:lnTo>
                    <a:lnTo>
                      <a:pt x="8049" y="16925"/>
                    </a:lnTo>
                    <a:lnTo>
                      <a:pt x="7983" y="17012"/>
                    </a:lnTo>
                    <a:lnTo>
                      <a:pt x="7911" y="17091"/>
                    </a:lnTo>
                    <a:lnTo>
                      <a:pt x="7839" y="17174"/>
                    </a:lnTo>
                    <a:lnTo>
                      <a:pt x="7777" y="17236"/>
                    </a:lnTo>
                    <a:lnTo>
                      <a:pt x="7846" y="17142"/>
                    </a:lnTo>
                    <a:lnTo>
                      <a:pt x="7911" y="17047"/>
                    </a:lnTo>
                    <a:lnTo>
                      <a:pt x="7973" y="16953"/>
                    </a:lnTo>
                    <a:lnTo>
                      <a:pt x="8030" y="16855"/>
                    </a:lnTo>
                    <a:lnTo>
                      <a:pt x="8085" y="16754"/>
                    </a:lnTo>
                    <a:lnTo>
                      <a:pt x="8132" y="16652"/>
                    </a:lnTo>
                    <a:lnTo>
                      <a:pt x="8179" y="16551"/>
                    </a:lnTo>
                    <a:lnTo>
                      <a:pt x="8223" y="16446"/>
                    </a:lnTo>
                    <a:lnTo>
                      <a:pt x="8263" y="16341"/>
                    </a:lnTo>
                    <a:lnTo>
                      <a:pt x="8296" y="16232"/>
                    </a:lnTo>
                    <a:lnTo>
                      <a:pt x="8328" y="16124"/>
                    </a:lnTo>
                    <a:lnTo>
                      <a:pt x="8353" y="16015"/>
                    </a:lnTo>
                    <a:lnTo>
                      <a:pt x="8375" y="15906"/>
                    </a:lnTo>
                    <a:lnTo>
                      <a:pt x="8393" y="15798"/>
                    </a:lnTo>
                    <a:lnTo>
                      <a:pt x="8404" y="15689"/>
                    </a:lnTo>
                    <a:lnTo>
                      <a:pt x="8411" y="15577"/>
                    </a:lnTo>
                    <a:lnTo>
                      <a:pt x="8415" y="15468"/>
                    </a:lnTo>
                    <a:lnTo>
                      <a:pt x="8415" y="15355"/>
                    </a:lnTo>
                    <a:lnTo>
                      <a:pt x="8408" y="15243"/>
                    </a:lnTo>
                    <a:lnTo>
                      <a:pt x="8397" y="15134"/>
                    </a:lnTo>
                    <a:lnTo>
                      <a:pt x="8383" y="15022"/>
                    </a:lnTo>
                    <a:lnTo>
                      <a:pt x="8361" y="14913"/>
                    </a:lnTo>
                    <a:lnTo>
                      <a:pt x="8335" y="14804"/>
                    </a:lnTo>
                    <a:lnTo>
                      <a:pt x="8303" y="14696"/>
                    </a:lnTo>
                    <a:lnTo>
                      <a:pt x="8266" y="14587"/>
                    </a:lnTo>
                    <a:lnTo>
                      <a:pt x="8223" y="14482"/>
                    </a:lnTo>
                    <a:lnTo>
                      <a:pt x="8176" y="14376"/>
                    </a:lnTo>
                    <a:lnTo>
                      <a:pt x="8122" y="14272"/>
                    </a:lnTo>
                    <a:lnTo>
                      <a:pt x="8060" y="14167"/>
                    </a:lnTo>
                    <a:lnTo>
                      <a:pt x="7995" y="14065"/>
                    </a:lnTo>
                    <a:lnTo>
                      <a:pt x="7926" y="13968"/>
                    </a:lnTo>
                    <a:lnTo>
                      <a:pt x="7846" y="13869"/>
                    </a:lnTo>
                    <a:lnTo>
                      <a:pt x="7799" y="13815"/>
                    </a:lnTo>
                    <a:lnTo>
                      <a:pt x="7752" y="13761"/>
                    </a:lnTo>
                    <a:lnTo>
                      <a:pt x="7697" y="13710"/>
                    </a:lnTo>
                    <a:lnTo>
                      <a:pt x="7643" y="13659"/>
                    </a:lnTo>
                    <a:lnTo>
                      <a:pt x="7585" y="13608"/>
                    </a:lnTo>
                    <a:lnTo>
                      <a:pt x="7523" y="13562"/>
                    </a:lnTo>
                    <a:lnTo>
                      <a:pt x="7462" y="13518"/>
                    </a:lnTo>
                    <a:lnTo>
                      <a:pt x="7396" y="13475"/>
                    </a:lnTo>
                    <a:lnTo>
                      <a:pt x="7331" y="13431"/>
                    </a:lnTo>
                    <a:lnTo>
                      <a:pt x="7262" y="13388"/>
                    </a:lnTo>
                    <a:lnTo>
                      <a:pt x="7190" y="13351"/>
                    </a:lnTo>
                    <a:lnTo>
                      <a:pt x="7117" y="13311"/>
                    </a:lnTo>
                    <a:lnTo>
                      <a:pt x="7045" y="13275"/>
                    </a:lnTo>
                    <a:lnTo>
                      <a:pt x="6969" y="13242"/>
                    </a:lnTo>
                    <a:lnTo>
                      <a:pt x="6893" y="13210"/>
                    </a:lnTo>
                    <a:lnTo>
                      <a:pt x="6817" y="13177"/>
                    </a:lnTo>
                    <a:lnTo>
                      <a:pt x="6737" y="13148"/>
                    </a:lnTo>
                    <a:lnTo>
                      <a:pt x="6657" y="13123"/>
                    </a:lnTo>
                    <a:lnTo>
                      <a:pt x="6578" y="13098"/>
                    </a:lnTo>
                    <a:lnTo>
                      <a:pt x="6494" y="13076"/>
                    </a:lnTo>
                    <a:lnTo>
                      <a:pt x="6411" y="13054"/>
                    </a:lnTo>
                    <a:lnTo>
                      <a:pt x="6331" y="13036"/>
                    </a:lnTo>
                    <a:lnTo>
                      <a:pt x="6247" y="13018"/>
                    </a:lnTo>
                    <a:lnTo>
                      <a:pt x="6165" y="13003"/>
                    </a:lnTo>
                    <a:lnTo>
                      <a:pt x="6078" y="12993"/>
                    </a:lnTo>
                    <a:lnTo>
                      <a:pt x="5994" y="12981"/>
                    </a:lnTo>
                    <a:lnTo>
                      <a:pt x="5911" y="12971"/>
                    </a:lnTo>
                    <a:lnTo>
                      <a:pt x="5827" y="12968"/>
                    </a:lnTo>
                    <a:lnTo>
                      <a:pt x="5744" y="12963"/>
                    </a:lnTo>
                    <a:lnTo>
                      <a:pt x="5660" y="12960"/>
                    </a:lnTo>
                    <a:lnTo>
                      <a:pt x="5581" y="12963"/>
                    </a:lnTo>
                    <a:lnTo>
                      <a:pt x="5498" y="12968"/>
                    </a:lnTo>
                    <a:lnTo>
                      <a:pt x="5418" y="12971"/>
                    </a:lnTo>
                    <a:lnTo>
                      <a:pt x="5334" y="12978"/>
                    </a:lnTo>
                    <a:lnTo>
                      <a:pt x="5259" y="12989"/>
                    </a:lnTo>
                    <a:lnTo>
                      <a:pt x="5179" y="13003"/>
                    </a:lnTo>
                    <a:lnTo>
                      <a:pt x="5103" y="13018"/>
                    </a:lnTo>
                    <a:lnTo>
                      <a:pt x="5026" y="13040"/>
                    </a:lnTo>
                    <a:lnTo>
                      <a:pt x="4951" y="13058"/>
                    </a:lnTo>
                    <a:lnTo>
                      <a:pt x="4878" y="13083"/>
                    </a:lnTo>
                    <a:lnTo>
                      <a:pt x="4809" y="13108"/>
                    </a:lnTo>
                    <a:lnTo>
                      <a:pt x="4740" y="13137"/>
                    </a:lnTo>
                    <a:lnTo>
                      <a:pt x="4672" y="13170"/>
                    </a:lnTo>
                    <a:lnTo>
                      <a:pt x="4606" y="13207"/>
                    </a:lnTo>
                    <a:lnTo>
                      <a:pt x="4545" y="13242"/>
                    </a:lnTo>
                    <a:lnTo>
                      <a:pt x="4483" y="13282"/>
                    </a:lnTo>
                    <a:lnTo>
                      <a:pt x="4425" y="13326"/>
                    </a:lnTo>
                    <a:lnTo>
                      <a:pt x="4367" y="13373"/>
                    </a:lnTo>
                    <a:lnTo>
                      <a:pt x="4317" y="13424"/>
                    </a:lnTo>
                    <a:lnTo>
                      <a:pt x="4265" y="13475"/>
                    </a:lnTo>
                    <a:lnTo>
                      <a:pt x="4215" y="13528"/>
                    </a:lnTo>
                    <a:lnTo>
                      <a:pt x="4171" y="13587"/>
                    </a:lnTo>
                    <a:lnTo>
                      <a:pt x="4128" y="13649"/>
                    </a:lnTo>
                    <a:lnTo>
                      <a:pt x="4091" y="13714"/>
                    </a:lnTo>
                    <a:lnTo>
                      <a:pt x="4056" y="13782"/>
                    </a:lnTo>
                    <a:lnTo>
                      <a:pt x="4023" y="13855"/>
                    </a:lnTo>
                    <a:lnTo>
                      <a:pt x="3994" y="13928"/>
                    </a:lnTo>
                    <a:cubicBezTo>
                      <a:pt x="3986" y="13953"/>
                      <a:pt x="3979" y="13978"/>
                      <a:pt x="3969" y="14007"/>
                    </a:cubicBezTo>
                    <a:cubicBezTo>
                      <a:pt x="3961" y="14033"/>
                      <a:pt x="3954" y="14058"/>
                      <a:pt x="3947" y="14087"/>
                    </a:cubicBezTo>
                    <a:cubicBezTo>
                      <a:pt x="3943" y="14116"/>
                      <a:pt x="3936" y="14142"/>
                      <a:pt x="3932" y="14170"/>
                    </a:cubicBezTo>
                    <a:cubicBezTo>
                      <a:pt x="3929" y="14199"/>
                      <a:pt x="3921" y="14229"/>
                      <a:pt x="3918" y="14261"/>
                    </a:cubicBezTo>
                    <a:cubicBezTo>
                      <a:pt x="3914" y="14289"/>
                      <a:pt x="3911" y="14319"/>
                      <a:pt x="3911" y="14351"/>
                    </a:cubicBezTo>
                    <a:cubicBezTo>
                      <a:pt x="3907" y="14381"/>
                      <a:pt x="3907" y="14413"/>
                      <a:pt x="3904" y="14446"/>
                    </a:cubicBezTo>
                    <a:lnTo>
                      <a:pt x="3904" y="14543"/>
                    </a:lnTo>
                    <a:lnTo>
                      <a:pt x="3907" y="14605"/>
                    </a:lnTo>
                    <a:lnTo>
                      <a:pt x="3911" y="14667"/>
                    </a:lnTo>
                    <a:lnTo>
                      <a:pt x="3921" y="14724"/>
                    </a:lnTo>
                    <a:lnTo>
                      <a:pt x="3932" y="14786"/>
                    </a:lnTo>
                    <a:lnTo>
                      <a:pt x="3943" y="14844"/>
                    </a:lnTo>
                    <a:lnTo>
                      <a:pt x="3961" y="14898"/>
                    </a:lnTo>
                    <a:lnTo>
                      <a:pt x="3979" y="14957"/>
                    </a:lnTo>
                    <a:lnTo>
                      <a:pt x="4001" y="15011"/>
                    </a:lnTo>
                    <a:lnTo>
                      <a:pt x="4026" y="15065"/>
                    </a:lnTo>
                    <a:lnTo>
                      <a:pt x="4051" y="15120"/>
                    </a:lnTo>
                    <a:lnTo>
                      <a:pt x="4081" y="15174"/>
                    </a:lnTo>
                    <a:lnTo>
                      <a:pt x="4110" y="15224"/>
                    </a:lnTo>
                    <a:lnTo>
                      <a:pt x="4143" y="15272"/>
                    </a:lnTo>
                    <a:lnTo>
                      <a:pt x="4178" y="15323"/>
                    </a:lnTo>
                    <a:lnTo>
                      <a:pt x="4215" y="15370"/>
                    </a:lnTo>
                    <a:lnTo>
                      <a:pt x="4251" y="15413"/>
                    </a:lnTo>
                    <a:lnTo>
                      <a:pt x="4295" y="15460"/>
                    </a:lnTo>
                    <a:lnTo>
                      <a:pt x="4334" y="15500"/>
                    </a:lnTo>
                    <a:lnTo>
                      <a:pt x="4378" y="15544"/>
                    </a:lnTo>
                    <a:lnTo>
                      <a:pt x="4425" y="15584"/>
                    </a:lnTo>
                    <a:lnTo>
                      <a:pt x="4472" y="15620"/>
                    </a:lnTo>
                    <a:lnTo>
                      <a:pt x="4519" y="15656"/>
                    </a:lnTo>
                    <a:lnTo>
                      <a:pt x="4570" y="15689"/>
                    </a:lnTo>
                    <a:lnTo>
                      <a:pt x="4621" y="15721"/>
                    </a:lnTo>
                    <a:lnTo>
                      <a:pt x="4672" y="15751"/>
                    </a:lnTo>
                    <a:lnTo>
                      <a:pt x="4722" y="15779"/>
                    </a:lnTo>
                    <a:lnTo>
                      <a:pt x="4777" y="15805"/>
                    </a:lnTo>
                    <a:lnTo>
                      <a:pt x="4834" y="15830"/>
                    </a:lnTo>
                    <a:lnTo>
                      <a:pt x="4889" y="15851"/>
                    </a:lnTo>
                    <a:lnTo>
                      <a:pt x="4947" y="15873"/>
                    </a:lnTo>
                    <a:lnTo>
                      <a:pt x="5001" y="15888"/>
                    </a:lnTo>
                    <a:lnTo>
                      <a:pt x="5059" y="15906"/>
                    </a:lnTo>
                    <a:lnTo>
                      <a:pt x="4907" y="15906"/>
                    </a:lnTo>
                    <a:lnTo>
                      <a:pt x="4856" y="15903"/>
                    </a:lnTo>
                    <a:lnTo>
                      <a:pt x="4806" y="15898"/>
                    </a:lnTo>
                    <a:lnTo>
                      <a:pt x="4759" y="15895"/>
                    </a:lnTo>
                    <a:lnTo>
                      <a:pt x="4708" y="15888"/>
                    </a:lnTo>
                    <a:lnTo>
                      <a:pt x="4660" y="15877"/>
                    </a:lnTo>
                    <a:lnTo>
                      <a:pt x="4613" y="15870"/>
                    </a:lnTo>
                    <a:lnTo>
                      <a:pt x="4566" y="15855"/>
                    </a:lnTo>
                    <a:lnTo>
                      <a:pt x="4519" y="15845"/>
                    </a:lnTo>
                    <a:lnTo>
                      <a:pt x="4472" y="15830"/>
                    </a:lnTo>
                    <a:lnTo>
                      <a:pt x="4429" y="15816"/>
                    </a:lnTo>
                    <a:lnTo>
                      <a:pt x="4382" y="15798"/>
                    </a:lnTo>
                    <a:lnTo>
                      <a:pt x="4338" y="15779"/>
                    </a:lnTo>
                    <a:lnTo>
                      <a:pt x="4298" y="15761"/>
                    </a:lnTo>
                    <a:lnTo>
                      <a:pt x="4255" y="15739"/>
                    </a:lnTo>
                    <a:lnTo>
                      <a:pt x="4211" y="15718"/>
                    </a:lnTo>
                    <a:lnTo>
                      <a:pt x="4171" y="15696"/>
                    </a:lnTo>
                    <a:lnTo>
                      <a:pt x="4131" y="15671"/>
                    </a:lnTo>
                    <a:lnTo>
                      <a:pt x="4091" y="15645"/>
                    </a:lnTo>
                    <a:lnTo>
                      <a:pt x="4056" y="15620"/>
                    </a:lnTo>
                    <a:lnTo>
                      <a:pt x="4019" y="15591"/>
                    </a:lnTo>
                    <a:lnTo>
                      <a:pt x="3983" y="15565"/>
                    </a:lnTo>
                    <a:lnTo>
                      <a:pt x="3947" y="15533"/>
                    </a:lnTo>
                    <a:lnTo>
                      <a:pt x="3911" y="15504"/>
                    </a:lnTo>
                    <a:lnTo>
                      <a:pt x="3878" y="15471"/>
                    </a:lnTo>
                    <a:lnTo>
                      <a:pt x="3845" y="15438"/>
                    </a:lnTo>
                    <a:lnTo>
                      <a:pt x="3812" y="15406"/>
                    </a:lnTo>
                    <a:lnTo>
                      <a:pt x="3784" y="15370"/>
                    </a:lnTo>
                    <a:lnTo>
                      <a:pt x="3751" y="15337"/>
                    </a:lnTo>
                    <a:lnTo>
                      <a:pt x="3722" y="15301"/>
                    </a:lnTo>
                    <a:lnTo>
                      <a:pt x="3697" y="15261"/>
                    </a:lnTo>
                    <a:lnTo>
                      <a:pt x="3668" y="15224"/>
                    </a:lnTo>
                    <a:lnTo>
                      <a:pt x="3643" y="15185"/>
                    </a:lnTo>
                    <a:lnTo>
                      <a:pt x="3621" y="15145"/>
                    </a:lnTo>
                    <a:lnTo>
                      <a:pt x="3595" y="15105"/>
                    </a:lnTo>
                    <a:lnTo>
                      <a:pt x="3573" y="15062"/>
                    </a:lnTo>
                    <a:lnTo>
                      <a:pt x="3551" y="15022"/>
                    </a:lnTo>
                    <a:lnTo>
                      <a:pt x="3534" y="14978"/>
                    </a:lnTo>
                    <a:lnTo>
                      <a:pt x="3516" y="14935"/>
                    </a:lnTo>
                    <a:lnTo>
                      <a:pt x="3497" y="14891"/>
                    </a:lnTo>
                    <a:lnTo>
                      <a:pt x="3483" y="14844"/>
                    </a:lnTo>
                    <a:lnTo>
                      <a:pt x="3464" y="14801"/>
                    </a:lnTo>
                    <a:lnTo>
                      <a:pt x="3454" y="14754"/>
                    </a:lnTo>
                    <a:lnTo>
                      <a:pt x="3439" y="14707"/>
                    </a:lnTo>
                    <a:lnTo>
                      <a:pt x="3429" y="14659"/>
                    </a:lnTo>
                    <a:lnTo>
                      <a:pt x="3421" y="14612"/>
                    </a:lnTo>
                    <a:lnTo>
                      <a:pt x="3410" y="14562"/>
                    </a:lnTo>
                    <a:lnTo>
                      <a:pt x="3407" y="14515"/>
                    </a:lnTo>
                    <a:lnTo>
                      <a:pt x="3399" y="14463"/>
                    </a:lnTo>
                    <a:lnTo>
                      <a:pt x="3396" y="14413"/>
                    </a:lnTo>
                    <a:lnTo>
                      <a:pt x="3392" y="14363"/>
                    </a:lnTo>
                    <a:lnTo>
                      <a:pt x="3392" y="14311"/>
                    </a:lnTo>
                    <a:lnTo>
                      <a:pt x="3392" y="14261"/>
                    </a:lnTo>
                    <a:lnTo>
                      <a:pt x="3392" y="14210"/>
                    </a:lnTo>
                    <a:lnTo>
                      <a:pt x="3396" y="14159"/>
                    </a:lnTo>
                    <a:lnTo>
                      <a:pt x="3404" y="14105"/>
                    </a:lnTo>
                    <a:lnTo>
                      <a:pt x="3407" y="14055"/>
                    </a:lnTo>
                    <a:lnTo>
                      <a:pt x="3417" y="14000"/>
                    </a:lnTo>
                    <a:lnTo>
                      <a:pt x="3425" y="13946"/>
                    </a:lnTo>
                    <a:lnTo>
                      <a:pt x="3436" y="13895"/>
                    </a:lnTo>
                    <a:lnTo>
                      <a:pt x="3450" y="13841"/>
                    </a:lnTo>
                    <a:lnTo>
                      <a:pt x="3464" y="13786"/>
                    </a:lnTo>
                    <a:lnTo>
                      <a:pt x="3497" y="13677"/>
                    </a:lnTo>
                    <a:lnTo>
                      <a:pt x="3534" y="13576"/>
                    </a:lnTo>
                    <a:lnTo>
                      <a:pt x="3577" y="13475"/>
                    </a:lnTo>
                    <a:lnTo>
                      <a:pt x="3624" y="13376"/>
                    </a:lnTo>
                    <a:lnTo>
                      <a:pt x="3678" y="13282"/>
                    </a:lnTo>
                    <a:lnTo>
                      <a:pt x="3733" y="13188"/>
                    </a:lnTo>
                    <a:lnTo>
                      <a:pt x="3795" y="13101"/>
                    </a:lnTo>
                    <a:lnTo>
                      <a:pt x="3860" y="13018"/>
                    </a:lnTo>
                    <a:lnTo>
                      <a:pt x="3929" y="12934"/>
                    </a:lnTo>
                    <a:lnTo>
                      <a:pt x="3998" y="12859"/>
                    </a:lnTo>
                    <a:lnTo>
                      <a:pt x="4073" y="12782"/>
                    </a:lnTo>
                    <a:lnTo>
                      <a:pt x="4153" y="12714"/>
                    </a:lnTo>
                    <a:lnTo>
                      <a:pt x="4233" y="12645"/>
                    </a:lnTo>
                    <a:lnTo>
                      <a:pt x="4320" y="12583"/>
                    </a:lnTo>
                    <a:lnTo>
                      <a:pt x="4407" y="12521"/>
                    </a:lnTo>
                    <a:lnTo>
                      <a:pt x="4498" y="12467"/>
                    </a:lnTo>
                    <a:lnTo>
                      <a:pt x="4588" y="12413"/>
                    </a:lnTo>
                    <a:lnTo>
                      <a:pt x="4682" y="12366"/>
                    </a:lnTo>
                    <a:lnTo>
                      <a:pt x="4780" y="12319"/>
                    </a:lnTo>
                    <a:lnTo>
                      <a:pt x="4878" y="12279"/>
                    </a:lnTo>
                    <a:lnTo>
                      <a:pt x="4979" y="12242"/>
                    </a:lnTo>
                    <a:lnTo>
                      <a:pt x="5081" y="12207"/>
                    </a:lnTo>
                    <a:lnTo>
                      <a:pt x="5186" y="12177"/>
                    </a:lnTo>
                    <a:lnTo>
                      <a:pt x="5291" y="12152"/>
                    </a:lnTo>
                    <a:lnTo>
                      <a:pt x="5396" y="12130"/>
                    </a:lnTo>
                    <a:lnTo>
                      <a:pt x="5501" y="12112"/>
                    </a:lnTo>
                    <a:lnTo>
                      <a:pt x="5610" y="12101"/>
                    </a:lnTo>
                    <a:lnTo>
                      <a:pt x="5719" y="12090"/>
                    </a:lnTo>
                    <a:lnTo>
                      <a:pt x="5827" y="12083"/>
                    </a:lnTo>
                    <a:close/>
                    <a:moveTo>
                      <a:pt x="4012" y="1"/>
                    </a:moveTo>
                    <a:lnTo>
                      <a:pt x="3885" y="9"/>
                    </a:lnTo>
                    <a:lnTo>
                      <a:pt x="3755" y="19"/>
                    </a:lnTo>
                    <a:lnTo>
                      <a:pt x="3628" y="34"/>
                    </a:lnTo>
                    <a:lnTo>
                      <a:pt x="3501" y="52"/>
                    </a:lnTo>
                    <a:lnTo>
                      <a:pt x="3374" y="74"/>
                    </a:lnTo>
                    <a:lnTo>
                      <a:pt x="3247" y="99"/>
                    </a:lnTo>
                    <a:lnTo>
                      <a:pt x="3124" y="128"/>
                    </a:lnTo>
                    <a:lnTo>
                      <a:pt x="2997" y="161"/>
                    </a:lnTo>
                    <a:lnTo>
                      <a:pt x="2874" y="197"/>
                    </a:lnTo>
                    <a:lnTo>
                      <a:pt x="2751" y="237"/>
                    </a:lnTo>
                    <a:lnTo>
                      <a:pt x="2631" y="284"/>
                    </a:lnTo>
                    <a:lnTo>
                      <a:pt x="2512" y="331"/>
                    </a:lnTo>
                    <a:lnTo>
                      <a:pt x="2392" y="385"/>
                    </a:lnTo>
                    <a:lnTo>
                      <a:pt x="2276" y="439"/>
                    </a:lnTo>
                    <a:lnTo>
                      <a:pt x="2160" y="501"/>
                    </a:lnTo>
                    <a:lnTo>
                      <a:pt x="2044" y="563"/>
                    </a:lnTo>
                    <a:lnTo>
                      <a:pt x="1932" y="632"/>
                    </a:lnTo>
                    <a:lnTo>
                      <a:pt x="1823" y="705"/>
                    </a:lnTo>
                    <a:lnTo>
                      <a:pt x="1715" y="780"/>
                    </a:lnTo>
                    <a:lnTo>
                      <a:pt x="1606" y="860"/>
                    </a:lnTo>
                    <a:lnTo>
                      <a:pt x="1504" y="947"/>
                    </a:lnTo>
                    <a:lnTo>
                      <a:pt x="1403" y="1034"/>
                    </a:lnTo>
                    <a:lnTo>
                      <a:pt x="1301" y="1125"/>
                    </a:lnTo>
                    <a:lnTo>
                      <a:pt x="1203" y="1222"/>
                    </a:lnTo>
                    <a:lnTo>
                      <a:pt x="1109" y="1324"/>
                    </a:lnTo>
                    <a:lnTo>
                      <a:pt x="1019" y="1426"/>
                    </a:lnTo>
                    <a:lnTo>
                      <a:pt x="932" y="1534"/>
                    </a:lnTo>
                    <a:lnTo>
                      <a:pt x="881" y="1603"/>
                    </a:lnTo>
                    <a:lnTo>
                      <a:pt x="830" y="1672"/>
                    </a:lnTo>
                    <a:lnTo>
                      <a:pt x="783" y="1740"/>
                    </a:lnTo>
                    <a:lnTo>
                      <a:pt x="740" y="1809"/>
                    </a:lnTo>
                    <a:lnTo>
                      <a:pt x="696" y="1882"/>
                    </a:lnTo>
                    <a:lnTo>
                      <a:pt x="653" y="1954"/>
                    </a:lnTo>
                    <a:lnTo>
                      <a:pt x="613" y="2031"/>
                    </a:lnTo>
                    <a:lnTo>
                      <a:pt x="577" y="2107"/>
                    </a:lnTo>
                    <a:lnTo>
                      <a:pt x="540" y="2183"/>
                    </a:lnTo>
                    <a:lnTo>
                      <a:pt x="507" y="2259"/>
                    </a:lnTo>
                    <a:lnTo>
                      <a:pt x="475" y="2339"/>
                    </a:lnTo>
                    <a:lnTo>
                      <a:pt x="447" y="2414"/>
                    </a:lnTo>
                    <a:lnTo>
                      <a:pt x="420" y="2494"/>
                    </a:lnTo>
                    <a:lnTo>
                      <a:pt x="395" y="2574"/>
                    </a:lnTo>
                    <a:lnTo>
                      <a:pt x="370" y="2657"/>
                    </a:lnTo>
                    <a:lnTo>
                      <a:pt x="352" y="2737"/>
                    </a:lnTo>
                    <a:lnTo>
                      <a:pt x="333" y="2821"/>
                    </a:lnTo>
                    <a:lnTo>
                      <a:pt x="316" y="2901"/>
                    </a:lnTo>
                    <a:lnTo>
                      <a:pt x="301" y="2983"/>
                    </a:lnTo>
                    <a:lnTo>
                      <a:pt x="290" y="3067"/>
                    </a:lnTo>
                    <a:lnTo>
                      <a:pt x="280" y="3147"/>
                    </a:lnTo>
                    <a:lnTo>
                      <a:pt x="276" y="3230"/>
                    </a:lnTo>
                    <a:lnTo>
                      <a:pt x="268" y="3314"/>
                    </a:lnTo>
                    <a:lnTo>
                      <a:pt x="268" y="3396"/>
                    </a:lnTo>
                    <a:lnTo>
                      <a:pt x="268" y="3480"/>
                    </a:lnTo>
                    <a:lnTo>
                      <a:pt x="268" y="3560"/>
                    </a:lnTo>
                    <a:lnTo>
                      <a:pt x="276" y="3643"/>
                    </a:lnTo>
                    <a:lnTo>
                      <a:pt x="283" y="3722"/>
                    </a:lnTo>
                    <a:lnTo>
                      <a:pt x="290" y="3806"/>
                    </a:lnTo>
                    <a:lnTo>
                      <a:pt x="305" y="3886"/>
                    </a:lnTo>
                    <a:lnTo>
                      <a:pt x="320" y="3966"/>
                    </a:lnTo>
                    <a:lnTo>
                      <a:pt x="338" y="4045"/>
                    </a:lnTo>
                    <a:lnTo>
                      <a:pt x="348" y="4162"/>
                    </a:lnTo>
                    <a:lnTo>
                      <a:pt x="367" y="4277"/>
                    </a:lnTo>
                    <a:lnTo>
                      <a:pt x="392" y="4393"/>
                    </a:lnTo>
                    <a:lnTo>
                      <a:pt x="420" y="4505"/>
                    </a:lnTo>
                    <a:lnTo>
                      <a:pt x="453" y="4618"/>
                    </a:lnTo>
                    <a:lnTo>
                      <a:pt x="490" y="4730"/>
                    </a:lnTo>
                    <a:lnTo>
                      <a:pt x="534" y="4839"/>
                    </a:lnTo>
                    <a:lnTo>
                      <a:pt x="580" y="4948"/>
                    </a:lnTo>
                    <a:lnTo>
                      <a:pt x="634" y="5053"/>
                    </a:lnTo>
                    <a:lnTo>
                      <a:pt x="689" y="5154"/>
                    </a:lnTo>
                    <a:lnTo>
                      <a:pt x="751" y="5252"/>
                    </a:lnTo>
                    <a:lnTo>
                      <a:pt x="812" y="5350"/>
                    </a:lnTo>
                    <a:lnTo>
                      <a:pt x="881" y="5445"/>
                    </a:lnTo>
                    <a:lnTo>
                      <a:pt x="954" y="5531"/>
                    </a:lnTo>
                    <a:lnTo>
                      <a:pt x="1029" y="5618"/>
                    </a:lnTo>
                    <a:lnTo>
                      <a:pt x="1109" y="5701"/>
                    </a:lnTo>
                    <a:lnTo>
                      <a:pt x="1193" y="5778"/>
                    </a:lnTo>
                    <a:lnTo>
                      <a:pt x="1280" y="5850"/>
                    </a:lnTo>
                    <a:lnTo>
                      <a:pt x="1327" y="5886"/>
                    </a:lnTo>
                    <a:lnTo>
                      <a:pt x="1370" y="5919"/>
                    </a:lnTo>
                    <a:lnTo>
                      <a:pt x="1417" y="5952"/>
                    </a:lnTo>
                    <a:lnTo>
                      <a:pt x="1464" y="5980"/>
                    </a:lnTo>
                    <a:lnTo>
                      <a:pt x="1515" y="6010"/>
                    </a:lnTo>
                    <a:lnTo>
                      <a:pt x="1562" y="6039"/>
                    </a:lnTo>
                    <a:lnTo>
                      <a:pt x="1613" y="6067"/>
                    </a:lnTo>
                    <a:lnTo>
                      <a:pt x="1664" y="6092"/>
                    </a:lnTo>
                    <a:lnTo>
                      <a:pt x="1715" y="6114"/>
                    </a:lnTo>
                    <a:lnTo>
                      <a:pt x="1765" y="6140"/>
                    </a:lnTo>
                    <a:lnTo>
                      <a:pt x="1820" y="6162"/>
                    </a:lnTo>
                    <a:lnTo>
                      <a:pt x="1874" y="6179"/>
                    </a:lnTo>
                    <a:lnTo>
                      <a:pt x="1929" y="6198"/>
                    </a:lnTo>
                    <a:lnTo>
                      <a:pt x="1982" y="6216"/>
                    </a:lnTo>
                    <a:lnTo>
                      <a:pt x="2037" y="6231"/>
                    </a:lnTo>
                    <a:lnTo>
                      <a:pt x="2095" y="6241"/>
                    </a:lnTo>
                    <a:lnTo>
                      <a:pt x="2153" y="6256"/>
                    </a:lnTo>
                    <a:lnTo>
                      <a:pt x="2208" y="6263"/>
                    </a:lnTo>
                    <a:lnTo>
                      <a:pt x="2269" y="6274"/>
                    </a:lnTo>
                    <a:lnTo>
                      <a:pt x="2327" y="6278"/>
                    </a:lnTo>
                    <a:lnTo>
                      <a:pt x="2385" y="6285"/>
                    </a:lnTo>
                    <a:lnTo>
                      <a:pt x="2447" y="6285"/>
                    </a:lnTo>
                    <a:lnTo>
                      <a:pt x="2504" y="6288"/>
                    </a:lnTo>
                    <a:lnTo>
                      <a:pt x="2566" y="6285"/>
                    </a:lnTo>
                    <a:lnTo>
                      <a:pt x="2628" y="6285"/>
                    </a:lnTo>
                    <a:lnTo>
                      <a:pt x="2693" y="6278"/>
                    </a:lnTo>
                    <a:lnTo>
                      <a:pt x="2755" y="6271"/>
                    </a:lnTo>
                    <a:lnTo>
                      <a:pt x="2820" y="6263"/>
                    </a:lnTo>
                    <a:lnTo>
                      <a:pt x="2877" y="6252"/>
                    </a:lnTo>
                    <a:lnTo>
                      <a:pt x="2936" y="6241"/>
                    </a:lnTo>
                    <a:lnTo>
                      <a:pt x="2994" y="6227"/>
                    </a:lnTo>
                    <a:lnTo>
                      <a:pt x="3051" y="6212"/>
                    </a:lnTo>
                    <a:lnTo>
                      <a:pt x="3110" y="6194"/>
                    </a:lnTo>
                    <a:lnTo>
                      <a:pt x="3168" y="6172"/>
                    </a:lnTo>
                    <a:lnTo>
                      <a:pt x="3222" y="6154"/>
                    </a:lnTo>
                    <a:lnTo>
                      <a:pt x="3277" y="6129"/>
                    </a:lnTo>
                    <a:lnTo>
                      <a:pt x="3330" y="6104"/>
                    </a:lnTo>
                    <a:lnTo>
                      <a:pt x="3385" y="6079"/>
                    </a:lnTo>
                    <a:lnTo>
                      <a:pt x="3436" y="6053"/>
                    </a:lnTo>
                    <a:lnTo>
                      <a:pt x="3491" y="6020"/>
                    </a:lnTo>
                    <a:lnTo>
                      <a:pt x="3537" y="5992"/>
                    </a:lnTo>
                    <a:lnTo>
                      <a:pt x="3588" y="5959"/>
                    </a:lnTo>
                    <a:lnTo>
                      <a:pt x="3635" y="5923"/>
                    </a:lnTo>
                    <a:lnTo>
                      <a:pt x="3682" y="5886"/>
                    </a:lnTo>
                    <a:lnTo>
                      <a:pt x="3730" y="5850"/>
                    </a:lnTo>
                    <a:lnTo>
                      <a:pt x="3773" y="5810"/>
                    </a:lnTo>
                    <a:lnTo>
                      <a:pt x="3817" y="5771"/>
                    </a:lnTo>
                    <a:lnTo>
                      <a:pt x="3856" y="5731"/>
                    </a:lnTo>
                    <a:lnTo>
                      <a:pt x="3896" y="5687"/>
                    </a:lnTo>
                    <a:lnTo>
                      <a:pt x="3936" y="5640"/>
                    </a:lnTo>
                    <a:lnTo>
                      <a:pt x="3972" y="5597"/>
                    </a:lnTo>
                    <a:lnTo>
                      <a:pt x="4008" y="5549"/>
                    </a:lnTo>
                    <a:lnTo>
                      <a:pt x="4041" y="5498"/>
                    </a:lnTo>
                    <a:lnTo>
                      <a:pt x="4073" y="5448"/>
                    </a:lnTo>
                    <a:lnTo>
                      <a:pt x="4106" y="5397"/>
                    </a:lnTo>
                    <a:lnTo>
                      <a:pt x="4135" y="5346"/>
                    </a:lnTo>
                    <a:lnTo>
                      <a:pt x="4160" y="5292"/>
                    </a:lnTo>
                    <a:lnTo>
                      <a:pt x="4186" y="5238"/>
                    </a:lnTo>
                    <a:lnTo>
                      <a:pt x="4208" y="5179"/>
                    </a:lnTo>
                    <a:lnTo>
                      <a:pt x="4230" y="5122"/>
                    </a:lnTo>
                    <a:lnTo>
                      <a:pt x="4255" y="5045"/>
                    </a:lnTo>
                    <a:lnTo>
                      <a:pt x="4277" y="4966"/>
                    </a:lnTo>
                    <a:lnTo>
                      <a:pt x="4295" y="4886"/>
                    </a:lnTo>
                    <a:lnTo>
                      <a:pt x="4309" y="4810"/>
                    </a:lnTo>
                    <a:lnTo>
                      <a:pt x="4317" y="4730"/>
                    </a:lnTo>
                    <a:lnTo>
                      <a:pt x="4324" y="4650"/>
                    </a:lnTo>
                    <a:lnTo>
                      <a:pt x="4327" y="4575"/>
                    </a:lnTo>
                    <a:lnTo>
                      <a:pt x="4327" y="4495"/>
                    </a:lnTo>
                    <a:lnTo>
                      <a:pt x="4324" y="4418"/>
                    </a:lnTo>
                    <a:lnTo>
                      <a:pt x="4317" y="4339"/>
                    </a:lnTo>
                    <a:lnTo>
                      <a:pt x="4305" y="4263"/>
                    </a:lnTo>
                    <a:lnTo>
                      <a:pt x="4295" y="4187"/>
                    </a:lnTo>
                    <a:lnTo>
                      <a:pt x="4277" y="4107"/>
                    </a:lnTo>
                    <a:lnTo>
                      <a:pt x="4258" y="4031"/>
                    </a:lnTo>
                    <a:lnTo>
                      <a:pt x="4240" y="3955"/>
                    </a:lnTo>
                    <a:lnTo>
                      <a:pt x="4215" y="3883"/>
                    </a:lnTo>
                    <a:lnTo>
                      <a:pt x="4193" y="3806"/>
                    </a:lnTo>
                    <a:lnTo>
                      <a:pt x="4165" y="3730"/>
                    </a:lnTo>
                    <a:lnTo>
                      <a:pt x="4135" y="3657"/>
                    </a:lnTo>
                    <a:lnTo>
                      <a:pt x="4103" y="3585"/>
                    </a:lnTo>
                    <a:lnTo>
                      <a:pt x="4038" y="3440"/>
                    </a:lnTo>
                    <a:lnTo>
                      <a:pt x="3964" y="3295"/>
                    </a:lnTo>
                    <a:lnTo>
                      <a:pt x="3885" y="3157"/>
                    </a:lnTo>
                    <a:lnTo>
                      <a:pt x="3805" y="3020"/>
                    </a:lnTo>
                    <a:lnTo>
                      <a:pt x="3718" y="2889"/>
                    </a:lnTo>
                    <a:cubicBezTo>
                      <a:pt x="3690" y="2846"/>
                      <a:pt x="3660" y="2802"/>
                      <a:pt x="3631" y="2759"/>
                    </a:cubicBezTo>
                    <a:lnTo>
                      <a:pt x="3628" y="2755"/>
                    </a:lnTo>
                    <a:lnTo>
                      <a:pt x="3624" y="2752"/>
                    </a:lnTo>
                    <a:lnTo>
                      <a:pt x="3621" y="2748"/>
                    </a:lnTo>
                    <a:lnTo>
                      <a:pt x="3617" y="2748"/>
                    </a:lnTo>
                    <a:lnTo>
                      <a:pt x="3613" y="2744"/>
                    </a:lnTo>
                    <a:lnTo>
                      <a:pt x="3606" y="2744"/>
                    </a:lnTo>
                    <a:lnTo>
                      <a:pt x="3603" y="2741"/>
                    </a:lnTo>
                    <a:lnTo>
                      <a:pt x="3599" y="2741"/>
                    </a:lnTo>
                    <a:lnTo>
                      <a:pt x="3591" y="2744"/>
                    </a:lnTo>
                    <a:lnTo>
                      <a:pt x="3584" y="2744"/>
                    </a:lnTo>
                    <a:lnTo>
                      <a:pt x="3577" y="2748"/>
                    </a:lnTo>
                    <a:lnTo>
                      <a:pt x="3570" y="2752"/>
                    </a:lnTo>
                    <a:lnTo>
                      <a:pt x="3516" y="2690"/>
                    </a:lnTo>
                    <a:lnTo>
                      <a:pt x="3457" y="2625"/>
                    </a:lnTo>
                    <a:lnTo>
                      <a:pt x="3396" y="2560"/>
                    </a:lnTo>
                    <a:lnTo>
                      <a:pt x="3334" y="2498"/>
                    </a:lnTo>
                    <a:lnTo>
                      <a:pt x="3330" y="2494"/>
                    </a:lnTo>
                    <a:lnTo>
                      <a:pt x="3327" y="2491"/>
                    </a:lnTo>
                    <a:lnTo>
                      <a:pt x="3317" y="2491"/>
                    </a:lnTo>
                    <a:lnTo>
                      <a:pt x="3312" y="2494"/>
                    </a:lnTo>
                    <a:lnTo>
                      <a:pt x="3309" y="2498"/>
                    </a:lnTo>
                    <a:lnTo>
                      <a:pt x="3305" y="2501"/>
                    </a:lnTo>
                    <a:lnTo>
                      <a:pt x="3305" y="2505"/>
                    </a:lnTo>
                    <a:lnTo>
                      <a:pt x="3305" y="2509"/>
                    </a:lnTo>
                    <a:lnTo>
                      <a:pt x="3305" y="2513"/>
                    </a:lnTo>
                    <a:lnTo>
                      <a:pt x="3305" y="2516"/>
                    </a:lnTo>
                    <a:lnTo>
                      <a:pt x="3305" y="2520"/>
                    </a:lnTo>
                    <a:lnTo>
                      <a:pt x="3309" y="2520"/>
                    </a:lnTo>
                    <a:lnTo>
                      <a:pt x="3338" y="2556"/>
                    </a:lnTo>
                    <a:lnTo>
                      <a:pt x="3364" y="2588"/>
                    </a:lnTo>
                    <a:lnTo>
                      <a:pt x="3389" y="2625"/>
                    </a:lnTo>
                    <a:lnTo>
                      <a:pt x="3414" y="2665"/>
                    </a:lnTo>
                    <a:lnTo>
                      <a:pt x="3439" y="2701"/>
                    </a:lnTo>
                    <a:lnTo>
                      <a:pt x="3461" y="2741"/>
                    </a:lnTo>
                    <a:lnTo>
                      <a:pt x="3483" y="2781"/>
                    </a:lnTo>
                    <a:lnTo>
                      <a:pt x="3501" y="2824"/>
                    </a:lnTo>
                    <a:lnTo>
                      <a:pt x="3523" y="2864"/>
                    </a:lnTo>
                    <a:lnTo>
                      <a:pt x="3541" y="2908"/>
                    </a:lnTo>
                    <a:lnTo>
                      <a:pt x="3573" y="2995"/>
                    </a:lnTo>
                    <a:lnTo>
                      <a:pt x="3599" y="3085"/>
                    </a:lnTo>
                    <a:lnTo>
                      <a:pt x="3624" y="3175"/>
                    </a:lnTo>
                    <a:lnTo>
                      <a:pt x="3643" y="3270"/>
                    </a:lnTo>
                    <a:lnTo>
                      <a:pt x="3657" y="3364"/>
                    </a:lnTo>
                    <a:lnTo>
                      <a:pt x="3668" y="3458"/>
                    </a:lnTo>
                    <a:lnTo>
                      <a:pt x="3675" y="3556"/>
                    </a:lnTo>
                    <a:lnTo>
                      <a:pt x="3675" y="3650"/>
                    </a:lnTo>
                    <a:lnTo>
                      <a:pt x="3671" y="3744"/>
                    </a:lnTo>
                    <a:lnTo>
                      <a:pt x="3664" y="3839"/>
                    </a:lnTo>
                    <a:lnTo>
                      <a:pt x="3653" y="3929"/>
                    </a:lnTo>
                    <a:lnTo>
                      <a:pt x="3646" y="3944"/>
                    </a:lnTo>
                    <a:lnTo>
                      <a:pt x="3643" y="3958"/>
                    </a:lnTo>
                    <a:lnTo>
                      <a:pt x="3635" y="3973"/>
                    </a:lnTo>
                    <a:lnTo>
                      <a:pt x="3631" y="3991"/>
                    </a:lnTo>
                    <a:cubicBezTo>
                      <a:pt x="3631" y="4013"/>
                      <a:pt x="3628" y="4031"/>
                      <a:pt x="3624" y="4053"/>
                    </a:cubicBezTo>
                    <a:lnTo>
                      <a:pt x="3613" y="4107"/>
                    </a:lnTo>
                    <a:cubicBezTo>
                      <a:pt x="3610" y="4125"/>
                      <a:pt x="3606" y="4143"/>
                      <a:pt x="3603" y="4162"/>
                    </a:cubicBezTo>
                    <a:lnTo>
                      <a:pt x="3570" y="4252"/>
                    </a:lnTo>
                    <a:lnTo>
                      <a:pt x="3534" y="4343"/>
                    </a:lnTo>
                    <a:lnTo>
                      <a:pt x="3491" y="4433"/>
                    </a:lnTo>
                    <a:lnTo>
                      <a:pt x="3447" y="4520"/>
                    </a:lnTo>
                    <a:lnTo>
                      <a:pt x="3421" y="4563"/>
                    </a:lnTo>
                    <a:lnTo>
                      <a:pt x="3392" y="4604"/>
                    </a:lnTo>
                    <a:lnTo>
                      <a:pt x="3367" y="4644"/>
                    </a:lnTo>
                    <a:lnTo>
                      <a:pt x="3338" y="4684"/>
                    </a:lnTo>
                    <a:lnTo>
                      <a:pt x="3309" y="4723"/>
                    </a:lnTo>
                    <a:lnTo>
                      <a:pt x="3280" y="4763"/>
                    </a:lnTo>
                    <a:lnTo>
                      <a:pt x="3247" y="4799"/>
                    </a:lnTo>
                    <a:lnTo>
                      <a:pt x="3215" y="4836"/>
                    </a:lnTo>
                    <a:lnTo>
                      <a:pt x="3178" y="4875"/>
                    </a:lnTo>
                    <a:lnTo>
                      <a:pt x="3138" y="4908"/>
                    </a:lnTo>
                    <a:lnTo>
                      <a:pt x="3066" y="4980"/>
                    </a:lnTo>
                    <a:lnTo>
                      <a:pt x="3030" y="4998"/>
                    </a:lnTo>
                    <a:lnTo>
                      <a:pt x="2990" y="5017"/>
                    </a:lnTo>
                    <a:lnTo>
                      <a:pt x="2954" y="5035"/>
                    </a:lnTo>
                    <a:lnTo>
                      <a:pt x="2914" y="5053"/>
                    </a:lnTo>
                    <a:lnTo>
                      <a:pt x="2877" y="5067"/>
                    </a:lnTo>
                    <a:lnTo>
                      <a:pt x="2838" y="5078"/>
                    </a:lnTo>
                    <a:lnTo>
                      <a:pt x="2798" y="5089"/>
                    </a:lnTo>
                    <a:lnTo>
                      <a:pt x="2755" y="5100"/>
                    </a:lnTo>
                    <a:lnTo>
                      <a:pt x="2715" y="5107"/>
                    </a:lnTo>
                    <a:lnTo>
                      <a:pt x="2675" y="5114"/>
                    </a:lnTo>
                    <a:lnTo>
                      <a:pt x="2631" y="5122"/>
                    </a:lnTo>
                    <a:lnTo>
                      <a:pt x="2591" y="5125"/>
                    </a:lnTo>
                    <a:lnTo>
                      <a:pt x="2548" y="5129"/>
                    </a:lnTo>
                    <a:lnTo>
                      <a:pt x="2461" y="5129"/>
                    </a:lnTo>
                    <a:lnTo>
                      <a:pt x="2417" y="5125"/>
                    </a:lnTo>
                    <a:lnTo>
                      <a:pt x="2374" y="5125"/>
                    </a:lnTo>
                    <a:lnTo>
                      <a:pt x="2334" y="5118"/>
                    </a:lnTo>
                    <a:lnTo>
                      <a:pt x="2290" y="5114"/>
                    </a:lnTo>
                    <a:lnTo>
                      <a:pt x="2247" y="5107"/>
                    </a:lnTo>
                    <a:lnTo>
                      <a:pt x="2160" y="5089"/>
                    </a:lnTo>
                    <a:lnTo>
                      <a:pt x="2073" y="5067"/>
                    </a:lnTo>
                    <a:lnTo>
                      <a:pt x="1986" y="5038"/>
                    </a:lnTo>
                    <a:lnTo>
                      <a:pt x="1903" y="5005"/>
                    </a:lnTo>
                    <a:lnTo>
                      <a:pt x="1816" y="4970"/>
                    </a:lnTo>
                    <a:lnTo>
                      <a:pt x="1736" y="4926"/>
                    </a:lnTo>
                    <a:lnTo>
                      <a:pt x="1653" y="4879"/>
                    </a:lnTo>
                    <a:lnTo>
                      <a:pt x="1577" y="4828"/>
                    </a:lnTo>
                    <a:lnTo>
                      <a:pt x="1497" y="4770"/>
                    </a:lnTo>
                    <a:lnTo>
                      <a:pt x="1425" y="4712"/>
                    </a:lnTo>
                    <a:lnTo>
                      <a:pt x="1352" y="4647"/>
                    </a:lnTo>
                    <a:lnTo>
                      <a:pt x="1287" y="4578"/>
                    </a:lnTo>
                    <a:lnTo>
                      <a:pt x="1221" y="4510"/>
                    </a:lnTo>
                    <a:lnTo>
                      <a:pt x="1160" y="4433"/>
                    </a:lnTo>
                    <a:lnTo>
                      <a:pt x="1131" y="4393"/>
                    </a:lnTo>
                    <a:lnTo>
                      <a:pt x="1106" y="4353"/>
                    </a:lnTo>
                    <a:lnTo>
                      <a:pt x="1077" y="4310"/>
                    </a:lnTo>
                    <a:lnTo>
                      <a:pt x="1051" y="4270"/>
                    </a:lnTo>
                    <a:lnTo>
                      <a:pt x="1029" y="4227"/>
                    </a:lnTo>
                    <a:lnTo>
                      <a:pt x="1004" y="4183"/>
                    </a:lnTo>
                    <a:lnTo>
                      <a:pt x="982" y="4140"/>
                    </a:lnTo>
                    <a:lnTo>
                      <a:pt x="964" y="4092"/>
                    </a:lnTo>
                    <a:lnTo>
                      <a:pt x="942" y="4049"/>
                    </a:lnTo>
                    <a:lnTo>
                      <a:pt x="925" y="4002"/>
                    </a:lnTo>
                    <a:lnTo>
                      <a:pt x="910" y="3955"/>
                    </a:lnTo>
                    <a:lnTo>
                      <a:pt x="895" y="3904"/>
                    </a:lnTo>
                    <a:lnTo>
                      <a:pt x="881" y="3857"/>
                    </a:lnTo>
                    <a:lnTo>
                      <a:pt x="870" y="3806"/>
                    </a:lnTo>
                    <a:lnTo>
                      <a:pt x="860" y="3756"/>
                    </a:lnTo>
                    <a:lnTo>
                      <a:pt x="848" y="3705"/>
                    </a:lnTo>
                    <a:lnTo>
                      <a:pt x="841" y="3640"/>
                    </a:lnTo>
                    <a:lnTo>
                      <a:pt x="834" y="3578"/>
                    </a:lnTo>
                    <a:lnTo>
                      <a:pt x="827" y="3516"/>
                    </a:lnTo>
                    <a:lnTo>
                      <a:pt x="823" y="3451"/>
                    </a:lnTo>
                    <a:lnTo>
                      <a:pt x="823" y="3389"/>
                    </a:lnTo>
                    <a:lnTo>
                      <a:pt x="823" y="3328"/>
                    </a:lnTo>
                    <a:lnTo>
                      <a:pt x="827" y="3266"/>
                    </a:lnTo>
                    <a:lnTo>
                      <a:pt x="830" y="3208"/>
                    </a:lnTo>
                    <a:lnTo>
                      <a:pt x="838" y="3147"/>
                    </a:lnTo>
                    <a:lnTo>
                      <a:pt x="845" y="3085"/>
                    </a:lnTo>
                    <a:lnTo>
                      <a:pt x="852" y="3027"/>
                    </a:lnTo>
                    <a:lnTo>
                      <a:pt x="867" y="2966"/>
                    </a:lnTo>
                    <a:lnTo>
                      <a:pt x="877" y="2908"/>
                    </a:lnTo>
                    <a:lnTo>
                      <a:pt x="892" y="2849"/>
                    </a:lnTo>
                    <a:lnTo>
                      <a:pt x="910" y="2792"/>
                    </a:lnTo>
                    <a:lnTo>
                      <a:pt x="925" y="2734"/>
                    </a:lnTo>
                    <a:lnTo>
                      <a:pt x="947" y="2675"/>
                    </a:lnTo>
                    <a:lnTo>
                      <a:pt x="964" y="2621"/>
                    </a:lnTo>
                    <a:lnTo>
                      <a:pt x="986" y="2563"/>
                    </a:lnTo>
                    <a:lnTo>
                      <a:pt x="1012" y="2509"/>
                    </a:lnTo>
                    <a:lnTo>
                      <a:pt x="1062" y="2401"/>
                    </a:lnTo>
                    <a:lnTo>
                      <a:pt x="1121" y="2292"/>
                    </a:lnTo>
                    <a:lnTo>
                      <a:pt x="1181" y="2187"/>
                    </a:lnTo>
                    <a:lnTo>
                      <a:pt x="1247" y="2085"/>
                    </a:lnTo>
                    <a:lnTo>
                      <a:pt x="1320" y="1983"/>
                    </a:lnTo>
                    <a:lnTo>
                      <a:pt x="1395" y="1886"/>
                    </a:lnTo>
                    <a:lnTo>
                      <a:pt x="1475" y="1792"/>
                    </a:lnTo>
                    <a:lnTo>
                      <a:pt x="1559" y="1700"/>
                    </a:lnTo>
                    <a:lnTo>
                      <a:pt x="1646" y="1613"/>
                    </a:lnTo>
                    <a:lnTo>
                      <a:pt x="1736" y="1526"/>
                    </a:lnTo>
                    <a:lnTo>
                      <a:pt x="1830" y="1444"/>
                    </a:lnTo>
                    <a:lnTo>
                      <a:pt x="1925" y="1364"/>
                    </a:lnTo>
                    <a:lnTo>
                      <a:pt x="2026" y="1287"/>
                    </a:lnTo>
                    <a:lnTo>
                      <a:pt x="2128" y="1215"/>
                    </a:lnTo>
                    <a:lnTo>
                      <a:pt x="2229" y="1146"/>
                    </a:lnTo>
                    <a:lnTo>
                      <a:pt x="2334" y="1081"/>
                    </a:lnTo>
                    <a:lnTo>
                      <a:pt x="2443" y="1019"/>
                    </a:lnTo>
                    <a:lnTo>
                      <a:pt x="2551" y="961"/>
                    </a:lnTo>
                    <a:lnTo>
                      <a:pt x="2660" y="911"/>
                    </a:lnTo>
                    <a:lnTo>
                      <a:pt x="2769" y="860"/>
                    </a:lnTo>
                    <a:lnTo>
                      <a:pt x="2882" y="813"/>
                    </a:lnTo>
                    <a:lnTo>
                      <a:pt x="2990" y="773"/>
                    </a:lnTo>
                    <a:lnTo>
                      <a:pt x="3099" y="737"/>
                    </a:lnTo>
                    <a:lnTo>
                      <a:pt x="3204" y="705"/>
                    </a:lnTo>
                    <a:lnTo>
                      <a:pt x="3312" y="675"/>
                    </a:lnTo>
                    <a:lnTo>
                      <a:pt x="3421" y="650"/>
                    </a:lnTo>
                    <a:lnTo>
                      <a:pt x="3530" y="628"/>
                    </a:lnTo>
                    <a:lnTo>
                      <a:pt x="3635" y="610"/>
                    </a:lnTo>
                    <a:lnTo>
                      <a:pt x="3744" y="596"/>
                    </a:lnTo>
                    <a:lnTo>
                      <a:pt x="3852" y="585"/>
                    </a:lnTo>
                    <a:lnTo>
                      <a:pt x="3961" y="574"/>
                    </a:lnTo>
                    <a:lnTo>
                      <a:pt x="4070" y="570"/>
                    </a:lnTo>
                    <a:lnTo>
                      <a:pt x="4178" y="566"/>
                    </a:lnTo>
                    <a:lnTo>
                      <a:pt x="4287" y="570"/>
                    </a:lnTo>
                    <a:lnTo>
                      <a:pt x="4396" y="574"/>
                    </a:lnTo>
                    <a:lnTo>
                      <a:pt x="4501" y="581"/>
                    </a:lnTo>
                    <a:lnTo>
                      <a:pt x="4610" y="592"/>
                    </a:lnTo>
                    <a:lnTo>
                      <a:pt x="4715" y="603"/>
                    </a:lnTo>
                    <a:lnTo>
                      <a:pt x="4820" y="621"/>
                    </a:lnTo>
                    <a:lnTo>
                      <a:pt x="4926" y="639"/>
                    </a:lnTo>
                    <a:lnTo>
                      <a:pt x="5030" y="661"/>
                    </a:lnTo>
                    <a:lnTo>
                      <a:pt x="5135" y="686"/>
                    </a:lnTo>
                    <a:lnTo>
                      <a:pt x="5237" y="715"/>
                    </a:lnTo>
                    <a:lnTo>
                      <a:pt x="5339" y="748"/>
                    </a:lnTo>
                    <a:lnTo>
                      <a:pt x="5440" y="780"/>
                    </a:lnTo>
                    <a:lnTo>
                      <a:pt x="5538" y="817"/>
                    </a:lnTo>
                    <a:lnTo>
                      <a:pt x="5635" y="857"/>
                    </a:lnTo>
                    <a:lnTo>
                      <a:pt x="5733" y="896"/>
                    </a:lnTo>
                    <a:lnTo>
                      <a:pt x="5827" y="939"/>
                    </a:lnTo>
                    <a:lnTo>
                      <a:pt x="5921" y="987"/>
                    </a:lnTo>
                    <a:lnTo>
                      <a:pt x="6016" y="1038"/>
                    </a:lnTo>
                    <a:lnTo>
                      <a:pt x="6107" y="1092"/>
                    </a:lnTo>
                    <a:lnTo>
                      <a:pt x="6197" y="1146"/>
                    </a:lnTo>
                    <a:lnTo>
                      <a:pt x="6284" y="1200"/>
                    </a:lnTo>
                    <a:lnTo>
                      <a:pt x="6371" y="1262"/>
                    </a:lnTo>
                    <a:lnTo>
                      <a:pt x="6454" y="1324"/>
                    </a:lnTo>
                    <a:lnTo>
                      <a:pt x="6538" y="1389"/>
                    </a:lnTo>
                    <a:lnTo>
                      <a:pt x="6617" y="1454"/>
                    </a:lnTo>
                    <a:lnTo>
                      <a:pt x="6697" y="1523"/>
                    </a:lnTo>
                    <a:lnTo>
                      <a:pt x="6769" y="1596"/>
                    </a:lnTo>
                    <a:lnTo>
                      <a:pt x="6846" y="1668"/>
                    </a:lnTo>
                    <a:lnTo>
                      <a:pt x="6918" y="1744"/>
                    </a:lnTo>
                    <a:lnTo>
                      <a:pt x="6987" y="1824"/>
                    </a:lnTo>
                    <a:lnTo>
                      <a:pt x="7052" y="1904"/>
                    </a:lnTo>
                    <a:lnTo>
                      <a:pt x="7117" y="1983"/>
                    </a:lnTo>
                    <a:lnTo>
                      <a:pt x="7179" y="2067"/>
                    </a:lnTo>
                    <a:lnTo>
                      <a:pt x="7237" y="2154"/>
                    </a:lnTo>
                    <a:lnTo>
                      <a:pt x="7295" y="2244"/>
                    </a:lnTo>
                    <a:lnTo>
                      <a:pt x="7346" y="2331"/>
                    </a:lnTo>
                    <a:lnTo>
                      <a:pt x="7396" y="2426"/>
                    </a:lnTo>
                    <a:lnTo>
                      <a:pt x="7443" y="2520"/>
                    </a:lnTo>
                    <a:lnTo>
                      <a:pt x="7491" y="2614"/>
                    </a:lnTo>
                    <a:lnTo>
                      <a:pt x="7530" y="2712"/>
                    </a:lnTo>
                    <a:lnTo>
                      <a:pt x="7570" y="2814"/>
                    </a:lnTo>
                    <a:lnTo>
                      <a:pt x="7603" y="2915"/>
                    </a:lnTo>
                    <a:lnTo>
                      <a:pt x="7636" y="3016"/>
                    </a:lnTo>
                    <a:lnTo>
                      <a:pt x="7665" y="3122"/>
                    </a:lnTo>
                    <a:lnTo>
                      <a:pt x="7687" y="3227"/>
                    </a:lnTo>
                    <a:lnTo>
                      <a:pt x="7709" y="3335"/>
                    </a:lnTo>
                    <a:lnTo>
                      <a:pt x="7726" y="3444"/>
                    </a:lnTo>
                    <a:lnTo>
                      <a:pt x="7741" y="3556"/>
                    </a:lnTo>
                    <a:lnTo>
                      <a:pt x="7752" y="3669"/>
                    </a:lnTo>
                    <a:lnTo>
                      <a:pt x="7759" y="3781"/>
                    </a:lnTo>
                    <a:lnTo>
                      <a:pt x="7759" y="3896"/>
                    </a:lnTo>
                    <a:lnTo>
                      <a:pt x="7759" y="4013"/>
                    </a:lnTo>
                    <a:lnTo>
                      <a:pt x="7752" y="4132"/>
                    </a:lnTo>
                    <a:lnTo>
                      <a:pt x="7741" y="4256"/>
                    </a:lnTo>
                    <a:lnTo>
                      <a:pt x="7726" y="4375"/>
                    </a:lnTo>
                    <a:lnTo>
                      <a:pt x="7709" y="4495"/>
                    </a:lnTo>
                    <a:lnTo>
                      <a:pt x="7687" y="4610"/>
                    </a:lnTo>
                    <a:lnTo>
                      <a:pt x="7661" y="4727"/>
                    </a:lnTo>
                    <a:lnTo>
                      <a:pt x="7632" y="4839"/>
                    </a:lnTo>
                    <a:lnTo>
                      <a:pt x="7600" y="4951"/>
                    </a:lnTo>
                    <a:lnTo>
                      <a:pt x="7563" y="5060"/>
                    </a:lnTo>
                    <a:lnTo>
                      <a:pt x="7527" y="5169"/>
                    </a:lnTo>
                    <a:lnTo>
                      <a:pt x="7483" y="5274"/>
                    </a:lnTo>
                    <a:lnTo>
                      <a:pt x="7436" y="5379"/>
                    </a:lnTo>
                    <a:lnTo>
                      <a:pt x="7389" y="5480"/>
                    </a:lnTo>
                    <a:lnTo>
                      <a:pt x="7335" y="5582"/>
                    </a:lnTo>
                    <a:lnTo>
                      <a:pt x="7281" y="5679"/>
                    </a:lnTo>
                    <a:lnTo>
                      <a:pt x="7222" y="5778"/>
                    </a:lnTo>
                    <a:lnTo>
                      <a:pt x="7165" y="5875"/>
                    </a:lnTo>
                    <a:lnTo>
                      <a:pt x="7100" y="5970"/>
                    </a:lnTo>
                    <a:lnTo>
                      <a:pt x="7035" y="6064"/>
                    </a:lnTo>
                    <a:lnTo>
                      <a:pt x="6965" y="6154"/>
                    </a:lnTo>
                    <a:lnTo>
                      <a:pt x="6896" y="6245"/>
                    </a:lnTo>
                    <a:lnTo>
                      <a:pt x="6824" y="6332"/>
                    </a:lnTo>
                    <a:lnTo>
                      <a:pt x="6748" y="6423"/>
                    </a:lnTo>
                    <a:lnTo>
                      <a:pt x="6672" y="6510"/>
                    </a:lnTo>
                    <a:lnTo>
                      <a:pt x="6592" y="6593"/>
                    </a:lnTo>
                    <a:lnTo>
                      <a:pt x="6513" y="6676"/>
                    </a:lnTo>
                    <a:lnTo>
                      <a:pt x="6429" y="6760"/>
                    </a:lnTo>
                    <a:lnTo>
                      <a:pt x="6259" y="6923"/>
                    </a:lnTo>
                    <a:lnTo>
                      <a:pt x="6081" y="7082"/>
                    </a:lnTo>
                    <a:lnTo>
                      <a:pt x="5900" y="7234"/>
                    </a:lnTo>
                    <a:lnTo>
                      <a:pt x="5712" y="7387"/>
                    </a:lnTo>
                    <a:lnTo>
                      <a:pt x="5523" y="7532"/>
                    </a:lnTo>
                    <a:lnTo>
                      <a:pt x="5327" y="7676"/>
                    </a:lnTo>
                    <a:lnTo>
                      <a:pt x="5132" y="7818"/>
                    </a:lnTo>
                    <a:lnTo>
                      <a:pt x="4730" y="8093"/>
                    </a:lnTo>
                    <a:cubicBezTo>
                      <a:pt x="4595" y="8184"/>
                      <a:pt x="4461" y="8271"/>
                      <a:pt x="4327" y="8362"/>
                    </a:cubicBezTo>
                    <a:cubicBezTo>
                      <a:pt x="4059" y="8535"/>
                      <a:pt x="3798" y="8709"/>
                      <a:pt x="3541" y="8880"/>
                    </a:cubicBezTo>
                    <a:cubicBezTo>
                      <a:pt x="3414" y="8967"/>
                      <a:pt x="3287" y="9049"/>
                      <a:pt x="3164" y="9133"/>
                    </a:cubicBezTo>
                    <a:cubicBezTo>
                      <a:pt x="3106" y="9176"/>
                      <a:pt x="3044" y="9220"/>
                      <a:pt x="2986" y="9263"/>
                    </a:cubicBezTo>
                    <a:cubicBezTo>
                      <a:pt x="2929" y="9307"/>
                      <a:pt x="2870" y="9350"/>
                      <a:pt x="2812" y="9390"/>
                    </a:cubicBezTo>
                    <a:lnTo>
                      <a:pt x="2675" y="9499"/>
                    </a:lnTo>
                    <a:lnTo>
                      <a:pt x="2537" y="9608"/>
                    </a:lnTo>
                    <a:lnTo>
                      <a:pt x="2403" y="9717"/>
                    </a:lnTo>
                    <a:lnTo>
                      <a:pt x="2273" y="9829"/>
                    </a:lnTo>
                    <a:lnTo>
                      <a:pt x="2146" y="9945"/>
                    </a:lnTo>
                    <a:lnTo>
                      <a:pt x="2019" y="10064"/>
                    </a:lnTo>
                    <a:lnTo>
                      <a:pt x="1899" y="10184"/>
                    </a:lnTo>
                    <a:lnTo>
                      <a:pt x="1780" y="10307"/>
                    </a:lnTo>
                    <a:lnTo>
                      <a:pt x="1664" y="10431"/>
                    </a:lnTo>
                    <a:lnTo>
                      <a:pt x="1551" y="10558"/>
                    </a:lnTo>
                    <a:lnTo>
                      <a:pt x="1442" y="10685"/>
                    </a:lnTo>
                    <a:lnTo>
                      <a:pt x="1338" y="10818"/>
                    </a:lnTo>
                    <a:lnTo>
                      <a:pt x="1236" y="10952"/>
                    </a:lnTo>
                    <a:lnTo>
                      <a:pt x="1138" y="11086"/>
                    </a:lnTo>
                    <a:lnTo>
                      <a:pt x="1047" y="11224"/>
                    </a:lnTo>
                    <a:lnTo>
                      <a:pt x="957" y="11366"/>
                    </a:lnTo>
                    <a:lnTo>
                      <a:pt x="874" y="11506"/>
                    </a:lnTo>
                    <a:lnTo>
                      <a:pt x="794" y="11652"/>
                    </a:lnTo>
                    <a:lnTo>
                      <a:pt x="718" y="11800"/>
                    </a:lnTo>
                    <a:lnTo>
                      <a:pt x="646" y="11953"/>
                    </a:lnTo>
                    <a:lnTo>
                      <a:pt x="580" y="12105"/>
                    </a:lnTo>
                    <a:lnTo>
                      <a:pt x="519" y="12257"/>
                    </a:lnTo>
                    <a:cubicBezTo>
                      <a:pt x="0" y="13714"/>
                      <a:pt x="189" y="15388"/>
                      <a:pt x="1001" y="16696"/>
                    </a:cubicBezTo>
                    <a:lnTo>
                      <a:pt x="1062" y="16798"/>
                    </a:lnTo>
                    <a:lnTo>
                      <a:pt x="1128" y="16892"/>
                    </a:lnTo>
                    <a:lnTo>
                      <a:pt x="1196" y="16990"/>
                    </a:lnTo>
                    <a:lnTo>
                      <a:pt x="1265" y="17084"/>
                    </a:lnTo>
                    <a:lnTo>
                      <a:pt x="1338" y="17178"/>
                    </a:lnTo>
                    <a:lnTo>
                      <a:pt x="1410" y="17268"/>
                    </a:lnTo>
                    <a:lnTo>
                      <a:pt x="1482" y="17360"/>
                    </a:lnTo>
                    <a:lnTo>
                      <a:pt x="1562" y="17447"/>
                    </a:lnTo>
                    <a:lnTo>
                      <a:pt x="1638" y="17534"/>
                    </a:lnTo>
                    <a:lnTo>
                      <a:pt x="1718" y="17616"/>
                    </a:lnTo>
                    <a:lnTo>
                      <a:pt x="1802" y="17700"/>
                    </a:lnTo>
                    <a:lnTo>
                      <a:pt x="1885" y="17780"/>
                    </a:lnTo>
                    <a:lnTo>
                      <a:pt x="1972" y="17860"/>
                    </a:lnTo>
                    <a:lnTo>
                      <a:pt x="2055" y="17935"/>
                    </a:lnTo>
                    <a:lnTo>
                      <a:pt x="2146" y="18012"/>
                    </a:lnTo>
                    <a:lnTo>
                      <a:pt x="2236" y="18084"/>
                    </a:lnTo>
                    <a:lnTo>
                      <a:pt x="2327" y="18153"/>
                    </a:lnTo>
                    <a:lnTo>
                      <a:pt x="2417" y="18221"/>
                    </a:lnTo>
                    <a:lnTo>
                      <a:pt x="2512" y="18290"/>
                    </a:lnTo>
                    <a:lnTo>
                      <a:pt x="2609" y="18352"/>
                    </a:lnTo>
                    <a:lnTo>
                      <a:pt x="2703" y="18417"/>
                    </a:lnTo>
                    <a:lnTo>
                      <a:pt x="2802" y="18475"/>
                    </a:lnTo>
                    <a:lnTo>
                      <a:pt x="2903" y="18534"/>
                    </a:lnTo>
                    <a:lnTo>
                      <a:pt x="3004" y="18588"/>
                    </a:lnTo>
                    <a:lnTo>
                      <a:pt x="3106" y="18642"/>
                    </a:lnTo>
                    <a:lnTo>
                      <a:pt x="3208" y="18693"/>
                    </a:lnTo>
                    <a:lnTo>
                      <a:pt x="3312" y="18740"/>
                    </a:lnTo>
                    <a:lnTo>
                      <a:pt x="3414" y="18787"/>
                    </a:lnTo>
                    <a:lnTo>
                      <a:pt x="3523" y="18830"/>
                    </a:lnTo>
                    <a:lnTo>
                      <a:pt x="3628" y="18870"/>
                    </a:lnTo>
                    <a:lnTo>
                      <a:pt x="3737" y="18907"/>
                    </a:lnTo>
                    <a:lnTo>
                      <a:pt x="3845" y="18942"/>
                    </a:lnTo>
                    <a:lnTo>
                      <a:pt x="3954" y="18975"/>
                    </a:lnTo>
                    <a:lnTo>
                      <a:pt x="4063" y="19004"/>
                    </a:lnTo>
                    <a:lnTo>
                      <a:pt x="4175" y="19029"/>
                    </a:lnTo>
                    <a:lnTo>
                      <a:pt x="4287" y="19055"/>
                    </a:lnTo>
                    <a:lnTo>
                      <a:pt x="4399" y="19077"/>
                    </a:lnTo>
                    <a:lnTo>
                      <a:pt x="4512" y="19095"/>
                    </a:lnTo>
                    <a:lnTo>
                      <a:pt x="4625" y="19109"/>
                    </a:lnTo>
                    <a:lnTo>
                      <a:pt x="4737" y="19124"/>
                    </a:lnTo>
                    <a:lnTo>
                      <a:pt x="4852" y="19131"/>
                    </a:lnTo>
                    <a:lnTo>
                      <a:pt x="4969" y="19138"/>
                    </a:lnTo>
                    <a:lnTo>
                      <a:pt x="5085" y="19142"/>
                    </a:lnTo>
                    <a:lnTo>
                      <a:pt x="5200" y="19142"/>
                    </a:lnTo>
                    <a:lnTo>
                      <a:pt x="5317" y="19138"/>
                    </a:lnTo>
                    <a:lnTo>
                      <a:pt x="5433" y="19131"/>
                    </a:lnTo>
                    <a:lnTo>
                      <a:pt x="5548" y="19124"/>
                    </a:lnTo>
                    <a:lnTo>
                      <a:pt x="5665" y="19109"/>
                    </a:lnTo>
                    <a:lnTo>
                      <a:pt x="5780" y="19095"/>
                    </a:lnTo>
                    <a:lnTo>
                      <a:pt x="5900" y="19073"/>
                    </a:lnTo>
                    <a:lnTo>
                      <a:pt x="6016" y="19051"/>
                    </a:lnTo>
                    <a:lnTo>
                      <a:pt x="6135" y="19026"/>
                    </a:lnTo>
                    <a:lnTo>
                      <a:pt x="6252" y="18997"/>
                    </a:lnTo>
                    <a:lnTo>
                      <a:pt x="6367" y="18961"/>
                    </a:lnTo>
                    <a:lnTo>
                      <a:pt x="6487" y="18925"/>
                    </a:lnTo>
                    <a:lnTo>
                      <a:pt x="6603" y="18885"/>
                    </a:lnTo>
                    <a:lnTo>
                      <a:pt x="6719" y="18842"/>
                    </a:lnTo>
                    <a:lnTo>
                      <a:pt x="6839" y="18790"/>
                    </a:lnTo>
                    <a:lnTo>
                      <a:pt x="6955" y="18740"/>
                    </a:lnTo>
                    <a:lnTo>
                      <a:pt x="7070" y="18686"/>
                    </a:lnTo>
                    <a:lnTo>
                      <a:pt x="7187" y="18624"/>
                    </a:lnTo>
                    <a:lnTo>
                      <a:pt x="7328" y="18548"/>
                    </a:lnTo>
                    <a:lnTo>
                      <a:pt x="7462" y="18464"/>
                    </a:lnTo>
                    <a:lnTo>
                      <a:pt x="7596" y="18381"/>
                    </a:lnTo>
                    <a:lnTo>
                      <a:pt x="7722" y="18287"/>
                    </a:lnTo>
                    <a:lnTo>
                      <a:pt x="7846" y="18193"/>
                    </a:lnTo>
                    <a:lnTo>
                      <a:pt x="7965" y="18091"/>
                    </a:lnTo>
                    <a:lnTo>
                      <a:pt x="8082" y="17986"/>
                    </a:lnTo>
                    <a:lnTo>
                      <a:pt x="8194" y="17877"/>
                    </a:lnTo>
                    <a:lnTo>
                      <a:pt x="8303" y="17765"/>
                    </a:lnTo>
                    <a:lnTo>
                      <a:pt x="8404" y="17649"/>
                    </a:lnTo>
                    <a:lnTo>
                      <a:pt x="8505" y="17529"/>
                    </a:lnTo>
                    <a:lnTo>
                      <a:pt x="8596" y="17410"/>
                    </a:lnTo>
                    <a:lnTo>
                      <a:pt x="8687" y="17283"/>
                    </a:lnTo>
                    <a:lnTo>
                      <a:pt x="8770" y="17153"/>
                    </a:lnTo>
                    <a:lnTo>
                      <a:pt x="8850" y="17019"/>
                    </a:lnTo>
                    <a:lnTo>
                      <a:pt x="8926" y="16885"/>
                    </a:lnTo>
                    <a:lnTo>
                      <a:pt x="8995" y="16746"/>
                    </a:lnTo>
                    <a:lnTo>
                      <a:pt x="9057" y="16609"/>
                    </a:lnTo>
                    <a:lnTo>
                      <a:pt x="9114" y="16464"/>
                    </a:lnTo>
                    <a:lnTo>
                      <a:pt x="9169" y="16319"/>
                    </a:lnTo>
                    <a:lnTo>
                      <a:pt x="9216" y="16174"/>
                    </a:lnTo>
                    <a:lnTo>
                      <a:pt x="9256" y="16025"/>
                    </a:lnTo>
                    <a:lnTo>
                      <a:pt x="9291" y="15873"/>
                    </a:lnTo>
                    <a:lnTo>
                      <a:pt x="9321" y="15721"/>
                    </a:lnTo>
                    <a:lnTo>
                      <a:pt x="9346" y="15569"/>
                    </a:lnTo>
                    <a:lnTo>
                      <a:pt x="9365" y="15417"/>
                    </a:lnTo>
                    <a:lnTo>
                      <a:pt x="9375" y="15261"/>
                    </a:lnTo>
                    <a:lnTo>
                      <a:pt x="9378" y="15105"/>
                    </a:lnTo>
                    <a:lnTo>
                      <a:pt x="9378" y="14946"/>
                    </a:lnTo>
                    <a:lnTo>
                      <a:pt x="9368" y="14790"/>
                    </a:lnTo>
                    <a:lnTo>
                      <a:pt x="9353" y="14630"/>
                    </a:lnTo>
                    <a:lnTo>
                      <a:pt x="9331" y="14471"/>
                    </a:lnTo>
                    <a:lnTo>
                      <a:pt x="9306" y="14326"/>
                    </a:lnTo>
                    <a:lnTo>
                      <a:pt x="9278" y="14181"/>
                    </a:lnTo>
                    <a:lnTo>
                      <a:pt x="9241" y="14036"/>
                    </a:lnTo>
                    <a:lnTo>
                      <a:pt x="9198" y="13898"/>
                    </a:lnTo>
                    <a:lnTo>
                      <a:pt x="9151" y="13757"/>
                    </a:lnTo>
                    <a:lnTo>
                      <a:pt x="9100" y="13623"/>
                    </a:lnTo>
                    <a:lnTo>
                      <a:pt x="9042" y="13489"/>
                    </a:lnTo>
                    <a:lnTo>
                      <a:pt x="8980" y="13359"/>
                    </a:lnTo>
                    <a:lnTo>
                      <a:pt x="8911" y="13232"/>
                    </a:lnTo>
                    <a:lnTo>
                      <a:pt x="8843" y="13108"/>
                    </a:lnTo>
                    <a:lnTo>
                      <a:pt x="8766" y="12985"/>
                    </a:lnTo>
                    <a:lnTo>
                      <a:pt x="8683" y="12869"/>
                    </a:lnTo>
                    <a:lnTo>
                      <a:pt x="8600" y="12754"/>
                    </a:lnTo>
                    <a:lnTo>
                      <a:pt x="8509" y="12641"/>
                    </a:lnTo>
                    <a:lnTo>
                      <a:pt x="8415" y="12536"/>
                    </a:lnTo>
                    <a:lnTo>
                      <a:pt x="8321" y="12434"/>
                    </a:lnTo>
                    <a:lnTo>
                      <a:pt x="8219" y="12333"/>
                    </a:lnTo>
                    <a:lnTo>
                      <a:pt x="8114" y="12239"/>
                    </a:lnTo>
                    <a:lnTo>
                      <a:pt x="8002" y="12148"/>
                    </a:lnTo>
                    <a:lnTo>
                      <a:pt x="7889" y="12065"/>
                    </a:lnTo>
                    <a:lnTo>
                      <a:pt x="7774" y="11981"/>
                    </a:lnTo>
                    <a:lnTo>
                      <a:pt x="7654" y="11906"/>
                    </a:lnTo>
                    <a:lnTo>
                      <a:pt x="7530" y="11837"/>
                    </a:lnTo>
                    <a:lnTo>
                      <a:pt x="7404" y="11767"/>
                    </a:lnTo>
                    <a:lnTo>
                      <a:pt x="7274" y="11710"/>
                    </a:lnTo>
                    <a:lnTo>
                      <a:pt x="7139" y="11652"/>
                    </a:lnTo>
                    <a:lnTo>
                      <a:pt x="7005" y="11605"/>
                    </a:lnTo>
                    <a:lnTo>
                      <a:pt x="6868" y="11561"/>
                    </a:lnTo>
                    <a:lnTo>
                      <a:pt x="6726" y="11521"/>
                    </a:lnTo>
                    <a:lnTo>
                      <a:pt x="6581" y="11489"/>
                    </a:lnTo>
                    <a:lnTo>
                      <a:pt x="6433" y="11463"/>
                    </a:lnTo>
                    <a:lnTo>
                      <a:pt x="6284" y="11446"/>
                    </a:lnTo>
                    <a:lnTo>
                      <a:pt x="6204" y="11438"/>
                    </a:lnTo>
                    <a:lnTo>
                      <a:pt x="6125" y="11431"/>
                    </a:lnTo>
                    <a:lnTo>
                      <a:pt x="6045" y="11427"/>
                    </a:lnTo>
                    <a:lnTo>
                      <a:pt x="5806" y="11427"/>
                    </a:lnTo>
                    <a:lnTo>
                      <a:pt x="5726" y="11431"/>
                    </a:lnTo>
                    <a:lnTo>
                      <a:pt x="5647" y="11438"/>
                    </a:lnTo>
                    <a:lnTo>
                      <a:pt x="5566" y="11446"/>
                    </a:lnTo>
                    <a:lnTo>
                      <a:pt x="5491" y="11452"/>
                    </a:lnTo>
                    <a:lnTo>
                      <a:pt x="5411" y="11463"/>
                    </a:lnTo>
                    <a:lnTo>
                      <a:pt x="5334" y="11478"/>
                    </a:lnTo>
                    <a:lnTo>
                      <a:pt x="5255" y="11492"/>
                    </a:lnTo>
                    <a:lnTo>
                      <a:pt x="5179" y="11506"/>
                    </a:lnTo>
                    <a:lnTo>
                      <a:pt x="5103" y="11525"/>
                    </a:lnTo>
                    <a:lnTo>
                      <a:pt x="5026" y="11546"/>
                    </a:lnTo>
                    <a:lnTo>
                      <a:pt x="4951" y="11565"/>
                    </a:lnTo>
                    <a:lnTo>
                      <a:pt x="4874" y="11590"/>
                    </a:lnTo>
                    <a:lnTo>
                      <a:pt x="4802" y="11615"/>
                    </a:lnTo>
                    <a:lnTo>
                      <a:pt x="4725" y="11641"/>
                    </a:lnTo>
                    <a:lnTo>
                      <a:pt x="4653" y="11666"/>
                    </a:lnTo>
                    <a:lnTo>
                      <a:pt x="4581" y="11699"/>
                    </a:lnTo>
                    <a:lnTo>
                      <a:pt x="4508" y="11728"/>
                    </a:lnTo>
                    <a:lnTo>
                      <a:pt x="4439" y="11760"/>
                    </a:lnTo>
                    <a:lnTo>
                      <a:pt x="4371" y="11797"/>
                    </a:lnTo>
                    <a:lnTo>
                      <a:pt x="4302" y="11833"/>
                    </a:lnTo>
                    <a:lnTo>
                      <a:pt x="4233" y="11869"/>
                    </a:lnTo>
                    <a:lnTo>
                      <a:pt x="4165" y="11909"/>
                    </a:lnTo>
                    <a:lnTo>
                      <a:pt x="4099" y="11949"/>
                    </a:lnTo>
                    <a:lnTo>
                      <a:pt x="4034" y="11989"/>
                    </a:lnTo>
                    <a:lnTo>
                      <a:pt x="3969" y="12033"/>
                    </a:lnTo>
                    <a:lnTo>
                      <a:pt x="3907" y="12080"/>
                    </a:lnTo>
                    <a:lnTo>
                      <a:pt x="3845" y="12123"/>
                    </a:lnTo>
                    <a:lnTo>
                      <a:pt x="3784" y="12173"/>
                    </a:lnTo>
                    <a:lnTo>
                      <a:pt x="3725" y="12220"/>
                    </a:lnTo>
                    <a:lnTo>
                      <a:pt x="3668" y="12272"/>
                    </a:lnTo>
                    <a:lnTo>
                      <a:pt x="3610" y="12322"/>
                    </a:lnTo>
                    <a:lnTo>
                      <a:pt x="3556" y="12376"/>
                    </a:lnTo>
                    <a:lnTo>
                      <a:pt x="3501" y="12431"/>
                    </a:lnTo>
                    <a:lnTo>
                      <a:pt x="3450" y="12489"/>
                    </a:lnTo>
                    <a:lnTo>
                      <a:pt x="3399" y="12543"/>
                    </a:lnTo>
                    <a:lnTo>
                      <a:pt x="3349" y="12605"/>
                    </a:lnTo>
                    <a:lnTo>
                      <a:pt x="3302" y="12663"/>
                    </a:lnTo>
                    <a:lnTo>
                      <a:pt x="3255" y="12724"/>
                    </a:lnTo>
                    <a:lnTo>
                      <a:pt x="3211" y="12786"/>
                    </a:lnTo>
                    <a:lnTo>
                      <a:pt x="3168" y="12851"/>
                    </a:lnTo>
                    <a:lnTo>
                      <a:pt x="3128" y="12916"/>
                    </a:lnTo>
                    <a:lnTo>
                      <a:pt x="3088" y="12981"/>
                    </a:lnTo>
                    <a:lnTo>
                      <a:pt x="3048" y="13050"/>
                    </a:lnTo>
                    <a:lnTo>
                      <a:pt x="3012" y="13120"/>
                    </a:lnTo>
                    <a:lnTo>
                      <a:pt x="2979" y="13188"/>
                    </a:lnTo>
                    <a:lnTo>
                      <a:pt x="2947" y="13261"/>
                    </a:lnTo>
                    <a:lnTo>
                      <a:pt x="2917" y="13329"/>
                    </a:lnTo>
                    <a:lnTo>
                      <a:pt x="2889" y="13406"/>
                    </a:lnTo>
                    <a:lnTo>
                      <a:pt x="2863" y="13478"/>
                    </a:lnTo>
                    <a:lnTo>
                      <a:pt x="2838" y="13555"/>
                    </a:lnTo>
                    <a:lnTo>
                      <a:pt x="2816" y="13630"/>
                    </a:lnTo>
                    <a:lnTo>
                      <a:pt x="2795" y="13710"/>
                    </a:lnTo>
                    <a:lnTo>
                      <a:pt x="2776" y="13786"/>
                    </a:lnTo>
                    <a:lnTo>
                      <a:pt x="2762" y="13866"/>
                    </a:lnTo>
                    <a:lnTo>
                      <a:pt x="2751" y="13949"/>
                    </a:lnTo>
                    <a:lnTo>
                      <a:pt x="2736" y="14029"/>
                    </a:lnTo>
                    <a:lnTo>
                      <a:pt x="2730" y="14112"/>
                    </a:lnTo>
                    <a:lnTo>
                      <a:pt x="2722" y="14196"/>
                    </a:lnTo>
                    <a:lnTo>
                      <a:pt x="2718" y="14261"/>
                    </a:lnTo>
                    <a:lnTo>
                      <a:pt x="2718" y="14326"/>
                    </a:lnTo>
                    <a:lnTo>
                      <a:pt x="2718" y="14391"/>
                    </a:lnTo>
                    <a:lnTo>
                      <a:pt x="2722" y="14453"/>
                    </a:lnTo>
                    <a:lnTo>
                      <a:pt x="2725" y="14518"/>
                    </a:lnTo>
                    <a:lnTo>
                      <a:pt x="2733" y="14580"/>
                    </a:lnTo>
                    <a:lnTo>
                      <a:pt x="2740" y="14645"/>
                    </a:lnTo>
                    <a:lnTo>
                      <a:pt x="2751" y="14707"/>
                    </a:lnTo>
                    <a:lnTo>
                      <a:pt x="2762" y="14768"/>
                    </a:lnTo>
                    <a:lnTo>
                      <a:pt x="2776" y="14830"/>
                    </a:lnTo>
                    <a:lnTo>
                      <a:pt x="2790" y="14888"/>
                    </a:lnTo>
                    <a:lnTo>
                      <a:pt x="2805" y="14950"/>
                    </a:lnTo>
                    <a:lnTo>
                      <a:pt x="2823" y="15011"/>
                    </a:lnTo>
                    <a:lnTo>
                      <a:pt x="2842" y="15069"/>
                    </a:lnTo>
                    <a:lnTo>
                      <a:pt x="2863" y="15127"/>
                    </a:lnTo>
                    <a:lnTo>
                      <a:pt x="2885" y="15185"/>
                    </a:lnTo>
                    <a:lnTo>
                      <a:pt x="2910" y="15243"/>
                    </a:lnTo>
                    <a:lnTo>
                      <a:pt x="2936" y="15297"/>
                    </a:lnTo>
                    <a:lnTo>
                      <a:pt x="2961" y="15351"/>
                    </a:lnTo>
                    <a:lnTo>
                      <a:pt x="2990" y="15406"/>
                    </a:lnTo>
                    <a:lnTo>
                      <a:pt x="3019" y="15460"/>
                    </a:lnTo>
                    <a:lnTo>
                      <a:pt x="3051" y="15515"/>
                    </a:lnTo>
                    <a:lnTo>
                      <a:pt x="3084" y="15565"/>
                    </a:lnTo>
                    <a:lnTo>
                      <a:pt x="3117" y="15616"/>
                    </a:lnTo>
                    <a:lnTo>
                      <a:pt x="3150" y="15667"/>
                    </a:lnTo>
                    <a:lnTo>
                      <a:pt x="3186" y="15718"/>
                    </a:lnTo>
                    <a:lnTo>
                      <a:pt x="3225" y="15765"/>
                    </a:lnTo>
                    <a:lnTo>
                      <a:pt x="3262" y="15811"/>
                    </a:lnTo>
                    <a:lnTo>
                      <a:pt x="3302" y="15855"/>
                    </a:lnTo>
                    <a:lnTo>
                      <a:pt x="3342" y="15903"/>
                    </a:lnTo>
                    <a:lnTo>
                      <a:pt x="3385" y="15946"/>
                    </a:lnTo>
                    <a:lnTo>
                      <a:pt x="3425" y="15985"/>
                    </a:lnTo>
                    <a:lnTo>
                      <a:pt x="3469" y="16029"/>
                    </a:lnTo>
                    <a:lnTo>
                      <a:pt x="3516" y="16069"/>
                    </a:lnTo>
                    <a:lnTo>
                      <a:pt x="3559" y="16109"/>
                    </a:lnTo>
                    <a:lnTo>
                      <a:pt x="3606" y="16145"/>
                    </a:lnTo>
                    <a:lnTo>
                      <a:pt x="3653" y="16181"/>
                    </a:lnTo>
                    <a:lnTo>
                      <a:pt x="3704" y="16214"/>
                    </a:lnTo>
                    <a:lnTo>
                      <a:pt x="3751" y="16251"/>
                    </a:lnTo>
                    <a:lnTo>
                      <a:pt x="3802" y="16279"/>
                    </a:lnTo>
                    <a:lnTo>
                      <a:pt x="3852" y="16312"/>
                    </a:lnTo>
                    <a:lnTo>
                      <a:pt x="3907" y="16341"/>
                    </a:lnTo>
                    <a:lnTo>
                      <a:pt x="3958" y="16366"/>
                    </a:lnTo>
                    <a:lnTo>
                      <a:pt x="4012" y="16392"/>
                    </a:lnTo>
                    <a:lnTo>
                      <a:pt x="4066" y="16417"/>
                    </a:lnTo>
                    <a:lnTo>
                      <a:pt x="4121" y="16439"/>
                    </a:lnTo>
                    <a:lnTo>
                      <a:pt x="4175" y="16460"/>
                    </a:lnTo>
                    <a:lnTo>
                      <a:pt x="4230" y="16479"/>
                    </a:lnTo>
                    <a:lnTo>
                      <a:pt x="4287" y="16497"/>
                    </a:lnTo>
                    <a:lnTo>
                      <a:pt x="4345" y="16515"/>
                    </a:lnTo>
                    <a:lnTo>
                      <a:pt x="4399" y="16526"/>
                    </a:lnTo>
                    <a:lnTo>
                      <a:pt x="4458" y="16540"/>
                    </a:lnTo>
                    <a:lnTo>
                      <a:pt x="4519" y="16551"/>
                    </a:lnTo>
                    <a:lnTo>
                      <a:pt x="4578" y="16559"/>
                    </a:lnTo>
                    <a:lnTo>
                      <a:pt x="4635" y="16566"/>
                    </a:lnTo>
                    <a:lnTo>
                      <a:pt x="4697" y="16569"/>
                    </a:lnTo>
                    <a:lnTo>
                      <a:pt x="4755" y="16572"/>
                    </a:lnTo>
                    <a:lnTo>
                      <a:pt x="4878" y="16572"/>
                    </a:lnTo>
                    <a:lnTo>
                      <a:pt x="4939" y="16569"/>
                    </a:lnTo>
                    <a:lnTo>
                      <a:pt x="5001" y="16566"/>
                    </a:lnTo>
                    <a:lnTo>
                      <a:pt x="5063" y="16559"/>
                    </a:lnTo>
                    <a:lnTo>
                      <a:pt x="5125" y="16547"/>
                    </a:lnTo>
                    <a:lnTo>
                      <a:pt x="5186" y="16537"/>
                    </a:lnTo>
                    <a:lnTo>
                      <a:pt x="5262" y="16529"/>
                    </a:lnTo>
                    <a:lnTo>
                      <a:pt x="5342" y="16522"/>
                    </a:lnTo>
                    <a:lnTo>
                      <a:pt x="5418" y="16507"/>
                    </a:lnTo>
                    <a:lnTo>
                      <a:pt x="5494" y="16493"/>
                    </a:lnTo>
                    <a:lnTo>
                      <a:pt x="5570" y="16475"/>
                    </a:lnTo>
                    <a:lnTo>
                      <a:pt x="5643" y="16457"/>
                    </a:lnTo>
                    <a:lnTo>
                      <a:pt x="5715" y="16432"/>
                    </a:lnTo>
                    <a:lnTo>
                      <a:pt x="5787" y="16406"/>
                    </a:lnTo>
                    <a:lnTo>
                      <a:pt x="5860" y="16377"/>
                    </a:lnTo>
                    <a:lnTo>
                      <a:pt x="5933" y="16345"/>
                    </a:lnTo>
                    <a:lnTo>
                      <a:pt x="6001" y="16308"/>
                    </a:lnTo>
                    <a:lnTo>
                      <a:pt x="6067" y="16272"/>
                    </a:lnTo>
                    <a:lnTo>
                      <a:pt x="6128" y="16232"/>
                    </a:lnTo>
                    <a:lnTo>
                      <a:pt x="6190" y="16192"/>
                    </a:lnTo>
                    <a:lnTo>
                      <a:pt x="6247" y="16149"/>
                    </a:lnTo>
                    <a:lnTo>
                      <a:pt x="6302" y="16102"/>
                    </a:lnTo>
                    <a:lnTo>
                      <a:pt x="6353" y="16055"/>
                    </a:lnTo>
                    <a:lnTo>
                      <a:pt x="6404" y="16007"/>
                    </a:lnTo>
                    <a:lnTo>
                      <a:pt x="6454" y="15957"/>
                    </a:lnTo>
                    <a:lnTo>
                      <a:pt x="6498" y="15903"/>
                    </a:lnTo>
                    <a:lnTo>
                      <a:pt x="6541" y="15848"/>
                    </a:lnTo>
                    <a:lnTo>
                      <a:pt x="6581" y="15790"/>
                    </a:lnTo>
                    <a:lnTo>
                      <a:pt x="6617" y="15736"/>
                    </a:lnTo>
                    <a:lnTo>
                      <a:pt x="6654" y="15674"/>
                    </a:lnTo>
                    <a:lnTo>
                      <a:pt x="6687" y="15612"/>
                    </a:lnTo>
                    <a:lnTo>
                      <a:pt x="6719" y="15551"/>
                    </a:lnTo>
                    <a:lnTo>
                      <a:pt x="6744" y="15490"/>
                    </a:lnTo>
                    <a:lnTo>
                      <a:pt x="6769" y="15424"/>
                    </a:lnTo>
                    <a:lnTo>
                      <a:pt x="6795" y="15359"/>
                    </a:lnTo>
                    <a:lnTo>
                      <a:pt x="6817" y="15290"/>
                    </a:lnTo>
                    <a:lnTo>
                      <a:pt x="6835" y="15221"/>
                    </a:lnTo>
                    <a:lnTo>
                      <a:pt x="6849" y="15152"/>
                    </a:lnTo>
                    <a:lnTo>
                      <a:pt x="6864" y="15080"/>
                    </a:lnTo>
                    <a:lnTo>
                      <a:pt x="6875" y="15011"/>
                    </a:lnTo>
                    <a:lnTo>
                      <a:pt x="6886" y="14938"/>
                    </a:lnTo>
                    <a:lnTo>
                      <a:pt x="6893" y="14863"/>
                    </a:lnTo>
                    <a:lnTo>
                      <a:pt x="6896" y="14790"/>
                    </a:lnTo>
                    <a:lnTo>
                      <a:pt x="6900" y="14714"/>
                    </a:lnTo>
                    <a:lnTo>
                      <a:pt x="6900" y="14637"/>
                    </a:lnTo>
                    <a:lnTo>
                      <a:pt x="6900" y="14562"/>
                    </a:lnTo>
                    <a:lnTo>
                      <a:pt x="6900" y="14529"/>
                    </a:lnTo>
                    <a:lnTo>
                      <a:pt x="6896" y="14525"/>
                    </a:lnTo>
                    <a:lnTo>
                      <a:pt x="6896" y="14522"/>
                    </a:lnTo>
                    <a:lnTo>
                      <a:pt x="6893" y="14518"/>
                    </a:lnTo>
                    <a:lnTo>
                      <a:pt x="6882" y="14518"/>
                    </a:lnTo>
                    <a:lnTo>
                      <a:pt x="6878" y="14515"/>
                    </a:lnTo>
                    <a:lnTo>
                      <a:pt x="6875" y="14511"/>
                    </a:lnTo>
                    <a:lnTo>
                      <a:pt x="6871" y="14507"/>
                    </a:lnTo>
                    <a:lnTo>
                      <a:pt x="6864" y="14507"/>
                    </a:lnTo>
                    <a:lnTo>
                      <a:pt x="6861" y="14503"/>
                    </a:lnTo>
                    <a:lnTo>
                      <a:pt x="6853" y="14503"/>
                    </a:lnTo>
                    <a:lnTo>
                      <a:pt x="6849" y="14500"/>
                    </a:lnTo>
                    <a:lnTo>
                      <a:pt x="6839" y="14500"/>
                    </a:lnTo>
                    <a:lnTo>
                      <a:pt x="6835" y="14503"/>
                    </a:lnTo>
                    <a:lnTo>
                      <a:pt x="6828" y="14503"/>
                    </a:lnTo>
                    <a:lnTo>
                      <a:pt x="6824" y="14507"/>
                    </a:lnTo>
                    <a:lnTo>
                      <a:pt x="6821" y="14511"/>
                    </a:lnTo>
                    <a:lnTo>
                      <a:pt x="6817" y="14515"/>
                    </a:lnTo>
                    <a:lnTo>
                      <a:pt x="6813" y="14518"/>
                    </a:lnTo>
                    <a:lnTo>
                      <a:pt x="6809" y="14525"/>
                    </a:lnTo>
                    <a:lnTo>
                      <a:pt x="6769" y="14605"/>
                    </a:lnTo>
                    <a:lnTo>
                      <a:pt x="6726" y="14685"/>
                    </a:lnTo>
                    <a:lnTo>
                      <a:pt x="6675" y="14757"/>
                    </a:lnTo>
                    <a:lnTo>
                      <a:pt x="6625" y="14833"/>
                    </a:lnTo>
                    <a:lnTo>
                      <a:pt x="6570" y="14903"/>
                    </a:lnTo>
                    <a:lnTo>
                      <a:pt x="6513" y="14971"/>
                    </a:lnTo>
                    <a:lnTo>
                      <a:pt x="6451" y="15033"/>
                    </a:lnTo>
                    <a:lnTo>
                      <a:pt x="6389" y="15094"/>
                    </a:lnTo>
                    <a:lnTo>
                      <a:pt x="6324" y="15152"/>
                    </a:lnTo>
                    <a:lnTo>
                      <a:pt x="6255" y="15207"/>
                    </a:lnTo>
                    <a:lnTo>
                      <a:pt x="6187" y="15257"/>
                    </a:lnTo>
                    <a:lnTo>
                      <a:pt x="6114" y="15304"/>
                    </a:lnTo>
                    <a:lnTo>
                      <a:pt x="6041" y="15344"/>
                    </a:lnTo>
                    <a:lnTo>
                      <a:pt x="5969" y="15381"/>
                    </a:lnTo>
                    <a:lnTo>
                      <a:pt x="5893" y="15413"/>
                    </a:lnTo>
                    <a:lnTo>
                      <a:pt x="5853" y="15428"/>
                    </a:lnTo>
                    <a:lnTo>
                      <a:pt x="5817" y="15442"/>
                    </a:lnTo>
                    <a:lnTo>
                      <a:pt x="5777" y="15453"/>
                    </a:lnTo>
                    <a:lnTo>
                      <a:pt x="5737" y="15464"/>
                    </a:lnTo>
                    <a:lnTo>
                      <a:pt x="5700" y="15471"/>
                    </a:lnTo>
                    <a:lnTo>
                      <a:pt x="5660" y="15482"/>
                    </a:lnTo>
                    <a:lnTo>
                      <a:pt x="5621" y="15485"/>
                    </a:lnTo>
                    <a:lnTo>
                      <a:pt x="5581" y="15493"/>
                    </a:lnTo>
                    <a:lnTo>
                      <a:pt x="5541" y="15497"/>
                    </a:lnTo>
                    <a:lnTo>
                      <a:pt x="5426" y="15497"/>
                    </a:lnTo>
                    <a:lnTo>
                      <a:pt x="5386" y="15493"/>
                    </a:lnTo>
                    <a:lnTo>
                      <a:pt x="5346" y="15490"/>
                    </a:lnTo>
                    <a:lnTo>
                      <a:pt x="5306" y="15485"/>
                    </a:lnTo>
                    <a:lnTo>
                      <a:pt x="5269" y="15478"/>
                    </a:lnTo>
                    <a:lnTo>
                      <a:pt x="5230" y="15468"/>
                    </a:lnTo>
                    <a:lnTo>
                      <a:pt x="5190" y="15457"/>
                    </a:lnTo>
                    <a:lnTo>
                      <a:pt x="5153" y="15446"/>
                    </a:lnTo>
                    <a:lnTo>
                      <a:pt x="5113" y="15431"/>
                    </a:lnTo>
                    <a:lnTo>
                      <a:pt x="5078" y="15413"/>
                    </a:lnTo>
                    <a:lnTo>
                      <a:pt x="5041" y="15398"/>
                    </a:lnTo>
                    <a:lnTo>
                      <a:pt x="5001" y="15377"/>
                    </a:lnTo>
                    <a:lnTo>
                      <a:pt x="4965" y="15355"/>
                    </a:lnTo>
                    <a:lnTo>
                      <a:pt x="4929" y="15333"/>
                    </a:lnTo>
                    <a:lnTo>
                      <a:pt x="4892" y="15308"/>
                    </a:lnTo>
                    <a:lnTo>
                      <a:pt x="4856" y="15279"/>
                    </a:lnTo>
                    <a:lnTo>
                      <a:pt x="4824" y="15251"/>
                    </a:lnTo>
                    <a:lnTo>
                      <a:pt x="4787" y="15221"/>
                    </a:lnTo>
                    <a:lnTo>
                      <a:pt x="4752" y="15189"/>
                    </a:lnTo>
                    <a:lnTo>
                      <a:pt x="4719" y="15152"/>
                    </a:lnTo>
                    <a:lnTo>
                      <a:pt x="4686" y="15116"/>
                    </a:lnTo>
                    <a:lnTo>
                      <a:pt x="4653" y="15077"/>
                    </a:lnTo>
                    <a:lnTo>
                      <a:pt x="4621" y="15037"/>
                    </a:lnTo>
                    <a:cubicBezTo>
                      <a:pt x="4606" y="15018"/>
                      <a:pt x="4595" y="15000"/>
                      <a:pt x="4581" y="14982"/>
                    </a:cubicBezTo>
                    <a:cubicBezTo>
                      <a:pt x="4570" y="14964"/>
                      <a:pt x="4559" y="14946"/>
                      <a:pt x="4548" y="14931"/>
                    </a:cubicBezTo>
                    <a:cubicBezTo>
                      <a:pt x="4538" y="14913"/>
                      <a:pt x="4526" y="14895"/>
                      <a:pt x="4516" y="14877"/>
                    </a:cubicBezTo>
                    <a:cubicBezTo>
                      <a:pt x="4508" y="14859"/>
                      <a:pt x="4498" y="14844"/>
                      <a:pt x="4491" y="14826"/>
                    </a:cubicBezTo>
                    <a:lnTo>
                      <a:pt x="4465" y="14776"/>
                    </a:lnTo>
                    <a:lnTo>
                      <a:pt x="4443" y="14724"/>
                    </a:lnTo>
                    <a:lnTo>
                      <a:pt x="4425" y="14677"/>
                    </a:lnTo>
                    <a:lnTo>
                      <a:pt x="4411" y="14627"/>
                    </a:lnTo>
                    <a:lnTo>
                      <a:pt x="4399" y="14580"/>
                    </a:lnTo>
                    <a:lnTo>
                      <a:pt x="4392" y="14533"/>
                    </a:lnTo>
                    <a:lnTo>
                      <a:pt x="4385" y="14485"/>
                    </a:lnTo>
                    <a:lnTo>
                      <a:pt x="4385" y="14438"/>
                    </a:lnTo>
                    <a:lnTo>
                      <a:pt x="4385" y="14395"/>
                    </a:lnTo>
                    <a:lnTo>
                      <a:pt x="4389" y="14351"/>
                    </a:lnTo>
                    <a:lnTo>
                      <a:pt x="4392" y="14304"/>
                    </a:lnTo>
                    <a:lnTo>
                      <a:pt x="4404" y="14264"/>
                    </a:lnTo>
                    <a:lnTo>
                      <a:pt x="4414" y="14221"/>
                    </a:lnTo>
                    <a:lnTo>
                      <a:pt x="4425" y="14181"/>
                    </a:lnTo>
                    <a:lnTo>
                      <a:pt x="4443" y="14137"/>
                    </a:lnTo>
                    <a:lnTo>
                      <a:pt x="4461" y="14102"/>
                    </a:lnTo>
                    <a:lnTo>
                      <a:pt x="4479" y="14062"/>
                    </a:lnTo>
                    <a:lnTo>
                      <a:pt x="4505" y="14022"/>
                    </a:lnTo>
                    <a:lnTo>
                      <a:pt x="4526" y="13985"/>
                    </a:lnTo>
                    <a:lnTo>
                      <a:pt x="4556" y="13949"/>
                    </a:lnTo>
                    <a:lnTo>
                      <a:pt x="4581" y="13913"/>
                    </a:lnTo>
                    <a:lnTo>
                      <a:pt x="4613" y="13881"/>
                    </a:lnTo>
                    <a:lnTo>
                      <a:pt x="4646" y="13848"/>
                    </a:lnTo>
                    <a:lnTo>
                      <a:pt x="4679" y="13815"/>
                    </a:lnTo>
                    <a:lnTo>
                      <a:pt x="4715" y="13782"/>
                    </a:lnTo>
                    <a:lnTo>
                      <a:pt x="4752" y="13750"/>
                    </a:lnTo>
                    <a:lnTo>
                      <a:pt x="4787" y="13721"/>
                    </a:lnTo>
                    <a:lnTo>
                      <a:pt x="4827" y="13692"/>
                    </a:lnTo>
                    <a:lnTo>
                      <a:pt x="4867" y="13667"/>
                    </a:lnTo>
                    <a:lnTo>
                      <a:pt x="4911" y="13637"/>
                    </a:lnTo>
                    <a:lnTo>
                      <a:pt x="4954" y="13612"/>
                    </a:lnTo>
                    <a:lnTo>
                      <a:pt x="4998" y="13587"/>
                    </a:lnTo>
                    <a:lnTo>
                      <a:pt x="5088" y="13543"/>
                    </a:lnTo>
                    <a:lnTo>
                      <a:pt x="5186" y="13500"/>
                    </a:lnTo>
                    <a:lnTo>
                      <a:pt x="5284" y="13463"/>
                    </a:lnTo>
                    <a:lnTo>
                      <a:pt x="5382" y="13428"/>
                    </a:lnTo>
                    <a:lnTo>
                      <a:pt x="5483" y="13402"/>
                    </a:lnTo>
                    <a:lnTo>
                      <a:pt x="5585" y="13376"/>
                    </a:lnTo>
                    <a:lnTo>
                      <a:pt x="5687" y="13359"/>
                    </a:lnTo>
                    <a:lnTo>
                      <a:pt x="5787" y="13344"/>
                    </a:lnTo>
                    <a:lnTo>
                      <a:pt x="5889" y="13333"/>
                    </a:lnTo>
                    <a:cubicBezTo>
                      <a:pt x="5926" y="13329"/>
                      <a:pt x="5958" y="13329"/>
                      <a:pt x="5991" y="13329"/>
                    </a:cubicBezTo>
                    <a:lnTo>
                      <a:pt x="6135" y="13329"/>
                    </a:lnTo>
                    <a:lnTo>
                      <a:pt x="6182" y="13333"/>
                    </a:lnTo>
                    <a:lnTo>
                      <a:pt x="6226" y="13341"/>
                    </a:lnTo>
                    <a:lnTo>
                      <a:pt x="6274" y="13348"/>
                    </a:lnTo>
                    <a:lnTo>
                      <a:pt x="6317" y="13355"/>
                    </a:lnTo>
                    <a:lnTo>
                      <a:pt x="6361" y="13362"/>
                    </a:lnTo>
                    <a:lnTo>
                      <a:pt x="6433" y="13381"/>
                    </a:lnTo>
                    <a:lnTo>
                      <a:pt x="6505" y="13398"/>
                    </a:lnTo>
                    <a:lnTo>
                      <a:pt x="6574" y="13420"/>
                    </a:lnTo>
                    <a:lnTo>
                      <a:pt x="6643" y="13446"/>
                    </a:lnTo>
                    <a:lnTo>
                      <a:pt x="6712" y="13471"/>
                    </a:lnTo>
                    <a:lnTo>
                      <a:pt x="6777" y="13496"/>
                    </a:lnTo>
                    <a:lnTo>
                      <a:pt x="6839" y="13525"/>
                    </a:lnTo>
                    <a:lnTo>
                      <a:pt x="6904" y="13558"/>
                    </a:lnTo>
                    <a:lnTo>
                      <a:pt x="6962" y="13590"/>
                    </a:lnTo>
                    <a:lnTo>
                      <a:pt x="7023" y="13623"/>
                    </a:lnTo>
                    <a:lnTo>
                      <a:pt x="7082" y="13659"/>
                    </a:lnTo>
                    <a:lnTo>
                      <a:pt x="7135" y="13695"/>
                    </a:lnTo>
                    <a:lnTo>
                      <a:pt x="7190" y="13732"/>
                    </a:lnTo>
                    <a:lnTo>
                      <a:pt x="7244" y="13772"/>
                    </a:lnTo>
                    <a:lnTo>
                      <a:pt x="7295" y="13815"/>
                    </a:lnTo>
                    <a:lnTo>
                      <a:pt x="7346" y="13855"/>
                    </a:lnTo>
                    <a:lnTo>
                      <a:pt x="7393" y="13898"/>
                    </a:lnTo>
                    <a:lnTo>
                      <a:pt x="7440" y="13946"/>
                    </a:lnTo>
                    <a:lnTo>
                      <a:pt x="7483" y="13993"/>
                    </a:lnTo>
                    <a:lnTo>
                      <a:pt x="7527" y="14040"/>
                    </a:lnTo>
                    <a:lnTo>
                      <a:pt x="7570" y="14087"/>
                    </a:lnTo>
                    <a:lnTo>
                      <a:pt x="7610" y="14137"/>
                    </a:lnTo>
                    <a:lnTo>
                      <a:pt x="7647" y="14189"/>
                    </a:lnTo>
                    <a:lnTo>
                      <a:pt x="7687" y="14239"/>
                    </a:lnTo>
                    <a:lnTo>
                      <a:pt x="7719" y="14294"/>
                    </a:lnTo>
                    <a:lnTo>
                      <a:pt x="7756" y="14348"/>
                    </a:lnTo>
                    <a:lnTo>
                      <a:pt x="7784" y="14403"/>
                    </a:lnTo>
                    <a:lnTo>
                      <a:pt x="7817" y="14460"/>
                    </a:lnTo>
                    <a:lnTo>
                      <a:pt x="7846" y="14515"/>
                    </a:lnTo>
                    <a:lnTo>
                      <a:pt x="7871" y="14572"/>
                    </a:lnTo>
                    <a:lnTo>
                      <a:pt x="7896" y="14630"/>
                    </a:lnTo>
                    <a:lnTo>
                      <a:pt x="7918" y="14692"/>
                    </a:lnTo>
                    <a:lnTo>
                      <a:pt x="7940" y="14750"/>
                    </a:lnTo>
                    <a:lnTo>
                      <a:pt x="7962" y="14811"/>
                    </a:lnTo>
                    <a:lnTo>
                      <a:pt x="7980" y="14873"/>
                    </a:lnTo>
                    <a:lnTo>
                      <a:pt x="7998" y="14935"/>
                    </a:lnTo>
                    <a:lnTo>
                      <a:pt x="8013" y="14997"/>
                    </a:lnTo>
                    <a:lnTo>
                      <a:pt x="8023" y="15062"/>
                    </a:lnTo>
                    <a:lnTo>
                      <a:pt x="8038" y="15124"/>
                    </a:lnTo>
                    <a:lnTo>
                      <a:pt x="8045" y="15189"/>
                    </a:lnTo>
                    <a:lnTo>
                      <a:pt x="8052" y="15251"/>
                    </a:lnTo>
                    <a:lnTo>
                      <a:pt x="8060" y="15316"/>
                    </a:lnTo>
                    <a:lnTo>
                      <a:pt x="8063" y="15381"/>
                    </a:lnTo>
                    <a:lnTo>
                      <a:pt x="8067" y="15446"/>
                    </a:lnTo>
                    <a:lnTo>
                      <a:pt x="8067" y="15511"/>
                    </a:lnTo>
                    <a:lnTo>
                      <a:pt x="8067" y="15577"/>
                    </a:lnTo>
                    <a:lnTo>
                      <a:pt x="8063" y="15645"/>
                    </a:lnTo>
                    <a:lnTo>
                      <a:pt x="8060" y="15711"/>
                    </a:lnTo>
                    <a:lnTo>
                      <a:pt x="8052" y="15776"/>
                    </a:lnTo>
                    <a:lnTo>
                      <a:pt x="8045" y="15841"/>
                    </a:lnTo>
                    <a:lnTo>
                      <a:pt x="8038" y="15910"/>
                    </a:lnTo>
                    <a:lnTo>
                      <a:pt x="8023" y="15975"/>
                    </a:lnTo>
                    <a:lnTo>
                      <a:pt x="8013" y="16040"/>
                    </a:lnTo>
                    <a:lnTo>
                      <a:pt x="7995" y="16109"/>
                    </a:lnTo>
                    <a:lnTo>
                      <a:pt x="7980" y="16174"/>
                    </a:lnTo>
                    <a:lnTo>
                      <a:pt x="7958" y="16239"/>
                    </a:lnTo>
                    <a:lnTo>
                      <a:pt x="7940" y="16305"/>
                    </a:lnTo>
                    <a:lnTo>
                      <a:pt x="7915" y="16370"/>
                    </a:lnTo>
                    <a:lnTo>
                      <a:pt x="7893" y="16435"/>
                    </a:lnTo>
                    <a:lnTo>
                      <a:pt x="7864" y="16500"/>
                    </a:lnTo>
                    <a:lnTo>
                      <a:pt x="7835" y="16566"/>
                    </a:lnTo>
                    <a:lnTo>
                      <a:pt x="7806" y="16627"/>
                    </a:lnTo>
                    <a:lnTo>
                      <a:pt x="7774" y="16692"/>
                    </a:lnTo>
                    <a:lnTo>
                      <a:pt x="7741" y="16754"/>
                    </a:lnTo>
                    <a:lnTo>
                      <a:pt x="7709" y="16812"/>
                    </a:lnTo>
                    <a:lnTo>
                      <a:pt x="7672" y="16870"/>
                    </a:lnTo>
                    <a:lnTo>
                      <a:pt x="7639" y="16925"/>
                    </a:lnTo>
                    <a:lnTo>
                      <a:pt x="7603" y="16979"/>
                    </a:lnTo>
                    <a:lnTo>
                      <a:pt x="7563" y="17029"/>
                    </a:lnTo>
                    <a:lnTo>
                      <a:pt x="7527" y="17080"/>
                    </a:lnTo>
                    <a:lnTo>
                      <a:pt x="7487" y="17131"/>
                    </a:lnTo>
                    <a:lnTo>
                      <a:pt x="7448" y="17178"/>
                    </a:lnTo>
                    <a:lnTo>
                      <a:pt x="7361" y="17273"/>
                    </a:lnTo>
                    <a:lnTo>
                      <a:pt x="7274" y="17363"/>
                    </a:lnTo>
                    <a:lnTo>
                      <a:pt x="7179" y="17450"/>
                    </a:lnTo>
                    <a:lnTo>
                      <a:pt x="7085" y="17529"/>
                    </a:lnTo>
                    <a:lnTo>
                      <a:pt x="6987" y="17602"/>
                    </a:lnTo>
                    <a:lnTo>
                      <a:pt x="6882" y="17674"/>
                    </a:lnTo>
                    <a:lnTo>
                      <a:pt x="6777" y="17740"/>
                    </a:lnTo>
                    <a:lnTo>
                      <a:pt x="6672" y="17801"/>
                    </a:lnTo>
                    <a:lnTo>
                      <a:pt x="6560" y="17860"/>
                    </a:lnTo>
                    <a:lnTo>
                      <a:pt x="6448" y="17914"/>
                    </a:lnTo>
                    <a:lnTo>
                      <a:pt x="6331" y="17961"/>
                    </a:lnTo>
                    <a:lnTo>
                      <a:pt x="6215" y="18004"/>
                    </a:lnTo>
                    <a:lnTo>
                      <a:pt x="6095" y="18044"/>
                    </a:lnTo>
                    <a:lnTo>
                      <a:pt x="5973" y="18081"/>
                    </a:lnTo>
                    <a:lnTo>
                      <a:pt x="5853" y="18113"/>
                    </a:lnTo>
                    <a:lnTo>
                      <a:pt x="5726" y="18138"/>
                    </a:lnTo>
                    <a:lnTo>
                      <a:pt x="5603" y="18160"/>
                    </a:lnTo>
                    <a:lnTo>
                      <a:pt x="5476" y="18178"/>
                    </a:lnTo>
                    <a:lnTo>
                      <a:pt x="5353" y="18193"/>
                    </a:lnTo>
                    <a:lnTo>
                      <a:pt x="5226" y="18203"/>
                    </a:lnTo>
                    <a:lnTo>
                      <a:pt x="5099" y="18208"/>
                    </a:lnTo>
                    <a:lnTo>
                      <a:pt x="4972" y="18211"/>
                    </a:lnTo>
                    <a:lnTo>
                      <a:pt x="4842" y="18208"/>
                    </a:lnTo>
                    <a:lnTo>
                      <a:pt x="4715" y="18200"/>
                    </a:lnTo>
                    <a:lnTo>
                      <a:pt x="4592" y="18189"/>
                    </a:lnTo>
                    <a:lnTo>
                      <a:pt x="4465" y="18174"/>
                    </a:lnTo>
                    <a:lnTo>
                      <a:pt x="4342" y="18156"/>
                    </a:lnTo>
                    <a:lnTo>
                      <a:pt x="4215" y="18131"/>
                    </a:lnTo>
                    <a:lnTo>
                      <a:pt x="4091" y="18106"/>
                    </a:lnTo>
                    <a:lnTo>
                      <a:pt x="3969" y="18073"/>
                    </a:lnTo>
                    <a:lnTo>
                      <a:pt x="3849" y="18041"/>
                    </a:lnTo>
                    <a:lnTo>
                      <a:pt x="3730" y="18001"/>
                    </a:lnTo>
                    <a:lnTo>
                      <a:pt x="3613" y="17961"/>
                    </a:lnTo>
                    <a:lnTo>
                      <a:pt x="3501" y="17917"/>
                    </a:lnTo>
                    <a:lnTo>
                      <a:pt x="3389" y="17867"/>
                    </a:lnTo>
                    <a:lnTo>
                      <a:pt x="3277" y="17816"/>
                    </a:lnTo>
                    <a:lnTo>
                      <a:pt x="3168" y="17765"/>
                    </a:lnTo>
                    <a:lnTo>
                      <a:pt x="3063" y="17707"/>
                    </a:lnTo>
                    <a:lnTo>
                      <a:pt x="2954" y="17649"/>
                    </a:lnTo>
                    <a:lnTo>
                      <a:pt x="2852" y="17587"/>
                    </a:lnTo>
                    <a:lnTo>
                      <a:pt x="2747" y="17526"/>
                    </a:lnTo>
                    <a:lnTo>
                      <a:pt x="2646" y="17457"/>
                    </a:lnTo>
                    <a:lnTo>
                      <a:pt x="2548" y="17392"/>
                    </a:lnTo>
                    <a:lnTo>
                      <a:pt x="2447" y="17320"/>
                    </a:lnTo>
                    <a:lnTo>
                      <a:pt x="2320" y="17207"/>
                    </a:lnTo>
                    <a:lnTo>
                      <a:pt x="2196" y="17087"/>
                    </a:lnTo>
                    <a:lnTo>
                      <a:pt x="2138" y="17026"/>
                    </a:lnTo>
                    <a:lnTo>
                      <a:pt x="2081" y="16964"/>
                    </a:lnTo>
                    <a:lnTo>
                      <a:pt x="2022" y="16899"/>
                    </a:lnTo>
                    <a:lnTo>
                      <a:pt x="1969" y="16833"/>
                    </a:lnTo>
                    <a:lnTo>
                      <a:pt x="1907" y="16758"/>
                    </a:lnTo>
                    <a:lnTo>
                      <a:pt x="1848" y="16681"/>
                    </a:lnTo>
                    <a:lnTo>
                      <a:pt x="1790" y="16606"/>
                    </a:lnTo>
                    <a:lnTo>
                      <a:pt x="1736" y="16526"/>
                    </a:lnTo>
                    <a:lnTo>
                      <a:pt x="1682" y="16446"/>
                    </a:lnTo>
                    <a:lnTo>
                      <a:pt x="1631" y="16366"/>
                    </a:lnTo>
                    <a:lnTo>
                      <a:pt x="1581" y="16283"/>
                    </a:lnTo>
                    <a:lnTo>
                      <a:pt x="1534" y="16199"/>
                    </a:lnTo>
                    <a:lnTo>
                      <a:pt x="1479" y="16077"/>
                    </a:lnTo>
                    <a:lnTo>
                      <a:pt x="1428" y="15950"/>
                    </a:lnTo>
                    <a:lnTo>
                      <a:pt x="1381" y="15823"/>
                    </a:lnTo>
                    <a:lnTo>
                      <a:pt x="1334" y="15696"/>
                    </a:lnTo>
                    <a:lnTo>
                      <a:pt x="1294" y="15565"/>
                    </a:lnTo>
                    <a:lnTo>
                      <a:pt x="1258" y="15435"/>
                    </a:lnTo>
                    <a:lnTo>
                      <a:pt x="1221" y="15304"/>
                    </a:lnTo>
                    <a:lnTo>
                      <a:pt x="1193" y="15170"/>
                    </a:lnTo>
                    <a:lnTo>
                      <a:pt x="1168" y="15040"/>
                    </a:lnTo>
                    <a:lnTo>
                      <a:pt x="1142" y="14906"/>
                    </a:lnTo>
                    <a:lnTo>
                      <a:pt x="1124" y="14776"/>
                    </a:lnTo>
                    <a:lnTo>
                      <a:pt x="1109" y="14642"/>
                    </a:lnTo>
                    <a:lnTo>
                      <a:pt x="1099" y="14507"/>
                    </a:lnTo>
                    <a:lnTo>
                      <a:pt x="1091" y="14373"/>
                    </a:lnTo>
                    <a:lnTo>
                      <a:pt x="1088" y="14239"/>
                    </a:lnTo>
                    <a:lnTo>
                      <a:pt x="1091" y="14105"/>
                    </a:lnTo>
                    <a:lnTo>
                      <a:pt x="1094" y="13971"/>
                    </a:lnTo>
                    <a:lnTo>
                      <a:pt x="1106" y="13837"/>
                    </a:lnTo>
                    <a:lnTo>
                      <a:pt x="1116" y="13702"/>
                    </a:lnTo>
                    <a:lnTo>
                      <a:pt x="1134" y="13568"/>
                    </a:lnTo>
                    <a:lnTo>
                      <a:pt x="1156" y="13438"/>
                    </a:lnTo>
                    <a:lnTo>
                      <a:pt x="1186" y="13304"/>
                    </a:lnTo>
                    <a:lnTo>
                      <a:pt x="1214" y="13174"/>
                    </a:lnTo>
                    <a:lnTo>
                      <a:pt x="1251" y="13040"/>
                    </a:lnTo>
                    <a:lnTo>
                      <a:pt x="1290" y="12909"/>
                    </a:lnTo>
                    <a:lnTo>
                      <a:pt x="1338" y="12782"/>
                    </a:lnTo>
                    <a:lnTo>
                      <a:pt x="1385" y="12652"/>
                    </a:lnTo>
                    <a:lnTo>
                      <a:pt x="1439" y="12525"/>
                    </a:lnTo>
                    <a:lnTo>
                      <a:pt x="1501" y="12398"/>
                    </a:lnTo>
                    <a:lnTo>
                      <a:pt x="1562" y="12272"/>
                    </a:lnTo>
                    <a:lnTo>
                      <a:pt x="1631" y="12148"/>
                    </a:lnTo>
                    <a:lnTo>
                      <a:pt x="1703" y="12021"/>
                    </a:lnTo>
                    <a:lnTo>
                      <a:pt x="1762" y="11934"/>
                    </a:lnTo>
                    <a:lnTo>
                      <a:pt x="1820" y="11851"/>
                    </a:lnTo>
                    <a:lnTo>
                      <a:pt x="1877" y="11764"/>
                    </a:lnTo>
                    <a:lnTo>
                      <a:pt x="1939" y="11685"/>
                    </a:lnTo>
                    <a:lnTo>
                      <a:pt x="2001" y="11601"/>
                    </a:lnTo>
                    <a:lnTo>
                      <a:pt x="2066" y="11521"/>
                    </a:lnTo>
                    <a:lnTo>
                      <a:pt x="2131" y="11446"/>
                    </a:lnTo>
                    <a:lnTo>
                      <a:pt x="2200" y="11369"/>
                    </a:lnTo>
                    <a:lnTo>
                      <a:pt x="2269" y="11297"/>
                    </a:lnTo>
                    <a:lnTo>
                      <a:pt x="2338" y="11224"/>
                    </a:lnTo>
                    <a:lnTo>
                      <a:pt x="2483" y="11083"/>
                    </a:lnTo>
                    <a:lnTo>
                      <a:pt x="2631" y="10945"/>
                    </a:lnTo>
                    <a:lnTo>
                      <a:pt x="2787" y="10815"/>
                    </a:lnTo>
                    <a:lnTo>
                      <a:pt x="2943" y="10688"/>
                    </a:lnTo>
                    <a:lnTo>
                      <a:pt x="3106" y="10565"/>
                    </a:lnTo>
                    <a:lnTo>
                      <a:pt x="3273" y="10449"/>
                    </a:lnTo>
                    <a:lnTo>
                      <a:pt x="3443" y="10332"/>
                    </a:lnTo>
                    <a:lnTo>
                      <a:pt x="3613" y="10224"/>
                    </a:lnTo>
                    <a:lnTo>
                      <a:pt x="3787" y="10115"/>
                    </a:lnTo>
                    <a:lnTo>
                      <a:pt x="4146" y="9905"/>
                    </a:lnTo>
                    <a:lnTo>
                      <a:pt x="4505" y="9698"/>
                    </a:lnTo>
                    <a:lnTo>
                      <a:pt x="4871" y="9499"/>
                    </a:lnTo>
                    <a:cubicBezTo>
                      <a:pt x="5113" y="9365"/>
                      <a:pt x="5356" y="9235"/>
                      <a:pt x="5595" y="9101"/>
                    </a:cubicBezTo>
                    <a:cubicBezTo>
                      <a:pt x="5715" y="9032"/>
                      <a:pt x="5834" y="8962"/>
                      <a:pt x="5954" y="8894"/>
                    </a:cubicBezTo>
                    <a:lnTo>
                      <a:pt x="6128" y="8789"/>
                    </a:lnTo>
                    <a:lnTo>
                      <a:pt x="6302" y="8680"/>
                    </a:lnTo>
                    <a:lnTo>
                      <a:pt x="6473" y="8568"/>
                    </a:lnTo>
                    <a:lnTo>
                      <a:pt x="6639" y="8455"/>
                    </a:lnTo>
                    <a:lnTo>
                      <a:pt x="6802" y="8336"/>
                    </a:lnTo>
                    <a:lnTo>
                      <a:pt x="6962" y="8216"/>
                    </a:lnTo>
                    <a:lnTo>
                      <a:pt x="7067" y="8133"/>
                    </a:lnTo>
                    <a:lnTo>
                      <a:pt x="7168" y="8046"/>
                    </a:lnTo>
                    <a:lnTo>
                      <a:pt x="7269" y="7959"/>
                    </a:lnTo>
                    <a:lnTo>
                      <a:pt x="7371" y="7868"/>
                    </a:lnTo>
                    <a:lnTo>
                      <a:pt x="7469" y="7778"/>
                    </a:lnTo>
                    <a:lnTo>
                      <a:pt x="7563" y="7684"/>
                    </a:lnTo>
                    <a:lnTo>
                      <a:pt x="7657" y="7586"/>
                    </a:lnTo>
                    <a:lnTo>
                      <a:pt x="7748" y="7492"/>
                    </a:lnTo>
                    <a:lnTo>
                      <a:pt x="7839" y="7390"/>
                    </a:lnTo>
                    <a:lnTo>
                      <a:pt x="7926" y="7288"/>
                    </a:lnTo>
                    <a:lnTo>
                      <a:pt x="8009" y="7184"/>
                    </a:lnTo>
                    <a:lnTo>
                      <a:pt x="8092" y="7079"/>
                    </a:lnTo>
                    <a:lnTo>
                      <a:pt x="8169" y="6973"/>
                    </a:lnTo>
                    <a:lnTo>
                      <a:pt x="8244" y="6865"/>
                    </a:lnTo>
                    <a:lnTo>
                      <a:pt x="8317" y="6753"/>
                    </a:lnTo>
                    <a:lnTo>
                      <a:pt x="8383" y="6640"/>
                    </a:lnTo>
                    <a:lnTo>
                      <a:pt x="8448" y="6527"/>
                    </a:lnTo>
                    <a:lnTo>
                      <a:pt x="8509" y="6412"/>
                    </a:lnTo>
                    <a:lnTo>
                      <a:pt x="8567" y="6292"/>
                    </a:lnTo>
                    <a:lnTo>
                      <a:pt x="8617" y="6172"/>
                    </a:lnTo>
                    <a:lnTo>
                      <a:pt x="8669" y="6049"/>
                    </a:lnTo>
                    <a:lnTo>
                      <a:pt x="8712" y="5930"/>
                    </a:lnTo>
                    <a:lnTo>
                      <a:pt x="8752" y="5803"/>
                    </a:lnTo>
                    <a:lnTo>
                      <a:pt x="8788" y="5676"/>
                    </a:lnTo>
                    <a:lnTo>
                      <a:pt x="8817" y="5549"/>
                    </a:lnTo>
                    <a:lnTo>
                      <a:pt x="8843" y="5418"/>
                    </a:lnTo>
                    <a:lnTo>
                      <a:pt x="8864" y="5288"/>
                    </a:lnTo>
                    <a:lnTo>
                      <a:pt x="8878" y="5154"/>
                    </a:lnTo>
                    <a:lnTo>
                      <a:pt x="8890" y="5020"/>
                    </a:lnTo>
                    <a:lnTo>
                      <a:pt x="8893" y="4886"/>
                    </a:lnTo>
                    <a:lnTo>
                      <a:pt x="8890" y="4749"/>
                    </a:lnTo>
                    <a:lnTo>
                      <a:pt x="8883" y="4610"/>
                    </a:lnTo>
                    <a:lnTo>
                      <a:pt x="8875" y="4527"/>
                    </a:lnTo>
                    <a:lnTo>
                      <a:pt x="8868" y="4444"/>
                    </a:lnTo>
                    <a:lnTo>
                      <a:pt x="8857" y="4361"/>
                    </a:lnTo>
                    <a:lnTo>
                      <a:pt x="8846" y="4277"/>
                    </a:lnTo>
                    <a:lnTo>
                      <a:pt x="8813" y="4118"/>
                    </a:lnTo>
                    <a:lnTo>
                      <a:pt x="8777" y="3958"/>
                    </a:lnTo>
                    <a:lnTo>
                      <a:pt x="8737" y="3802"/>
                    </a:lnTo>
                    <a:lnTo>
                      <a:pt x="8687" y="3650"/>
                    </a:lnTo>
                    <a:lnTo>
                      <a:pt x="8632" y="3498"/>
                    </a:lnTo>
                    <a:lnTo>
                      <a:pt x="8574" y="3349"/>
                    </a:lnTo>
                    <a:lnTo>
                      <a:pt x="8509" y="3205"/>
                    </a:lnTo>
                    <a:lnTo>
                      <a:pt x="8437" y="3063"/>
                    </a:lnTo>
                    <a:lnTo>
                      <a:pt x="8364" y="2922"/>
                    </a:lnTo>
                    <a:lnTo>
                      <a:pt x="8284" y="2781"/>
                    </a:lnTo>
                    <a:lnTo>
                      <a:pt x="8197" y="2647"/>
                    </a:lnTo>
                    <a:lnTo>
                      <a:pt x="8110" y="2513"/>
                    </a:lnTo>
                    <a:lnTo>
                      <a:pt x="8016" y="2382"/>
                    </a:lnTo>
                    <a:lnTo>
                      <a:pt x="7922" y="2252"/>
                    </a:lnTo>
                    <a:lnTo>
                      <a:pt x="7861" y="2132"/>
                    </a:lnTo>
                    <a:lnTo>
                      <a:pt x="7796" y="2013"/>
                    </a:lnTo>
                    <a:lnTo>
                      <a:pt x="7726" y="1896"/>
                    </a:lnTo>
                    <a:lnTo>
                      <a:pt x="7654" y="1784"/>
                    </a:lnTo>
                    <a:lnTo>
                      <a:pt x="7582" y="1679"/>
                    </a:lnTo>
                    <a:lnTo>
                      <a:pt x="7502" y="1574"/>
                    </a:lnTo>
                    <a:lnTo>
                      <a:pt x="7418" y="1469"/>
                    </a:lnTo>
                    <a:lnTo>
                      <a:pt x="7335" y="1371"/>
                    </a:lnTo>
                    <a:lnTo>
                      <a:pt x="7248" y="1277"/>
                    </a:lnTo>
                    <a:lnTo>
                      <a:pt x="7157" y="1183"/>
                    </a:lnTo>
                    <a:lnTo>
                      <a:pt x="7063" y="1096"/>
                    </a:lnTo>
                    <a:lnTo>
                      <a:pt x="6969" y="1009"/>
                    </a:lnTo>
                    <a:lnTo>
                      <a:pt x="6868" y="929"/>
                    </a:lnTo>
                    <a:lnTo>
                      <a:pt x="6769" y="849"/>
                    </a:lnTo>
                    <a:lnTo>
                      <a:pt x="6665" y="773"/>
                    </a:lnTo>
                    <a:lnTo>
                      <a:pt x="6560" y="700"/>
                    </a:lnTo>
                    <a:lnTo>
                      <a:pt x="6451" y="632"/>
                    </a:lnTo>
                    <a:lnTo>
                      <a:pt x="6342" y="570"/>
                    </a:lnTo>
                    <a:lnTo>
                      <a:pt x="6230" y="509"/>
                    </a:lnTo>
                    <a:lnTo>
                      <a:pt x="6117" y="447"/>
                    </a:lnTo>
                    <a:lnTo>
                      <a:pt x="6001" y="392"/>
                    </a:lnTo>
                    <a:lnTo>
                      <a:pt x="5886" y="342"/>
                    </a:lnTo>
                    <a:lnTo>
                      <a:pt x="5766" y="295"/>
                    </a:lnTo>
                    <a:lnTo>
                      <a:pt x="5647" y="251"/>
                    </a:lnTo>
                    <a:lnTo>
                      <a:pt x="5526" y="211"/>
                    </a:lnTo>
                    <a:lnTo>
                      <a:pt x="5404" y="171"/>
                    </a:lnTo>
                    <a:lnTo>
                      <a:pt x="5280" y="139"/>
                    </a:lnTo>
                    <a:lnTo>
                      <a:pt x="5157" y="110"/>
                    </a:lnTo>
                    <a:lnTo>
                      <a:pt x="5030" y="84"/>
                    </a:lnTo>
                    <a:lnTo>
                      <a:pt x="4904" y="59"/>
                    </a:lnTo>
                    <a:lnTo>
                      <a:pt x="4780" y="41"/>
                    </a:lnTo>
                    <a:lnTo>
                      <a:pt x="4650" y="26"/>
                    </a:lnTo>
                    <a:lnTo>
                      <a:pt x="4523" y="12"/>
                    </a:lnTo>
                    <a:lnTo>
                      <a:pt x="4396" y="4"/>
                    </a:lnTo>
                    <a:lnTo>
                      <a:pt x="4269" y="1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9" name="Google Shape;1589;p35"/>
              <p:cNvSpPr/>
              <p:nvPr/>
            </p:nvSpPr>
            <p:spPr>
              <a:xfrm>
                <a:off x="510738" y="689650"/>
                <a:ext cx="41700" cy="39425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577" extrusionOk="0">
                    <a:moveTo>
                      <a:pt x="888" y="395"/>
                    </a:moveTo>
                    <a:lnTo>
                      <a:pt x="921" y="399"/>
                    </a:lnTo>
                    <a:lnTo>
                      <a:pt x="950" y="402"/>
                    </a:lnTo>
                    <a:lnTo>
                      <a:pt x="979" y="409"/>
                    </a:lnTo>
                    <a:lnTo>
                      <a:pt x="1008" y="417"/>
                    </a:lnTo>
                    <a:lnTo>
                      <a:pt x="1033" y="427"/>
                    </a:lnTo>
                    <a:lnTo>
                      <a:pt x="1059" y="439"/>
                    </a:lnTo>
                    <a:lnTo>
                      <a:pt x="1080" y="453"/>
                    </a:lnTo>
                    <a:lnTo>
                      <a:pt x="1102" y="467"/>
                    </a:lnTo>
                    <a:lnTo>
                      <a:pt x="1124" y="486"/>
                    </a:lnTo>
                    <a:lnTo>
                      <a:pt x="1142" y="504"/>
                    </a:lnTo>
                    <a:lnTo>
                      <a:pt x="1160" y="526"/>
                    </a:lnTo>
                    <a:lnTo>
                      <a:pt x="1174" y="544"/>
                    </a:lnTo>
                    <a:lnTo>
                      <a:pt x="1189" y="569"/>
                    </a:lnTo>
                    <a:lnTo>
                      <a:pt x="1204" y="591"/>
                    </a:lnTo>
                    <a:lnTo>
                      <a:pt x="1214" y="616"/>
                    </a:lnTo>
                    <a:lnTo>
                      <a:pt x="1226" y="641"/>
                    </a:lnTo>
                    <a:lnTo>
                      <a:pt x="1232" y="667"/>
                    </a:lnTo>
                    <a:lnTo>
                      <a:pt x="1239" y="696"/>
                    </a:lnTo>
                    <a:lnTo>
                      <a:pt x="1243" y="721"/>
                    </a:lnTo>
                    <a:lnTo>
                      <a:pt x="1247" y="750"/>
                    </a:lnTo>
                    <a:lnTo>
                      <a:pt x="1251" y="779"/>
                    </a:lnTo>
                    <a:lnTo>
                      <a:pt x="1251" y="808"/>
                    </a:lnTo>
                    <a:lnTo>
                      <a:pt x="1251" y="837"/>
                    </a:lnTo>
                    <a:lnTo>
                      <a:pt x="1247" y="866"/>
                    </a:lnTo>
                    <a:lnTo>
                      <a:pt x="1243" y="895"/>
                    </a:lnTo>
                    <a:lnTo>
                      <a:pt x="1236" y="924"/>
                    </a:lnTo>
                    <a:lnTo>
                      <a:pt x="1229" y="957"/>
                    </a:lnTo>
                    <a:lnTo>
                      <a:pt x="1221" y="986"/>
                    </a:lnTo>
                    <a:lnTo>
                      <a:pt x="1211" y="1015"/>
                    </a:lnTo>
                    <a:lnTo>
                      <a:pt x="1204" y="1022"/>
                    </a:lnTo>
                    <a:lnTo>
                      <a:pt x="1186" y="1044"/>
                    </a:lnTo>
                    <a:lnTo>
                      <a:pt x="1167" y="1066"/>
                    </a:lnTo>
                    <a:lnTo>
                      <a:pt x="1149" y="1083"/>
                    </a:lnTo>
                    <a:lnTo>
                      <a:pt x="1127" y="1098"/>
                    </a:lnTo>
                    <a:lnTo>
                      <a:pt x="1106" y="1113"/>
                    </a:lnTo>
                    <a:lnTo>
                      <a:pt x="1084" y="1127"/>
                    </a:lnTo>
                    <a:lnTo>
                      <a:pt x="1062" y="1138"/>
                    </a:lnTo>
                    <a:lnTo>
                      <a:pt x="1040" y="1145"/>
                    </a:lnTo>
                    <a:lnTo>
                      <a:pt x="1015" y="1156"/>
                    </a:lnTo>
                    <a:lnTo>
                      <a:pt x="993" y="1160"/>
                    </a:lnTo>
                    <a:lnTo>
                      <a:pt x="968" y="1167"/>
                    </a:lnTo>
                    <a:lnTo>
                      <a:pt x="943" y="1170"/>
                    </a:lnTo>
                    <a:lnTo>
                      <a:pt x="841" y="1170"/>
                    </a:lnTo>
                    <a:lnTo>
                      <a:pt x="816" y="1167"/>
                    </a:lnTo>
                    <a:lnTo>
                      <a:pt x="791" y="1160"/>
                    </a:lnTo>
                    <a:lnTo>
                      <a:pt x="765" y="1156"/>
                    </a:lnTo>
                    <a:lnTo>
                      <a:pt x="739" y="1148"/>
                    </a:lnTo>
                    <a:lnTo>
                      <a:pt x="718" y="1138"/>
                    </a:lnTo>
                    <a:lnTo>
                      <a:pt x="692" y="1131"/>
                    </a:lnTo>
                    <a:lnTo>
                      <a:pt x="671" y="1120"/>
                    </a:lnTo>
                    <a:lnTo>
                      <a:pt x="645" y="1105"/>
                    </a:lnTo>
                    <a:lnTo>
                      <a:pt x="624" y="1095"/>
                    </a:lnTo>
                    <a:lnTo>
                      <a:pt x="602" y="1080"/>
                    </a:lnTo>
                    <a:lnTo>
                      <a:pt x="580" y="1066"/>
                    </a:lnTo>
                    <a:lnTo>
                      <a:pt x="562" y="1048"/>
                    </a:lnTo>
                    <a:lnTo>
                      <a:pt x="540" y="1029"/>
                    </a:lnTo>
                    <a:lnTo>
                      <a:pt x="522" y="1011"/>
                    </a:lnTo>
                    <a:lnTo>
                      <a:pt x="508" y="993"/>
                    </a:lnTo>
                    <a:lnTo>
                      <a:pt x="490" y="975"/>
                    </a:lnTo>
                    <a:lnTo>
                      <a:pt x="486" y="968"/>
                    </a:lnTo>
                    <a:lnTo>
                      <a:pt x="475" y="939"/>
                    </a:lnTo>
                    <a:lnTo>
                      <a:pt x="468" y="906"/>
                    </a:lnTo>
                    <a:lnTo>
                      <a:pt x="460" y="877"/>
                    </a:lnTo>
                    <a:lnTo>
                      <a:pt x="457" y="848"/>
                    </a:lnTo>
                    <a:lnTo>
                      <a:pt x="457" y="815"/>
                    </a:lnTo>
                    <a:lnTo>
                      <a:pt x="457" y="787"/>
                    </a:lnTo>
                    <a:lnTo>
                      <a:pt x="460" y="754"/>
                    </a:lnTo>
                    <a:lnTo>
                      <a:pt x="465" y="725"/>
                    </a:lnTo>
                    <a:lnTo>
                      <a:pt x="472" y="696"/>
                    </a:lnTo>
                    <a:lnTo>
                      <a:pt x="478" y="663"/>
                    </a:lnTo>
                    <a:lnTo>
                      <a:pt x="493" y="638"/>
                    </a:lnTo>
                    <a:lnTo>
                      <a:pt x="504" y="609"/>
                    </a:lnTo>
                    <a:lnTo>
                      <a:pt x="518" y="580"/>
                    </a:lnTo>
                    <a:lnTo>
                      <a:pt x="537" y="554"/>
                    </a:lnTo>
                    <a:lnTo>
                      <a:pt x="558" y="533"/>
                    </a:lnTo>
                    <a:lnTo>
                      <a:pt x="580" y="508"/>
                    </a:lnTo>
                    <a:cubicBezTo>
                      <a:pt x="609" y="496"/>
                      <a:pt x="638" y="486"/>
                      <a:pt x="671" y="474"/>
                    </a:cubicBezTo>
                    <a:lnTo>
                      <a:pt x="696" y="464"/>
                    </a:lnTo>
                    <a:lnTo>
                      <a:pt x="718" y="453"/>
                    </a:lnTo>
                    <a:lnTo>
                      <a:pt x="739" y="439"/>
                    </a:lnTo>
                    <a:lnTo>
                      <a:pt x="765" y="424"/>
                    </a:lnTo>
                    <a:lnTo>
                      <a:pt x="776" y="417"/>
                    </a:lnTo>
                    <a:lnTo>
                      <a:pt x="786" y="406"/>
                    </a:lnTo>
                    <a:lnTo>
                      <a:pt x="823" y="399"/>
                    </a:lnTo>
                    <a:lnTo>
                      <a:pt x="856" y="399"/>
                    </a:lnTo>
                    <a:lnTo>
                      <a:pt x="888" y="395"/>
                    </a:lnTo>
                    <a:close/>
                    <a:moveTo>
                      <a:pt x="801" y="0"/>
                    </a:moveTo>
                    <a:lnTo>
                      <a:pt x="761" y="4"/>
                    </a:lnTo>
                    <a:lnTo>
                      <a:pt x="721" y="7"/>
                    </a:lnTo>
                    <a:lnTo>
                      <a:pt x="682" y="18"/>
                    </a:lnTo>
                    <a:lnTo>
                      <a:pt x="645" y="29"/>
                    </a:lnTo>
                    <a:lnTo>
                      <a:pt x="627" y="36"/>
                    </a:lnTo>
                    <a:lnTo>
                      <a:pt x="609" y="44"/>
                    </a:lnTo>
                    <a:lnTo>
                      <a:pt x="591" y="54"/>
                    </a:lnTo>
                    <a:lnTo>
                      <a:pt x="573" y="61"/>
                    </a:lnTo>
                    <a:lnTo>
                      <a:pt x="555" y="73"/>
                    </a:lnTo>
                    <a:lnTo>
                      <a:pt x="540" y="83"/>
                    </a:lnTo>
                    <a:lnTo>
                      <a:pt x="512" y="91"/>
                    </a:lnTo>
                    <a:lnTo>
                      <a:pt x="478" y="98"/>
                    </a:lnTo>
                    <a:lnTo>
                      <a:pt x="450" y="109"/>
                    </a:lnTo>
                    <a:lnTo>
                      <a:pt x="421" y="123"/>
                    </a:lnTo>
                    <a:lnTo>
                      <a:pt x="388" y="138"/>
                    </a:lnTo>
                    <a:lnTo>
                      <a:pt x="359" y="153"/>
                    </a:lnTo>
                    <a:lnTo>
                      <a:pt x="334" y="170"/>
                    </a:lnTo>
                    <a:lnTo>
                      <a:pt x="305" y="188"/>
                    </a:lnTo>
                    <a:lnTo>
                      <a:pt x="279" y="207"/>
                    </a:lnTo>
                    <a:lnTo>
                      <a:pt x="254" y="228"/>
                    </a:lnTo>
                    <a:lnTo>
                      <a:pt x="229" y="250"/>
                    </a:lnTo>
                    <a:lnTo>
                      <a:pt x="207" y="272"/>
                    </a:lnTo>
                    <a:lnTo>
                      <a:pt x="185" y="294"/>
                    </a:lnTo>
                    <a:lnTo>
                      <a:pt x="164" y="315"/>
                    </a:lnTo>
                    <a:lnTo>
                      <a:pt x="145" y="341"/>
                    </a:lnTo>
                    <a:lnTo>
                      <a:pt x="127" y="362"/>
                    </a:lnTo>
                    <a:lnTo>
                      <a:pt x="102" y="406"/>
                    </a:lnTo>
                    <a:lnTo>
                      <a:pt x="77" y="449"/>
                    </a:lnTo>
                    <a:lnTo>
                      <a:pt x="55" y="493"/>
                    </a:lnTo>
                    <a:lnTo>
                      <a:pt x="37" y="536"/>
                    </a:lnTo>
                    <a:lnTo>
                      <a:pt x="22" y="583"/>
                    </a:lnTo>
                    <a:lnTo>
                      <a:pt x="11" y="631"/>
                    </a:lnTo>
                    <a:lnTo>
                      <a:pt x="4" y="678"/>
                    </a:lnTo>
                    <a:lnTo>
                      <a:pt x="0" y="725"/>
                    </a:lnTo>
                    <a:lnTo>
                      <a:pt x="0" y="772"/>
                    </a:lnTo>
                    <a:lnTo>
                      <a:pt x="0" y="822"/>
                    </a:lnTo>
                    <a:lnTo>
                      <a:pt x="8" y="870"/>
                    </a:lnTo>
                    <a:lnTo>
                      <a:pt x="15" y="917"/>
                    </a:lnTo>
                    <a:lnTo>
                      <a:pt x="25" y="964"/>
                    </a:lnTo>
                    <a:lnTo>
                      <a:pt x="40" y="1011"/>
                    </a:lnTo>
                    <a:lnTo>
                      <a:pt x="58" y="1058"/>
                    </a:lnTo>
                    <a:lnTo>
                      <a:pt x="80" y="1102"/>
                    </a:lnTo>
                    <a:lnTo>
                      <a:pt x="105" y="1148"/>
                    </a:lnTo>
                    <a:lnTo>
                      <a:pt x="134" y="1192"/>
                    </a:lnTo>
                    <a:lnTo>
                      <a:pt x="164" y="1232"/>
                    </a:lnTo>
                    <a:lnTo>
                      <a:pt x="196" y="1272"/>
                    </a:lnTo>
                    <a:lnTo>
                      <a:pt x="232" y="1309"/>
                    </a:lnTo>
                    <a:lnTo>
                      <a:pt x="269" y="1344"/>
                    </a:lnTo>
                    <a:lnTo>
                      <a:pt x="308" y="1377"/>
                    </a:lnTo>
                    <a:lnTo>
                      <a:pt x="348" y="1409"/>
                    </a:lnTo>
                    <a:lnTo>
                      <a:pt x="391" y="1435"/>
                    </a:lnTo>
                    <a:lnTo>
                      <a:pt x="435" y="1461"/>
                    </a:lnTo>
                    <a:lnTo>
                      <a:pt x="482" y="1486"/>
                    </a:lnTo>
                    <a:lnTo>
                      <a:pt x="530" y="1504"/>
                    </a:lnTo>
                    <a:lnTo>
                      <a:pt x="577" y="1522"/>
                    </a:lnTo>
                    <a:lnTo>
                      <a:pt x="624" y="1540"/>
                    </a:lnTo>
                    <a:lnTo>
                      <a:pt x="674" y="1551"/>
                    </a:lnTo>
                    <a:lnTo>
                      <a:pt x="721" y="1562"/>
                    </a:lnTo>
                    <a:lnTo>
                      <a:pt x="772" y="1569"/>
                    </a:lnTo>
                    <a:lnTo>
                      <a:pt x="823" y="1573"/>
                    </a:lnTo>
                    <a:lnTo>
                      <a:pt x="873" y="1576"/>
                    </a:lnTo>
                    <a:lnTo>
                      <a:pt x="925" y="1576"/>
                    </a:lnTo>
                    <a:lnTo>
                      <a:pt x="972" y="1573"/>
                    </a:lnTo>
                    <a:lnTo>
                      <a:pt x="1022" y="1566"/>
                    </a:lnTo>
                    <a:lnTo>
                      <a:pt x="1073" y="1555"/>
                    </a:lnTo>
                    <a:lnTo>
                      <a:pt x="1120" y="1544"/>
                    </a:lnTo>
                    <a:lnTo>
                      <a:pt x="1167" y="1526"/>
                    </a:lnTo>
                    <a:lnTo>
                      <a:pt x="1214" y="1508"/>
                    </a:lnTo>
                    <a:lnTo>
                      <a:pt x="1261" y="1486"/>
                    </a:lnTo>
                    <a:lnTo>
                      <a:pt x="1305" y="1461"/>
                    </a:lnTo>
                    <a:lnTo>
                      <a:pt x="1348" y="1431"/>
                    </a:lnTo>
                    <a:lnTo>
                      <a:pt x="1388" y="1399"/>
                    </a:lnTo>
                    <a:lnTo>
                      <a:pt x="1428" y="1362"/>
                    </a:lnTo>
                    <a:lnTo>
                      <a:pt x="1465" y="1327"/>
                    </a:lnTo>
                    <a:lnTo>
                      <a:pt x="1497" y="1287"/>
                    </a:lnTo>
                    <a:lnTo>
                      <a:pt x="1526" y="1247"/>
                    </a:lnTo>
                    <a:lnTo>
                      <a:pt x="1552" y="1207"/>
                    </a:lnTo>
                    <a:lnTo>
                      <a:pt x="1577" y="1167"/>
                    </a:lnTo>
                    <a:lnTo>
                      <a:pt x="1599" y="1123"/>
                    </a:lnTo>
                    <a:lnTo>
                      <a:pt x="1617" y="1080"/>
                    </a:lnTo>
                    <a:lnTo>
                      <a:pt x="1631" y="1036"/>
                    </a:lnTo>
                    <a:lnTo>
                      <a:pt x="1642" y="993"/>
                    </a:lnTo>
                    <a:lnTo>
                      <a:pt x="1653" y="946"/>
                    </a:lnTo>
                    <a:lnTo>
                      <a:pt x="1660" y="902"/>
                    </a:lnTo>
                    <a:lnTo>
                      <a:pt x="1664" y="855"/>
                    </a:lnTo>
                    <a:lnTo>
                      <a:pt x="1667" y="808"/>
                    </a:lnTo>
                    <a:lnTo>
                      <a:pt x="1667" y="765"/>
                    </a:lnTo>
                    <a:lnTo>
                      <a:pt x="1664" y="718"/>
                    </a:lnTo>
                    <a:lnTo>
                      <a:pt x="1656" y="674"/>
                    </a:lnTo>
                    <a:lnTo>
                      <a:pt x="1649" y="627"/>
                    </a:lnTo>
                    <a:lnTo>
                      <a:pt x="1639" y="583"/>
                    </a:lnTo>
                    <a:lnTo>
                      <a:pt x="1624" y="540"/>
                    </a:lnTo>
                    <a:lnTo>
                      <a:pt x="1609" y="496"/>
                    </a:lnTo>
                    <a:lnTo>
                      <a:pt x="1591" y="457"/>
                    </a:lnTo>
                    <a:lnTo>
                      <a:pt x="1569" y="417"/>
                    </a:lnTo>
                    <a:lnTo>
                      <a:pt x="1547" y="377"/>
                    </a:lnTo>
                    <a:lnTo>
                      <a:pt x="1522" y="337"/>
                    </a:lnTo>
                    <a:lnTo>
                      <a:pt x="1493" y="301"/>
                    </a:lnTo>
                    <a:lnTo>
                      <a:pt x="1465" y="268"/>
                    </a:lnTo>
                    <a:lnTo>
                      <a:pt x="1432" y="235"/>
                    </a:lnTo>
                    <a:lnTo>
                      <a:pt x="1395" y="203"/>
                    </a:lnTo>
                    <a:lnTo>
                      <a:pt x="1356" y="174"/>
                    </a:lnTo>
                    <a:lnTo>
                      <a:pt x="1316" y="148"/>
                    </a:lnTo>
                    <a:lnTo>
                      <a:pt x="1276" y="123"/>
                    </a:lnTo>
                    <a:lnTo>
                      <a:pt x="1229" y="105"/>
                    </a:lnTo>
                    <a:lnTo>
                      <a:pt x="1186" y="83"/>
                    </a:lnTo>
                    <a:lnTo>
                      <a:pt x="1174" y="83"/>
                    </a:lnTo>
                    <a:lnTo>
                      <a:pt x="1156" y="73"/>
                    </a:lnTo>
                    <a:lnTo>
                      <a:pt x="1124" y="58"/>
                    </a:lnTo>
                    <a:lnTo>
                      <a:pt x="1084" y="44"/>
                    </a:lnTo>
                    <a:lnTo>
                      <a:pt x="1047" y="33"/>
                    </a:lnTo>
                    <a:lnTo>
                      <a:pt x="1008" y="22"/>
                    </a:lnTo>
                    <a:lnTo>
                      <a:pt x="968" y="11"/>
                    </a:lnTo>
                    <a:lnTo>
                      <a:pt x="925" y="4"/>
                    </a:lnTo>
                    <a:lnTo>
                      <a:pt x="885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0" name="Google Shape;1590;p35"/>
              <p:cNvSpPr/>
              <p:nvPr/>
            </p:nvSpPr>
            <p:spPr>
              <a:xfrm>
                <a:off x="412338" y="763925"/>
                <a:ext cx="91625" cy="45675"/>
              </a:xfrm>
              <a:custGeom>
                <a:avLst/>
                <a:gdLst/>
                <a:ahLst/>
                <a:cxnLst/>
                <a:rect l="l" t="t" r="r" b="b"/>
                <a:pathLst>
                  <a:path w="3665" h="1827" extrusionOk="0">
                    <a:moveTo>
                      <a:pt x="3592" y="0"/>
                    </a:moveTo>
                    <a:lnTo>
                      <a:pt x="3585" y="4"/>
                    </a:lnTo>
                    <a:lnTo>
                      <a:pt x="3581" y="4"/>
                    </a:lnTo>
                    <a:lnTo>
                      <a:pt x="3574" y="8"/>
                    </a:lnTo>
                    <a:lnTo>
                      <a:pt x="3566" y="8"/>
                    </a:lnTo>
                    <a:lnTo>
                      <a:pt x="3563" y="12"/>
                    </a:lnTo>
                    <a:lnTo>
                      <a:pt x="3556" y="15"/>
                    </a:lnTo>
                    <a:lnTo>
                      <a:pt x="3553" y="22"/>
                    </a:lnTo>
                    <a:lnTo>
                      <a:pt x="3548" y="26"/>
                    </a:lnTo>
                    <a:lnTo>
                      <a:pt x="3541" y="33"/>
                    </a:lnTo>
                    <a:lnTo>
                      <a:pt x="3466" y="142"/>
                    </a:lnTo>
                    <a:lnTo>
                      <a:pt x="3382" y="247"/>
                    </a:lnTo>
                    <a:lnTo>
                      <a:pt x="3292" y="352"/>
                    </a:lnTo>
                    <a:lnTo>
                      <a:pt x="3197" y="450"/>
                    </a:lnTo>
                    <a:lnTo>
                      <a:pt x="3103" y="544"/>
                    </a:lnTo>
                    <a:lnTo>
                      <a:pt x="2998" y="639"/>
                    </a:lnTo>
                    <a:lnTo>
                      <a:pt x="2892" y="726"/>
                    </a:lnTo>
                    <a:lnTo>
                      <a:pt x="2784" y="805"/>
                    </a:lnTo>
                    <a:lnTo>
                      <a:pt x="2672" y="885"/>
                    </a:lnTo>
                    <a:lnTo>
                      <a:pt x="2556" y="957"/>
                    </a:lnTo>
                    <a:lnTo>
                      <a:pt x="2436" y="1022"/>
                    </a:lnTo>
                    <a:lnTo>
                      <a:pt x="2317" y="1084"/>
                    </a:lnTo>
                    <a:lnTo>
                      <a:pt x="2255" y="1113"/>
                    </a:lnTo>
                    <a:lnTo>
                      <a:pt x="2190" y="1139"/>
                    </a:lnTo>
                    <a:lnTo>
                      <a:pt x="2128" y="1164"/>
                    </a:lnTo>
                    <a:lnTo>
                      <a:pt x="2066" y="1189"/>
                    </a:lnTo>
                    <a:lnTo>
                      <a:pt x="2001" y="1211"/>
                    </a:lnTo>
                    <a:lnTo>
                      <a:pt x="1936" y="1233"/>
                    </a:lnTo>
                    <a:lnTo>
                      <a:pt x="1874" y="1251"/>
                    </a:lnTo>
                    <a:lnTo>
                      <a:pt x="1809" y="1265"/>
                    </a:lnTo>
                    <a:lnTo>
                      <a:pt x="1755" y="1280"/>
                    </a:lnTo>
                    <a:lnTo>
                      <a:pt x="1700" y="1291"/>
                    </a:lnTo>
                    <a:lnTo>
                      <a:pt x="1650" y="1298"/>
                    </a:lnTo>
                    <a:lnTo>
                      <a:pt x="1599" y="1305"/>
                    </a:lnTo>
                    <a:cubicBezTo>
                      <a:pt x="1563" y="1308"/>
                      <a:pt x="1531" y="1313"/>
                      <a:pt x="1494" y="1316"/>
                    </a:cubicBezTo>
                    <a:lnTo>
                      <a:pt x="1392" y="1320"/>
                    </a:lnTo>
                    <a:lnTo>
                      <a:pt x="1295" y="1320"/>
                    </a:lnTo>
                    <a:lnTo>
                      <a:pt x="1193" y="1316"/>
                    </a:lnTo>
                    <a:lnTo>
                      <a:pt x="1096" y="1313"/>
                    </a:lnTo>
                    <a:lnTo>
                      <a:pt x="994" y="1301"/>
                    </a:lnTo>
                    <a:cubicBezTo>
                      <a:pt x="863" y="1287"/>
                      <a:pt x="733" y="1273"/>
                      <a:pt x="599" y="1261"/>
                    </a:cubicBezTo>
                    <a:lnTo>
                      <a:pt x="497" y="1251"/>
                    </a:lnTo>
                    <a:lnTo>
                      <a:pt x="396" y="1243"/>
                    </a:lnTo>
                    <a:lnTo>
                      <a:pt x="295" y="1240"/>
                    </a:lnTo>
                    <a:lnTo>
                      <a:pt x="189" y="1236"/>
                    </a:lnTo>
                    <a:lnTo>
                      <a:pt x="171" y="1236"/>
                    </a:lnTo>
                    <a:lnTo>
                      <a:pt x="153" y="1240"/>
                    </a:lnTo>
                    <a:lnTo>
                      <a:pt x="135" y="1243"/>
                    </a:lnTo>
                    <a:lnTo>
                      <a:pt x="121" y="1251"/>
                    </a:lnTo>
                    <a:lnTo>
                      <a:pt x="106" y="1255"/>
                    </a:lnTo>
                    <a:lnTo>
                      <a:pt x="91" y="1261"/>
                    </a:lnTo>
                    <a:lnTo>
                      <a:pt x="77" y="1273"/>
                    </a:lnTo>
                    <a:lnTo>
                      <a:pt x="66" y="1280"/>
                    </a:lnTo>
                    <a:lnTo>
                      <a:pt x="55" y="1291"/>
                    </a:lnTo>
                    <a:lnTo>
                      <a:pt x="44" y="1301"/>
                    </a:lnTo>
                    <a:lnTo>
                      <a:pt x="37" y="1313"/>
                    </a:lnTo>
                    <a:lnTo>
                      <a:pt x="26" y="1327"/>
                    </a:lnTo>
                    <a:lnTo>
                      <a:pt x="19" y="1338"/>
                    </a:lnTo>
                    <a:lnTo>
                      <a:pt x="15" y="1352"/>
                    </a:lnTo>
                    <a:lnTo>
                      <a:pt x="9" y="1367"/>
                    </a:lnTo>
                    <a:lnTo>
                      <a:pt x="4" y="1381"/>
                    </a:lnTo>
                    <a:lnTo>
                      <a:pt x="1" y="1395"/>
                    </a:lnTo>
                    <a:lnTo>
                      <a:pt x="1" y="1410"/>
                    </a:lnTo>
                    <a:lnTo>
                      <a:pt x="1" y="1428"/>
                    </a:lnTo>
                    <a:lnTo>
                      <a:pt x="1" y="1443"/>
                    </a:lnTo>
                    <a:lnTo>
                      <a:pt x="1" y="1457"/>
                    </a:lnTo>
                    <a:lnTo>
                      <a:pt x="4" y="1472"/>
                    </a:lnTo>
                    <a:lnTo>
                      <a:pt x="9" y="1487"/>
                    </a:lnTo>
                    <a:lnTo>
                      <a:pt x="12" y="1501"/>
                    </a:lnTo>
                    <a:lnTo>
                      <a:pt x="19" y="1515"/>
                    </a:lnTo>
                    <a:lnTo>
                      <a:pt x="26" y="1530"/>
                    </a:lnTo>
                    <a:lnTo>
                      <a:pt x="34" y="1544"/>
                    </a:lnTo>
                    <a:lnTo>
                      <a:pt x="41" y="1559"/>
                    </a:lnTo>
                    <a:lnTo>
                      <a:pt x="52" y="1569"/>
                    </a:lnTo>
                    <a:lnTo>
                      <a:pt x="66" y="1581"/>
                    </a:lnTo>
                    <a:lnTo>
                      <a:pt x="77" y="1591"/>
                    </a:lnTo>
                    <a:lnTo>
                      <a:pt x="91" y="1602"/>
                    </a:lnTo>
                    <a:lnTo>
                      <a:pt x="146" y="1635"/>
                    </a:lnTo>
                    <a:lnTo>
                      <a:pt x="200" y="1664"/>
                    </a:lnTo>
                    <a:lnTo>
                      <a:pt x="258" y="1693"/>
                    </a:lnTo>
                    <a:lnTo>
                      <a:pt x="316" y="1715"/>
                    </a:lnTo>
                    <a:lnTo>
                      <a:pt x="374" y="1736"/>
                    </a:lnTo>
                    <a:lnTo>
                      <a:pt x="436" y="1758"/>
                    </a:lnTo>
                    <a:lnTo>
                      <a:pt x="497" y="1773"/>
                    </a:lnTo>
                    <a:lnTo>
                      <a:pt x="559" y="1787"/>
                    </a:lnTo>
                    <a:lnTo>
                      <a:pt x="624" y="1798"/>
                    </a:lnTo>
                    <a:lnTo>
                      <a:pt x="690" y="1809"/>
                    </a:lnTo>
                    <a:lnTo>
                      <a:pt x="755" y="1816"/>
                    </a:lnTo>
                    <a:lnTo>
                      <a:pt x="820" y="1823"/>
                    </a:lnTo>
                    <a:lnTo>
                      <a:pt x="885" y="1827"/>
                    </a:lnTo>
                    <a:lnTo>
                      <a:pt x="1019" y="1827"/>
                    </a:lnTo>
                    <a:lnTo>
                      <a:pt x="1088" y="1823"/>
                    </a:lnTo>
                    <a:lnTo>
                      <a:pt x="1153" y="1820"/>
                    </a:lnTo>
                    <a:lnTo>
                      <a:pt x="1222" y="1816"/>
                    </a:lnTo>
                    <a:lnTo>
                      <a:pt x="1352" y="1798"/>
                    </a:lnTo>
                    <a:lnTo>
                      <a:pt x="1487" y="1776"/>
                    </a:lnTo>
                    <a:lnTo>
                      <a:pt x="1617" y="1751"/>
                    </a:lnTo>
                    <a:cubicBezTo>
                      <a:pt x="1661" y="1740"/>
                      <a:pt x="1704" y="1729"/>
                      <a:pt x="1744" y="1718"/>
                    </a:cubicBezTo>
                    <a:cubicBezTo>
                      <a:pt x="1787" y="1704"/>
                      <a:pt x="1827" y="1693"/>
                      <a:pt x="1867" y="1682"/>
                    </a:cubicBezTo>
                    <a:cubicBezTo>
                      <a:pt x="1907" y="1668"/>
                      <a:pt x="1947" y="1656"/>
                      <a:pt x="1987" y="1642"/>
                    </a:cubicBezTo>
                    <a:cubicBezTo>
                      <a:pt x="2026" y="1628"/>
                      <a:pt x="2063" y="1613"/>
                      <a:pt x="2103" y="1599"/>
                    </a:cubicBezTo>
                    <a:lnTo>
                      <a:pt x="2171" y="1574"/>
                    </a:lnTo>
                    <a:lnTo>
                      <a:pt x="2237" y="1544"/>
                    </a:lnTo>
                    <a:lnTo>
                      <a:pt x="2302" y="1512"/>
                    </a:lnTo>
                    <a:lnTo>
                      <a:pt x="2367" y="1482"/>
                    </a:lnTo>
                    <a:lnTo>
                      <a:pt x="2429" y="1447"/>
                    </a:lnTo>
                    <a:lnTo>
                      <a:pt x="2491" y="1414"/>
                    </a:lnTo>
                    <a:lnTo>
                      <a:pt x="2552" y="1378"/>
                    </a:lnTo>
                    <a:lnTo>
                      <a:pt x="2610" y="1341"/>
                    </a:lnTo>
                    <a:lnTo>
                      <a:pt x="2668" y="1305"/>
                    </a:lnTo>
                    <a:lnTo>
                      <a:pt x="2722" y="1265"/>
                    </a:lnTo>
                    <a:lnTo>
                      <a:pt x="2777" y="1226"/>
                    </a:lnTo>
                    <a:lnTo>
                      <a:pt x="2831" y="1182"/>
                    </a:lnTo>
                    <a:lnTo>
                      <a:pt x="2882" y="1142"/>
                    </a:lnTo>
                    <a:lnTo>
                      <a:pt x="2932" y="1095"/>
                    </a:lnTo>
                    <a:lnTo>
                      <a:pt x="2979" y="1052"/>
                    </a:lnTo>
                    <a:lnTo>
                      <a:pt x="3031" y="1004"/>
                    </a:lnTo>
                    <a:lnTo>
                      <a:pt x="3078" y="957"/>
                    </a:lnTo>
                    <a:lnTo>
                      <a:pt x="3121" y="907"/>
                    </a:lnTo>
                    <a:lnTo>
                      <a:pt x="3165" y="860"/>
                    </a:lnTo>
                    <a:lnTo>
                      <a:pt x="3208" y="808"/>
                    </a:lnTo>
                    <a:lnTo>
                      <a:pt x="3295" y="700"/>
                    </a:lnTo>
                    <a:lnTo>
                      <a:pt x="3374" y="591"/>
                    </a:lnTo>
                    <a:lnTo>
                      <a:pt x="3451" y="475"/>
                    </a:lnTo>
                    <a:cubicBezTo>
                      <a:pt x="3473" y="435"/>
                      <a:pt x="3498" y="395"/>
                      <a:pt x="3523" y="356"/>
                    </a:cubicBezTo>
                    <a:cubicBezTo>
                      <a:pt x="3545" y="313"/>
                      <a:pt x="3566" y="273"/>
                      <a:pt x="3592" y="229"/>
                    </a:cubicBezTo>
                    <a:lnTo>
                      <a:pt x="3657" y="99"/>
                    </a:lnTo>
                    <a:lnTo>
                      <a:pt x="3661" y="91"/>
                    </a:lnTo>
                    <a:lnTo>
                      <a:pt x="3665" y="84"/>
                    </a:lnTo>
                    <a:lnTo>
                      <a:pt x="3665" y="77"/>
                    </a:lnTo>
                    <a:lnTo>
                      <a:pt x="3665" y="69"/>
                    </a:lnTo>
                    <a:lnTo>
                      <a:pt x="3665" y="66"/>
                    </a:lnTo>
                    <a:lnTo>
                      <a:pt x="3665" y="59"/>
                    </a:lnTo>
                    <a:lnTo>
                      <a:pt x="3665" y="52"/>
                    </a:lnTo>
                    <a:lnTo>
                      <a:pt x="3665" y="47"/>
                    </a:lnTo>
                    <a:lnTo>
                      <a:pt x="3661" y="40"/>
                    </a:lnTo>
                    <a:lnTo>
                      <a:pt x="3657" y="37"/>
                    </a:lnTo>
                    <a:lnTo>
                      <a:pt x="3653" y="30"/>
                    </a:lnTo>
                    <a:lnTo>
                      <a:pt x="3650" y="26"/>
                    </a:lnTo>
                    <a:lnTo>
                      <a:pt x="3647" y="22"/>
                    </a:lnTo>
                    <a:lnTo>
                      <a:pt x="3643" y="19"/>
                    </a:lnTo>
                    <a:lnTo>
                      <a:pt x="3640" y="15"/>
                    </a:lnTo>
                    <a:lnTo>
                      <a:pt x="3632" y="12"/>
                    </a:lnTo>
                    <a:lnTo>
                      <a:pt x="3628" y="8"/>
                    </a:lnTo>
                    <a:lnTo>
                      <a:pt x="3621" y="4"/>
                    </a:lnTo>
                    <a:lnTo>
                      <a:pt x="3610" y="4"/>
                    </a:lnTo>
                    <a:lnTo>
                      <a:pt x="3603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1" name="Google Shape;1591;p35"/>
              <p:cNvSpPr/>
              <p:nvPr/>
            </p:nvSpPr>
            <p:spPr>
              <a:xfrm>
                <a:off x="537013" y="849900"/>
                <a:ext cx="131025" cy="141250"/>
              </a:xfrm>
              <a:custGeom>
                <a:avLst/>
                <a:gdLst/>
                <a:ahLst/>
                <a:cxnLst/>
                <a:rect l="l" t="t" r="r" b="b"/>
                <a:pathLst>
                  <a:path w="5241" h="5650" extrusionOk="0">
                    <a:moveTo>
                      <a:pt x="1508" y="207"/>
                    </a:moveTo>
                    <a:lnTo>
                      <a:pt x="1635" y="211"/>
                    </a:lnTo>
                    <a:lnTo>
                      <a:pt x="1762" y="218"/>
                    </a:lnTo>
                    <a:lnTo>
                      <a:pt x="1884" y="229"/>
                    </a:lnTo>
                    <a:lnTo>
                      <a:pt x="2011" y="244"/>
                    </a:lnTo>
                    <a:lnTo>
                      <a:pt x="2135" y="261"/>
                    </a:lnTo>
                    <a:lnTo>
                      <a:pt x="2257" y="287"/>
                    </a:lnTo>
                    <a:lnTo>
                      <a:pt x="2381" y="316"/>
                    </a:lnTo>
                    <a:lnTo>
                      <a:pt x="2504" y="348"/>
                    </a:lnTo>
                    <a:lnTo>
                      <a:pt x="2624" y="381"/>
                    </a:lnTo>
                    <a:lnTo>
                      <a:pt x="2744" y="425"/>
                    </a:lnTo>
                    <a:lnTo>
                      <a:pt x="2859" y="468"/>
                    </a:lnTo>
                    <a:lnTo>
                      <a:pt x="2975" y="515"/>
                    </a:lnTo>
                    <a:lnTo>
                      <a:pt x="3088" y="570"/>
                    </a:lnTo>
                    <a:lnTo>
                      <a:pt x="3200" y="624"/>
                    </a:lnTo>
                    <a:lnTo>
                      <a:pt x="3312" y="686"/>
                    </a:lnTo>
                    <a:lnTo>
                      <a:pt x="3421" y="751"/>
                    </a:lnTo>
                    <a:lnTo>
                      <a:pt x="3526" y="820"/>
                    </a:lnTo>
                    <a:lnTo>
                      <a:pt x="3627" y="896"/>
                    </a:lnTo>
                    <a:lnTo>
                      <a:pt x="3729" y="972"/>
                    </a:lnTo>
                    <a:lnTo>
                      <a:pt x="3827" y="1055"/>
                    </a:lnTo>
                    <a:lnTo>
                      <a:pt x="3921" y="1139"/>
                    </a:lnTo>
                    <a:lnTo>
                      <a:pt x="4015" y="1229"/>
                    </a:lnTo>
                    <a:lnTo>
                      <a:pt x="4106" y="1323"/>
                    </a:lnTo>
                    <a:lnTo>
                      <a:pt x="4189" y="1421"/>
                    </a:lnTo>
                    <a:lnTo>
                      <a:pt x="4262" y="1512"/>
                    </a:lnTo>
                    <a:lnTo>
                      <a:pt x="4327" y="1599"/>
                    </a:lnTo>
                    <a:lnTo>
                      <a:pt x="4393" y="1686"/>
                    </a:lnTo>
                    <a:lnTo>
                      <a:pt x="4450" y="1776"/>
                    </a:lnTo>
                    <a:lnTo>
                      <a:pt x="4508" y="1867"/>
                    </a:lnTo>
                    <a:lnTo>
                      <a:pt x="4559" y="1957"/>
                    </a:lnTo>
                    <a:lnTo>
                      <a:pt x="4606" y="2048"/>
                    </a:lnTo>
                    <a:lnTo>
                      <a:pt x="4654" y="2142"/>
                    </a:lnTo>
                    <a:lnTo>
                      <a:pt x="4693" y="2236"/>
                    </a:lnTo>
                    <a:lnTo>
                      <a:pt x="4733" y="2331"/>
                    </a:lnTo>
                    <a:lnTo>
                      <a:pt x="4766" y="2425"/>
                    </a:lnTo>
                    <a:lnTo>
                      <a:pt x="4798" y="2519"/>
                    </a:lnTo>
                    <a:lnTo>
                      <a:pt x="4827" y="2614"/>
                    </a:lnTo>
                    <a:lnTo>
                      <a:pt x="4849" y="2708"/>
                    </a:lnTo>
                    <a:lnTo>
                      <a:pt x="4871" y="2805"/>
                    </a:lnTo>
                    <a:lnTo>
                      <a:pt x="4893" y="2903"/>
                    </a:lnTo>
                    <a:lnTo>
                      <a:pt x="4907" y="2997"/>
                    </a:lnTo>
                    <a:lnTo>
                      <a:pt x="4921" y="3096"/>
                    </a:lnTo>
                    <a:lnTo>
                      <a:pt x="4928" y="3193"/>
                    </a:lnTo>
                    <a:lnTo>
                      <a:pt x="4936" y="3291"/>
                    </a:lnTo>
                    <a:lnTo>
                      <a:pt x="4943" y="3389"/>
                    </a:lnTo>
                    <a:lnTo>
                      <a:pt x="4943" y="3490"/>
                    </a:lnTo>
                    <a:lnTo>
                      <a:pt x="4943" y="3588"/>
                    </a:lnTo>
                    <a:lnTo>
                      <a:pt x="4940" y="3686"/>
                    </a:lnTo>
                    <a:lnTo>
                      <a:pt x="4932" y="3788"/>
                    </a:lnTo>
                    <a:lnTo>
                      <a:pt x="4925" y="3885"/>
                    </a:lnTo>
                    <a:lnTo>
                      <a:pt x="4914" y="3984"/>
                    </a:lnTo>
                    <a:lnTo>
                      <a:pt x="4903" y="4084"/>
                    </a:lnTo>
                    <a:lnTo>
                      <a:pt x="4888" y="4183"/>
                    </a:lnTo>
                    <a:lnTo>
                      <a:pt x="4871" y="4284"/>
                    </a:lnTo>
                    <a:lnTo>
                      <a:pt x="4853" y="4382"/>
                    </a:lnTo>
                    <a:lnTo>
                      <a:pt x="4831" y="4479"/>
                    </a:lnTo>
                    <a:lnTo>
                      <a:pt x="4838" y="4371"/>
                    </a:lnTo>
                    <a:lnTo>
                      <a:pt x="4845" y="4266"/>
                    </a:lnTo>
                    <a:lnTo>
                      <a:pt x="4849" y="4157"/>
                    </a:lnTo>
                    <a:lnTo>
                      <a:pt x="4849" y="4049"/>
                    </a:lnTo>
                    <a:lnTo>
                      <a:pt x="4845" y="3944"/>
                    </a:lnTo>
                    <a:lnTo>
                      <a:pt x="4838" y="3838"/>
                    </a:lnTo>
                    <a:lnTo>
                      <a:pt x="4827" y="3733"/>
                    </a:lnTo>
                    <a:lnTo>
                      <a:pt x="4813" y="3631"/>
                    </a:lnTo>
                    <a:lnTo>
                      <a:pt x="4794" y="3530"/>
                    </a:lnTo>
                    <a:lnTo>
                      <a:pt x="4773" y="3429"/>
                    </a:lnTo>
                    <a:lnTo>
                      <a:pt x="4751" y="3327"/>
                    </a:lnTo>
                    <a:lnTo>
                      <a:pt x="4726" y="3229"/>
                    </a:lnTo>
                    <a:lnTo>
                      <a:pt x="4697" y="3128"/>
                    </a:lnTo>
                    <a:lnTo>
                      <a:pt x="4664" y="3034"/>
                    </a:lnTo>
                    <a:lnTo>
                      <a:pt x="4627" y="2936"/>
                    </a:lnTo>
                    <a:lnTo>
                      <a:pt x="4592" y="2842"/>
                    </a:lnTo>
                    <a:lnTo>
                      <a:pt x="4548" y="2748"/>
                    </a:lnTo>
                    <a:lnTo>
                      <a:pt x="4505" y="2653"/>
                    </a:lnTo>
                    <a:lnTo>
                      <a:pt x="4461" y="2562"/>
                    </a:lnTo>
                    <a:lnTo>
                      <a:pt x="4410" y="2472"/>
                    </a:lnTo>
                    <a:lnTo>
                      <a:pt x="4360" y="2385"/>
                    </a:lnTo>
                    <a:lnTo>
                      <a:pt x="4306" y="2298"/>
                    </a:lnTo>
                    <a:lnTo>
                      <a:pt x="4251" y="2211"/>
                    </a:lnTo>
                    <a:lnTo>
                      <a:pt x="4189" y="2128"/>
                    </a:lnTo>
                    <a:lnTo>
                      <a:pt x="4132" y="2044"/>
                    </a:lnTo>
                    <a:lnTo>
                      <a:pt x="4066" y="1965"/>
                    </a:lnTo>
                    <a:lnTo>
                      <a:pt x="4001" y="1881"/>
                    </a:lnTo>
                    <a:lnTo>
                      <a:pt x="3932" y="1805"/>
                    </a:lnTo>
                    <a:lnTo>
                      <a:pt x="3863" y="1729"/>
                    </a:lnTo>
                    <a:lnTo>
                      <a:pt x="3791" y="1653"/>
                    </a:lnTo>
                    <a:lnTo>
                      <a:pt x="3719" y="1581"/>
                    </a:lnTo>
                    <a:lnTo>
                      <a:pt x="3642" y="1508"/>
                    </a:lnTo>
                    <a:lnTo>
                      <a:pt x="3566" y="1440"/>
                    </a:lnTo>
                    <a:lnTo>
                      <a:pt x="3486" y="1370"/>
                    </a:lnTo>
                    <a:lnTo>
                      <a:pt x="3403" y="1305"/>
                    </a:lnTo>
                    <a:lnTo>
                      <a:pt x="3319" y="1240"/>
                    </a:lnTo>
                    <a:lnTo>
                      <a:pt x="3236" y="1179"/>
                    </a:lnTo>
                    <a:lnTo>
                      <a:pt x="3149" y="1117"/>
                    </a:lnTo>
                    <a:lnTo>
                      <a:pt x="3062" y="1059"/>
                    </a:lnTo>
                    <a:lnTo>
                      <a:pt x="2972" y="1000"/>
                    </a:lnTo>
                    <a:lnTo>
                      <a:pt x="2881" y="946"/>
                    </a:lnTo>
                    <a:lnTo>
                      <a:pt x="2787" y="896"/>
                    </a:lnTo>
                    <a:lnTo>
                      <a:pt x="2697" y="845"/>
                    </a:lnTo>
                    <a:lnTo>
                      <a:pt x="2598" y="794"/>
                    </a:lnTo>
                    <a:lnTo>
                      <a:pt x="2504" y="751"/>
                    </a:lnTo>
                    <a:lnTo>
                      <a:pt x="2406" y="704"/>
                    </a:lnTo>
                    <a:lnTo>
                      <a:pt x="2309" y="664"/>
                    </a:lnTo>
                    <a:lnTo>
                      <a:pt x="2207" y="624"/>
                    </a:lnTo>
                    <a:lnTo>
                      <a:pt x="2105" y="587"/>
                    </a:lnTo>
                    <a:lnTo>
                      <a:pt x="2004" y="552"/>
                    </a:lnTo>
                    <a:lnTo>
                      <a:pt x="1903" y="519"/>
                    </a:lnTo>
                    <a:lnTo>
                      <a:pt x="1797" y="490"/>
                    </a:lnTo>
                    <a:lnTo>
                      <a:pt x="1692" y="461"/>
                    </a:lnTo>
                    <a:lnTo>
                      <a:pt x="1588" y="435"/>
                    </a:lnTo>
                    <a:lnTo>
                      <a:pt x="1483" y="413"/>
                    </a:lnTo>
                    <a:lnTo>
                      <a:pt x="1377" y="396"/>
                    </a:lnTo>
                    <a:lnTo>
                      <a:pt x="1269" y="378"/>
                    </a:lnTo>
                    <a:lnTo>
                      <a:pt x="1160" y="363"/>
                    </a:lnTo>
                    <a:lnTo>
                      <a:pt x="1051" y="348"/>
                    </a:lnTo>
                    <a:lnTo>
                      <a:pt x="942" y="341"/>
                    </a:lnTo>
                    <a:lnTo>
                      <a:pt x="834" y="334"/>
                    </a:lnTo>
                    <a:lnTo>
                      <a:pt x="725" y="331"/>
                    </a:lnTo>
                    <a:lnTo>
                      <a:pt x="616" y="326"/>
                    </a:lnTo>
                    <a:lnTo>
                      <a:pt x="504" y="331"/>
                    </a:lnTo>
                    <a:lnTo>
                      <a:pt x="504" y="331"/>
                    </a:lnTo>
                    <a:lnTo>
                      <a:pt x="627" y="301"/>
                    </a:lnTo>
                    <a:lnTo>
                      <a:pt x="754" y="272"/>
                    </a:lnTo>
                    <a:lnTo>
                      <a:pt x="877" y="254"/>
                    </a:lnTo>
                    <a:lnTo>
                      <a:pt x="1004" y="236"/>
                    </a:lnTo>
                    <a:lnTo>
                      <a:pt x="1131" y="222"/>
                    </a:lnTo>
                    <a:lnTo>
                      <a:pt x="1257" y="214"/>
                    </a:lnTo>
                    <a:lnTo>
                      <a:pt x="1381" y="207"/>
                    </a:lnTo>
                    <a:close/>
                    <a:moveTo>
                      <a:pt x="1591" y="0"/>
                    </a:moveTo>
                    <a:lnTo>
                      <a:pt x="1436" y="8"/>
                    </a:lnTo>
                    <a:lnTo>
                      <a:pt x="1283" y="18"/>
                    </a:lnTo>
                    <a:lnTo>
                      <a:pt x="1127" y="37"/>
                    </a:lnTo>
                    <a:lnTo>
                      <a:pt x="975" y="62"/>
                    </a:lnTo>
                    <a:lnTo>
                      <a:pt x="819" y="95"/>
                    </a:lnTo>
                    <a:lnTo>
                      <a:pt x="667" y="131"/>
                    </a:lnTo>
                    <a:lnTo>
                      <a:pt x="518" y="174"/>
                    </a:lnTo>
                    <a:lnTo>
                      <a:pt x="370" y="225"/>
                    </a:lnTo>
                    <a:lnTo>
                      <a:pt x="221" y="279"/>
                    </a:lnTo>
                    <a:lnTo>
                      <a:pt x="76" y="341"/>
                    </a:lnTo>
                    <a:lnTo>
                      <a:pt x="73" y="345"/>
                    </a:lnTo>
                    <a:lnTo>
                      <a:pt x="69" y="345"/>
                    </a:lnTo>
                    <a:lnTo>
                      <a:pt x="66" y="348"/>
                    </a:lnTo>
                    <a:lnTo>
                      <a:pt x="61" y="352"/>
                    </a:lnTo>
                    <a:lnTo>
                      <a:pt x="58" y="359"/>
                    </a:lnTo>
                    <a:lnTo>
                      <a:pt x="55" y="366"/>
                    </a:lnTo>
                    <a:lnTo>
                      <a:pt x="26" y="366"/>
                    </a:lnTo>
                    <a:lnTo>
                      <a:pt x="22" y="370"/>
                    </a:lnTo>
                    <a:lnTo>
                      <a:pt x="18" y="370"/>
                    </a:lnTo>
                    <a:lnTo>
                      <a:pt x="15" y="374"/>
                    </a:lnTo>
                    <a:lnTo>
                      <a:pt x="11" y="374"/>
                    </a:lnTo>
                    <a:lnTo>
                      <a:pt x="11" y="378"/>
                    </a:lnTo>
                    <a:lnTo>
                      <a:pt x="8" y="381"/>
                    </a:lnTo>
                    <a:lnTo>
                      <a:pt x="4" y="385"/>
                    </a:lnTo>
                    <a:lnTo>
                      <a:pt x="1" y="392"/>
                    </a:lnTo>
                    <a:lnTo>
                      <a:pt x="1" y="399"/>
                    </a:lnTo>
                    <a:lnTo>
                      <a:pt x="1" y="406"/>
                    </a:lnTo>
                    <a:lnTo>
                      <a:pt x="1" y="413"/>
                    </a:lnTo>
                    <a:lnTo>
                      <a:pt x="1" y="425"/>
                    </a:lnTo>
                    <a:lnTo>
                      <a:pt x="4" y="432"/>
                    </a:lnTo>
                    <a:lnTo>
                      <a:pt x="8" y="439"/>
                    </a:lnTo>
                    <a:lnTo>
                      <a:pt x="11" y="443"/>
                    </a:lnTo>
                    <a:lnTo>
                      <a:pt x="15" y="446"/>
                    </a:lnTo>
                    <a:lnTo>
                      <a:pt x="18" y="450"/>
                    </a:lnTo>
                    <a:lnTo>
                      <a:pt x="22" y="450"/>
                    </a:lnTo>
                    <a:lnTo>
                      <a:pt x="26" y="453"/>
                    </a:lnTo>
                    <a:lnTo>
                      <a:pt x="44" y="453"/>
                    </a:lnTo>
                    <a:lnTo>
                      <a:pt x="175" y="446"/>
                    </a:lnTo>
                    <a:lnTo>
                      <a:pt x="305" y="439"/>
                    </a:lnTo>
                    <a:lnTo>
                      <a:pt x="435" y="435"/>
                    </a:lnTo>
                    <a:lnTo>
                      <a:pt x="566" y="439"/>
                    </a:lnTo>
                    <a:lnTo>
                      <a:pt x="696" y="446"/>
                    </a:lnTo>
                    <a:lnTo>
                      <a:pt x="827" y="457"/>
                    </a:lnTo>
                    <a:lnTo>
                      <a:pt x="957" y="472"/>
                    </a:lnTo>
                    <a:lnTo>
                      <a:pt x="1088" y="493"/>
                    </a:lnTo>
                    <a:lnTo>
                      <a:pt x="1214" y="515"/>
                    </a:lnTo>
                    <a:lnTo>
                      <a:pt x="1341" y="540"/>
                    </a:lnTo>
                    <a:lnTo>
                      <a:pt x="1468" y="573"/>
                    </a:lnTo>
                    <a:lnTo>
                      <a:pt x="1595" y="609"/>
                    </a:lnTo>
                    <a:lnTo>
                      <a:pt x="1718" y="646"/>
                    </a:lnTo>
                    <a:lnTo>
                      <a:pt x="1841" y="689"/>
                    </a:lnTo>
                    <a:lnTo>
                      <a:pt x="1964" y="736"/>
                    </a:lnTo>
                    <a:lnTo>
                      <a:pt x="2084" y="787"/>
                    </a:lnTo>
                    <a:lnTo>
                      <a:pt x="2204" y="841"/>
                    </a:lnTo>
                    <a:lnTo>
                      <a:pt x="2319" y="900"/>
                    </a:lnTo>
                    <a:lnTo>
                      <a:pt x="2436" y="961"/>
                    </a:lnTo>
                    <a:lnTo>
                      <a:pt x="2548" y="1026"/>
                    </a:lnTo>
                    <a:lnTo>
                      <a:pt x="2657" y="1095"/>
                    </a:lnTo>
                    <a:lnTo>
                      <a:pt x="2765" y="1167"/>
                    </a:lnTo>
                    <a:lnTo>
                      <a:pt x="2871" y="1244"/>
                    </a:lnTo>
                    <a:lnTo>
                      <a:pt x="2975" y="1323"/>
                    </a:lnTo>
                    <a:lnTo>
                      <a:pt x="3073" y="1407"/>
                    </a:lnTo>
                    <a:lnTo>
                      <a:pt x="3171" y="1494"/>
                    </a:lnTo>
                    <a:lnTo>
                      <a:pt x="3269" y="1584"/>
                    </a:lnTo>
                    <a:lnTo>
                      <a:pt x="3359" y="1679"/>
                    </a:lnTo>
                    <a:lnTo>
                      <a:pt x="3450" y="1773"/>
                    </a:lnTo>
                    <a:lnTo>
                      <a:pt x="3533" y="1874"/>
                    </a:lnTo>
                    <a:lnTo>
                      <a:pt x="3617" y="1979"/>
                    </a:lnTo>
                    <a:lnTo>
                      <a:pt x="3697" y="2084"/>
                    </a:lnTo>
                    <a:lnTo>
                      <a:pt x="3766" y="2186"/>
                    </a:lnTo>
                    <a:lnTo>
                      <a:pt x="3831" y="2288"/>
                    </a:lnTo>
                    <a:lnTo>
                      <a:pt x="3893" y="2388"/>
                    </a:lnTo>
                    <a:lnTo>
                      <a:pt x="3950" y="2490"/>
                    </a:lnTo>
                    <a:lnTo>
                      <a:pt x="4005" y="2592"/>
                    </a:lnTo>
                    <a:lnTo>
                      <a:pt x="4055" y="2696"/>
                    </a:lnTo>
                    <a:lnTo>
                      <a:pt x="4106" y="2802"/>
                    </a:lnTo>
                    <a:lnTo>
                      <a:pt x="4149" y="2907"/>
                    </a:lnTo>
                    <a:lnTo>
                      <a:pt x="4193" y="3012"/>
                    </a:lnTo>
                    <a:lnTo>
                      <a:pt x="4229" y="3121"/>
                    </a:lnTo>
                    <a:lnTo>
                      <a:pt x="4266" y="3226"/>
                    </a:lnTo>
                    <a:lnTo>
                      <a:pt x="4298" y="3335"/>
                    </a:lnTo>
                    <a:lnTo>
                      <a:pt x="4331" y="3443"/>
                    </a:lnTo>
                    <a:lnTo>
                      <a:pt x="4356" y="3552"/>
                    </a:lnTo>
                    <a:lnTo>
                      <a:pt x="4381" y="3661"/>
                    </a:lnTo>
                    <a:lnTo>
                      <a:pt x="4403" y="3773"/>
                    </a:lnTo>
                    <a:lnTo>
                      <a:pt x="4421" y="3882"/>
                    </a:lnTo>
                    <a:lnTo>
                      <a:pt x="4440" y="3994"/>
                    </a:lnTo>
                    <a:lnTo>
                      <a:pt x="4453" y="4106"/>
                    </a:lnTo>
                    <a:lnTo>
                      <a:pt x="4465" y="4218"/>
                    </a:lnTo>
                    <a:lnTo>
                      <a:pt x="4472" y="4331"/>
                    </a:lnTo>
                    <a:lnTo>
                      <a:pt x="4480" y="4447"/>
                    </a:lnTo>
                    <a:lnTo>
                      <a:pt x="4483" y="4559"/>
                    </a:lnTo>
                    <a:lnTo>
                      <a:pt x="4487" y="4675"/>
                    </a:lnTo>
                    <a:lnTo>
                      <a:pt x="4487" y="4788"/>
                    </a:lnTo>
                    <a:lnTo>
                      <a:pt x="4483" y="4904"/>
                    </a:lnTo>
                    <a:lnTo>
                      <a:pt x="4475" y="5136"/>
                    </a:lnTo>
                    <a:cubicBezTo>
                      <a:pt x="4468" y="5212"/>
                      <a:pt x="4461" y="5292"/>
                      <a:pt x="4458" y="5367"/>
                    </a:cubicBezTo>
                    <a:cubicBezTo>
                      <a:pt x="4447" y="5447"/>
                      <a:pt x="4440" y="5523"/>
                      <a:pt x="4428" y="5603"/>
                    </a:cubicBezTo>
                    <a:lnTo>
                      <a:pt x="4428" y="5606"/>
                    </a:lnTo>
                    <a:lnTo>
                      <a:pt x="4428" y="5614"/>
                    </a:lnTo>
                    <a:lnTo>
                      <a:pt x="4432" y="5618"/>
                    </a:lnTo>
                    <a:lnTo>
                      <a:pt x="4432" y="5621"/>
                    </a:lnTo>
                    <a:lnTo>
                      <a:pt x="4436" y="5628"/>
                    </a:lnTo>
                    <a:lnTo>
                      <a:pt x="4440" y="5632"/>
                    </a:lnTo>
                    <a:lnTo>
                      <a:pt x="4443" y="5636"/>
                    </a:lnTo>
                    <a:lnTo>
                      <a:pt x="4447" y="5636"/>
                    </a:lnTo>
                    <a:lnTo>
                      <a:pt x="4450" y="5639"/>
                    </a:lnTo>
                    <a:lnTo>
                      <a:pt x="4458" y="5643"/>
                    </a:lnTo>
                    <a:lnTo>
                      <a:pt x="4468" y="5643"/>
                    </a:lnTo>
                    <a:lnTo>
                      <a:pt x="4472" y="5646"/>
                    </a:lnTo>
                    <a:lnTo>
                      <a:pt x="4480" y="5646"/>
                    </a:lnTo>
                    <a:lnTo>
                      <a:pt x="4483" y="5643"/>
                    </a:lnTo>
                    <a:lnTo>
                      <a:pt x="4487" y="5643"/>
                    </a:lnTo>
                    <a:lnTo>
                      <a:pt x="4493" y="5646"/>
                    </a:lnTo>
                    <a:lnTo>
                      <a:pt x="4501" y="5650"/>
                    </a:lnTo>
                    <a:lnTo>
                      <a:pt x="4523" y="5650"/>
                    </a:lnTo>
                    <a:lnTo>
                      <a:pt x="4527" y="5646"/>
                    </a:lnTo>
                    <a:lnTo>
                      <a:pt x="4534" y="5643"/>
                    </a:lnTo>
                    <a:lnTo>
                      <a:pt x="4537" y="5636"/>
                    </a:lnTo>
                    <a:lnTo>
                      <a:pt x="4584" y="5585"/>
                    </a:lnTo>
                    <a:lnTo>
                      <a:pt x="4627" y="5531"/>
                    </a:lnTo>
                    <a:lnTo>
                      <a:pt x="4671" y="5472"/>
                    </a:lnTo>
                    <a:lnTo>
                      <a:pt x="4711" y="5414"/>
                    </a:lnTo>
                    <a:lnTo>
                      <a:pt x="4751" y="5357"/>
                    </a:lnTo>
                    <a:lnTo>
                      <a:pt x="4791" y="5299"/>
                    </a:lnTo>
                    <a:lnTo>
                      <a:pt x="4827" y="5240"/>
                    </a:lnTo>
                    <a:lnTo>
                      <a:pt x="4860" y="5179"/>
                    </a:lnTo>
                    <a:lnTo>
                      <a:pt x="4893" y="5118"/>
                    </a:lnTo>
                    <a:lnTo>
                      <a:pt x="4925" y="5056"/>
                    </a:lnTo>
                    <a:lnTo>
                      <a:pt x="4954" y="4991"/>
                    </a:lnTo>
                    <a:lnTo>
                      <a:pt x="4983" y="4929"/>
                    </a:lnTo>
                    <a:lnTo>
                      <a:pt x="5012" y="4864"/>
                    </a:lnTo>
                    <a:lnTo>
                      <a:pt x="5037" y="4798"/>
                    </a:lnTo>
                    <a:lnTo>
                      <a:pt x="5059" y="4733"/>
                    </a:lnTo>
                    <a:lnTo>
                      <a:pt x="5081" y="4665"/>
                    </a:lnTo>
                    <a:lnTo>
                      <a:pt x="5121" y="4531"/>
                    </a:lnTo>
                    <a:lnTo>
                      <a:pt x="5157" y="4392"/>
                    </a:lnTo>
                    <a:lnTo>
                      <a:pt x="5182" y="4255"/>
                    </a:lnTo>
                    <a:lnTo>
                      <a:pt x="5208" y="4114"/>
                    </a:lnTo>
                    <a:lnTo>
                      <a:pt x="5222" y="3972"/>
                    </a:lnTo>
                    <a:lnTo>
                      <a:pt x="5233" y="3831"/>
                    </a:lnTo>
                    <a:lnTo>
                      <a:pt x="5241" y="3686"/>
                    </a:lnTo>
                    <a:lnTo>
                      <a:pt x="5241" y="3544"/>
                    </a:lnTo>
                    <a:lnTo>
                      <a:pt x="5233" y="3400"/>
                    </a:lnTo>
                    <a:lnTo>
                      <a:pt x="5222" y="3255"/>
                    </a:lnTo>
                    <a:lnTo>
                      <a:pt x="5208" y="3114"/>
                    </a:lnTo>
                    <a:lnTo>
                      <a:pt x="5186" y="2972"/>
                    </a:lnTo>
                    <a:lnTo>
                      <a:pt x="5157" y="2831"/>
                    </a:lnTo>
                    <a:lnTo>
                      <a:pt x="5128" y="2689"/>
                    </a:lnTo>
                    <a:lnTo>
                      <a:pt x="5092" y="2552"/>
                    </a:lnTo>
                    <a:lnTo>
                      <a:pt x="5048" y="2414"/>
                    </a:lnTo>
                    <a:lnTo>
                      <a:pt x="5005" y="2280"/>
                    </a:lnTo>
                    <a:lnTo>
                      <a:pt x="4954" y="2146"/>
                    </a:lnTo>
                    <a:lnTo>
                      <a:pt x="4896" y="2019"/>
                    </a:lnTo>
                    <a:lnTo>
                      <a:pt x="4838" y="1892"/>
                    </a:lnTo>
                    <a:lnTo>
                      <a:pt x="4773" y="1769"/>
                    </a:lnTo>
                    <a:lnTo>
                      <a:pt x="4704" y="1649"/>
                    </a:lnTo>
                    <a:lnTo>
                      <a:pt x="4632" y="1534"/>
                    </a:lnTo>
                    <a:lnTo>
                      <a:pt x="4552" y="1421"/>
                    </a:lnTo>
                    <a:lnTo>
                      <a:pt x="4505" y="1356"/>
                    </a:lnTo>
                    <a:lnTo>
                      <a:pt x="4453" y="1291"/>
                    </a:lnTo>
                    <a:lnTo>
                      <a:pt x="4403" y="1229"/>
                    </a:lnTo>
                    <a:lnTo>
                      <a:pt x="4353" y="1167"/>
                    </a:lnTo>
                    <a:lnTo>
                      <a:pt x="4298" y="1109"/>
                    </a:lnTo>
                    <a:lnTo>
                      <a:pt x="4244" y="1052"/>
                    </a:lnTo>
                    <a:lnTo>
                      <a:pt x="4186" y="997"/>
                    </a:lnTo>
                    <a:lnTo>
                      <a:pt x="4132" y="943"/>
                    </a:lnTo>
                    <a:lnTo>
                      <a:pt x="4073" y="888"/>
                    </a:lnTo>
                    <a:lnTo>
                      <a:pt x="4012" y="838"/>
                    </a:lnTo>
                    <a:lnTo>
                      <a:pt x="3953" y="787"/>
                    </a:lnTo>
                    <a:lnTo>
                      <a:pt x="3893" y="739"/>
                    </a:lnTo>
                    <a:lnTo>
                      <a:pt x="3831" y="693"/>
                    </a:lnTo>
                    <a:lnTo>
                      <a:pt x="3769" y="646"/>
                    </a:lnTo>
                    <a:lnTo>
                      <a:pt x="3704" y="602"/>
                    </a:lnTo>
                    <a:lnTo>
                      <a:pt x="3639" y="559"/>
                    </a:lnTo>
                    <a:lnTo>
                      <a:pt x="3573" y="519"/>
                    </a:lnTo>
                    <a:lnTo>
                      <a:pt x="3508" y="479"/>
                    </a:lnTo>
                    <a:lnTo>
                      <a:pt x="3439" y="443"/>
                    </a:lnTo>
                    <a:lnTo>
                      <a:pt x="3371" y="406"/>
                    </a:lnTo>
                    <a:lnTo>
                      <a:pt x="3232" y="338"/>
                    </a:lnTo>
                    <a:lnTo>
                      <a:pt x="3095" y="276"/>
                    </a:lnTo>
                    <a:lnTo>
                      <a:pt x="2950" y="222"/>
                    </a:lnTo>
                    <a:lnTo>
                      <a:pt x="2805" y="171"/>
                    </a:lnTo>
                    <a:lnTo>
                      <a:pt x="2657" y="127"/>
                    </a:lnTo>
                    <a:lnTo>
                      <a:pt x="2508" y="92"/>
                    </a:lnTo>
                    <a:lnTo>
                      <a:pt x="2359" y="62"/>
                    </a:lnTo>
                    <a:lnTo>
                      <a:pt x="2207" y="37"/>
                    </a:lnTo>
                    <a:lnTo>
                      <a:pt x="2055" y="18"/>
                    </a:lnTo>
                    <a:lnTo>
                      <a:pt x="1899" y="8"/>
                    </a:lnTo>
                    <a:lnTo>
                      <a:pt x="1747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2" name="Google Shape;1592;p35"/>
              <p:cNvSpPr/>
              <p:nvPr/>
            </p:nvSpPr>
            <p:spPr>
              <a:xfrm>
                <a:off x="386438" y="421475"/>
                <a:ext cx="108300" cy="108275"/>
              </a:xfrm>
              <a:custGeom>
                <a:avLst/>
                <a:gdLst/>
                <a:ahLst/>
                <a:cxnLst/>
                <a:rect l="l" t="t" r="r" b="b"/>
                <a:pathLst>
                  <a:path w="4332" h="4331" extrusionOk="0">
                    <a:moveTo>
                      <a:pt x="2965" y="1142"/>
                    </a:moveTo>
                    <a:lnTo>
                      <a:pt x="2990" y="1193"/>
                    </a:lnTo>
                    <a:lnTo>
                      <a:pt x="2958" y="1146"/>
                    </a:lnTo>
                    <a:lnTo>
                      <a:pt x="2965" y="1142"/>
                    </a:lnTo>
                    <a:close/>
                    <a:moveTo>
                      <a:pt x="1508" y="668"/>
                    </a:moveTo>
                    <a:lnTo>
                      <a:pt x="1540" y="671"/>
                    </a:lnTo>
                    <a:cubicBezTo>
                      <a:pt x="1573" y="674"/>
                      <a:pt x="1602" y="682"/>
                      <a:pt x="1632" y="686"/>
                    </a:cubicBezTo>
                    <a:lnTo>
                      <a:pt x="1719" y="708"/>
                    </a:lnTo>
                    <a:lnTo>
                      <a:pt x="1801" y="729"/>
                    </a:lnTo>
                    <a:lnTo>
                      <a:pt x="1881" y="758"/>
                    </a:lnTo>
                    <a:lnTo>
                      <a:pt x="1958" y="787"/>
                    </a:lnTo>
                    <a:lnTo>
                      <a:pt x="2033" y="820"/>
                    </a:lnTo>
                    <a:lnTo>
                      <a:pt x="2110" y="860"/>
                    </a:lnTo>
                    <a:lnTo>
                      <a:pt x="2179" y="900"/>
                    </a:lnTo>
                    <a:lnTo>
                      <a:pt x="2247" y="943"/>
                    </a:lnTo>
                    <a:lnTo>
                      <a:pt x="2316" y="987"/>
                    </a:lnTo>
                    <a:lnTo>
                      <a:pt x="2381" y="1037"/>
                    </a:lnTo>
                    <a:lnTo>
                      <a:pt x="2443" y="1088"/>
                    </a:lnTo>
                    <a:lnTo>
                      <a:pt x="2505" y="1142"/>
                    </a:lnTo>
                    <a:lnTo>
                      <a:pt x="2567" y="1196"/>
                    </a:lnTo>
                    <a:lnTo>
                      <a:pt x="2624" y="1258"/>
                    </a:lnTo>
                    <a:lnTo>
                      <a:pt x="2679" y="1316"/>
                    </a:lnTo>
                    <a:lnTo>
                      <a:pt x="2733" y="1382"/>
                    </a:lnTo>
                    <a:lnTo>
                      <a:pt x="2784" y="1447"/>
                    </a:lnTo>
                    <a:lnTo>
                      <a:pt x="2834" y="1512"/>
                    </a:lnTo>
                    <a:lnTo>
                      <a:pt x="2885" y="1584"/>
                    </a:lnTo>
                    <a:lnTo>
                      <a:pt x="2932" y="1653"/>
                    </a:lnTo>
                    <a:lnTo>
                      <a:pt x="2980" y="1726"/>
                    </a:lnTo>
                    <a:cubicBezTo>
                      <a:pt x="3012" y="1776"/>
                      <a:pt x="3041" y="1823"/>
                      <a:pt x="3070" y="1874"/>
                    </a:cubicBezTo>
                    <a:lnTo>
                      <a:pt x="3157" y="2030"/>
                    </a:lnTo>
                    <a:lnTo>
                      <a:pt x="3236" y="2190"/>
                    </a:lnTo>
                    <a:lnTo>
                      <a:pt x="3313" y="2352"/>
                    </a:lnTo>
                    <a:lnTo>
                      <a:pt x="3388" y="2516"/>
                    </a:lnTo>
                    <a:lnTo>
                      <a:pt x="3291" y="2389"/>
                    </a:lnTo>
                    <a:lnTo>
                      <a:pt x="3189" y="2262"/>
                    </a:lnTo>
                    <a:lnTo>
                      <a:pt x="3084" y="2139"/>
                    </a:lnTo>
                    <a:lnTo>
                      <a:pt x="2980" y="2019"/>
                    </a:lnTo>
                    <a:cubicBezTo>
                      <a:pt x="2907" y="1943"/>
                      <a:pt x="2838" y="1867"/>
                      <a:pt x="2769" y="1791"/>
                    </a:cubicBezTo>
                    <a:cubicBezTo>
                      <a:pt x="2700" y="1718"/>
                      <a:pt x="2632" y="1646"/>
                      <a:pt x="2567" y="1577"/>
                    </a:cubicBezTo>
                    <a:lnTo>
                      <a:pt x="2567" y="1574"/>
                    </a:lnTo>
                    <a:lnTo>
                      <a:pt x="2562" y="1574"/>
                    </a:lnTo>
                    <a:lnTo>
                      <a:pt x="2562" y="1577"/>
                    </a:lnTo>
                    <a:lnTo>
                      <a:pt x="2559" y="1577"/>
                    </a:lnTo>
                    <a:lnTo>
                      <a:pt x="2559" y="1581"/>
                    </a:lnTo>
                    <a:cubicBezTo>
                      <a:pt x="2660" y="1813"/>
                      <a:pt x="2758" y="2041"/>
                      <a:pt x="2856" y="2265"/>
                    </a:cubicBezTo>
                    <a:lnTo>
                      <a:pt x="2932" y="2436"/>
                    </a:lnTo>
                    <a:lnTo>
                      <a:pt x="3012" y="2603"/>
                    </a:lnTo>
                    <a:lnTo>
                      <a:pt x="3095" y="2770"/>
                    </a:lnTo>
                    <a:cubicBezTo>
                      <a:pt x="3124" y="2824"/>
                      <a:pt x="3154" y="2878"/>
                      <a:pt x="3182" y="2936"/>
                    </a:cubicBezTo>
                    <a:cubicBezTo>
                      <a:pt x="3207" y="2979"/>
                      <a:pt x="3233" y="3026"/>
                      <a:pt x="3258" y="3070"/>
                    </a:cubicBezTo>
                    <a:cubicBezTo>
                      <a:pt x="3280" y="3117"/>
                      <a:pt x="3306" y="3164"/>
                      <a:pt x="3328" y="3211"/>
                    </a:cubicBezTo>
                    <a:cubicBezTo>
                      <a:pt x="3378" y="3302"/>
                      <a:pt x="3425" y="3396"/>
                      <a:pt x="3472" y="3491"/>
                    </a:cubicBezTo>
                    <a:lnTo>
                      <a:pt x="3349" y="3429"/>
                    </a:lnTo>
                    <a:lnTo>
                      <a:pt x="3219" y="3367"/>
                    </a:lnTo>
                    <a:lnTo>
                      <a:pt x="2958" y="3255"/>
                    </a:lnTo>
                    <a:cubicBezTo>
                      <a:pt x="2871" y="3215"/>
                      <a:pt x="2784" y="3175"/>
                      <a:pt x="2697" y="3139"/>
                    </a:cubicBezTo>
                    <a:lnTo>
                      <a:pt x="2570" y="3074"/>
                    </a:lnTo>
                    <a:lnTo>
                      <a:pt x="2446" y="3009"/>
                    </a:lnTo>
                    <a:lnTo>
                      <a:pt x="2356" y="2954"/>
                    </a:lnTo>
                    <a:lnTo>
                      <a:pt x="2266" y="2900"/>
                    </a:lnTo>
                    <a:lnTo>
                      <a:pt x="2179" y="2845"/>
                    </a:lnTo>
                    <a:lnTo>
                      <a:pt x="2092" y="2787"/>
                    </a:lnTo>
                    <a:lnTo>
                      <a:pt x="2005" y="2726"/>
                    </a:lnTo>
                    <a:lnTo>
                      <a:pt x="1921" y="2664"/>
                    </a:lnTo>
                    <a:lnTo>
                      <a:pt x="1838" y="2603"/>
                    </a:lnTo>
                    <a:lnTo>
                      <a:pt x="1754" y="2537"/>
                    </a:lnTo>
                    <a:lnTo>
                      <a:pt x="1675" y="2469"/>
                    </a:lnTo>
                    <a:lnTo>
                      <a:pt x="1599" y="2400"/>
                    </a:lnTo>
                    <a:lnTo>
                      <a:pt x="1523" y="2330"/>
                    </a:lnTo>
                    <a:lnTo>
                      <a:pt x="1446" y="2258"/>
                    </a:lnTo>
                    <a:lnTo>
                      <a:pt x="1374" y="2183"/>
                    </a:lnTo>
                    <a:lnTo>
                      <a:pt x="1301" y="2106"/>
                    </a:lnTo>
                    <a:lnTo>
                      <a:pt x="1232" y="2030"/>
                    </a:lnTo>
                    <a:lnTo>
                      <a:pt x="1164" y="1947"/>
                    </a:lnTo>
                    <a:lnTo>
                      <a:pt x="1153" y="1947"/>
                    </a:lnTo>
                    <a:lnTo>
                      <a:pt x="1149" y="1950"/>
                    </a:lnTo>
                    <a:lnTo>
                      <a:pt x="1145" y="1954"/>
                    </a:lnTo>
                    <a:lnTo>
                      <a:pt x="1145" y="1957"/>
                    </a:lnTo>
                    <a:lnTo>
                      <a:pt x="1149" y="1957"/>
                    </a:lnTo>
                    <a:lnTo>
                      <a:pt x="1149" y="1961"/>
                    </a:lnTo>
                    <a:cubicBezTo>
                      <a:pt x="1182" y="2009"/>
                      <a:pt x="1214" y="2056"/>
                      <a:pt x="1247" y="2106"/>
                    </a:cubicBezTo>
                    <a:cubicBezTo>
                      <a:pt x="1284" y="2153"/>
                      <a:pt x="1316" y="2204"/>
                      <a:pt x="1352" y="2255"/>
                    </a:cubicBezTo>
                    <a:cubicBezTo>
                      <a:pt x="1388" y="2305"/>
                      <a:pt x="1428" y="2356"/>
                      <a:pt x="1465" y="2410"/>
                    </a:cubicBezTo>
                    <a:cubicBezTo>
                      <a:pt x="1505" y="2461"/>
                      <a:pt x="1545" y="2512"/>
                      <a:pt x="1584" y="2563"/>
                    </a:cubicBezTo>
                    <a:cubicBezTo>
                      <a:pt x="1624" y="2613"/>
                      <a:pt x="1664" y="2668"/>
                      <a:pt x="1707" y="2718"/>
                    </a:cubicBezTo>
                    <a:lnTo>
                      <a:pt x="1838" y="2870"/>
                    </a:lnTo>
                    <a:lnTo>
                      <a:pt x="1972" y="3019"/>
                    </a:lnTo>
                    <a:lnTo>
                      <a:pt x="2045" y="3091"/>
                    </a:lnTo>
                    <a:lnTo>
                      <a:pt x="2113" y="3164"/>
                    </a:lnTo>
                    <a:lnTo>
                      <a:pt x="2113" y="3164"/>
                    </a:lnTo>
                    <a:lnTo>
                      <a:pt x="1990" y="3103"/>
                    </a:lnTo>
                    <a:lnTo>
                      <a:pt x="1871" y="3041"/>
                    </a:lnTo>
                    <a:lnTo>
                      <a:pt x="1754" y="2976"/>
                    </a:lnTo>
                    <a:lnTo>
                      <a:pt x="1642" y="2907"/>
                    </a:lnTo>
                    <a:lnTo>
                      <a:pt x="1533" y="2830"/>
                    </a:lnTo>
                    <a:lnTo>
                      <a:pt x="1479" y="2795"/>
                    </a:lnTo>
                    <a:lnTo>
                      <a:pt x="1428" y="2755"/>
                    </a:lnTo>
                    <a:lnTo>
                      <a:pt x="1378" y="2715"/>
                    </a:lnTo>
                    <a:lnTo>
                      <a:pt x="1331" y="2671"/>
                    </a:lnTo>
                    <a:lnTo>
                      <a:pt x="1279" y="2628"/>
                    </a:lnTo>
                    <a:lnTo>
                      <a:pt x="1236" y="2584"/>
                    </a:lnTo>
                    <a:lnTo>
                      <a:pt x="1189" y="2541"/>
                    </a:lnTo>
                    <a:lnTo>
                      <a:pt x="1145" y="2494"/>
                    </a:lnTo>
                    <a:lnTo>
                      <a:pt x="1105" y="2443"/>
                    </a:lnTo>
                    <a:lnTo>
                      <a:pt x="1066" y="2392"/>
                    </a:lnTo>
                    <a:lnTo>
                      <a:pt x="1026" y="2342"/>
                    </a:lnTo>
                    <a:lnTo>
                      <a:pt x="990" y="2287"/>
                    </a:lnTo>
                    <a:lnTo>
                      <a:pt x="958" y="2233"/>
                    </a:lnTo>
                    <a:lnTo>
                      <a:pt x="925" y="2175"/>
                    </a:lnTo>
                    <a:lnTo>
                      <a:pt x="892" y="2117"/>
                    </a:lnTo>
                    <a:lnTo>
                      <a:pt x="863" y="2056"/>
                    </a:lnTo>
                    <a:lnTo>
                      <a:pt x="834" y="1994"/>
                    </a:lnTo>
                    <a:lnTo>
                      <a:pt x="809" y="1929"/>
                    </a:lnTo>
                    <a:lnTo>
                      <a:pt x="787" y="1863"/>
                    </a:lnTo>
                    <a:lnTo>
                      <a:pt x="765" y="1795"/>
                    </a:lnTo>
                    <a:lnTo>
                      <a:pt x="747" y="1726"/>
                    </a:lnTo>
                    <a:lnTo>
                      <a:pt x="729" y="1653"/>
                    </a:lnTo>
                    <a:lnTo>
                      <a:pt x="729" y="1577"/>
                    </a:lnTo>
                    <a:lnTo>
                      <a:pt x="732" y="1501"/>
                    </a:lnTo>
                    <a:lnTo>
                      <a:pt x="740" y="1429"/>
                    </a:lnTo>
                    <a:lnTo>
                      <a:pt x="751" y="1352"/>
                    </a:lnTo>
                    <a:lnTo>
                      <a:pt x="765" y="1280"/>
                    </a:lnTo>
                    <a:lnTo>
                      <a:pt x="772" y="1248"/>
                    </a:lnTo>
                    <a:lnTo>
                      <a:pt x="784" y="1211"/>
                    </a:lnTo>
                    <a:lnTo>
                      <a:pt x="794" y="1178"/>
                    </a:lnTo>
                    <a:lnTo>
                      <a:pt x="805" y="1142"/>
                    </a:lnTo>
                    <a:lnTo>
                      <a:pt x="819" y="1109"/>
                    </a:lnTo>
                    <a:lnTo>
                      <a:pt x="834" y="1077"/>
                    </a:lnTo>
                    <a:lnTo>
                      <a:pt x="849" y="1048"/>
                    </a:lnTo>
                    <a:lnTo>
                      <a:pt x="863" y="1015"/>
                    </a:lnTo>
                    <a:lnTo>
                      <a:pt x="884" y="987"/>
                    </a:lnTo>
                    <a:lnTo>
                      <a:pt x="903" y="957"/>
                    </a:lnTo>
                    <a:lnTo>
                      <a:pt x="925" y="928"/>
                    </a:lnTo>
                    <a:lnTo>
                      <a:pt x="946" y="903"/>
                    </a:lnTo>
                    <a:lnTo>
                      <a:pt x="971" y="878"/>
                    </a:lnTo>
                    <a:lnTo>
                      <a:pt x="997" y="852"/>
                    </a:lnTo>
                    <a:lnTo>
                      <a:pt x="1023" y="830"/>
                    </a:lnTo>
                    <a:lnTo>
                      <a:pt x="1051" y="805"/>
                    </a:lnTo>
                    <a:lnTo>
                      <a:pt x="1080" y="787"/>
                    </a:lnTo>
                    <a:lnTo>
                      <a:pt x="1113" y="765"/>
                    </a:lnTo>
                    <a:lnTo>
                      <a:pt x="1145" y="748"/>
                    </a:lnTo>
                    <a:lnTo>
                      <a:pt x="1182" y="733"/>
                    </a:lnTo>
                    <a:lnTo>
                      <a:pt x="1218" y="714"/>
                    </a:lnTo>
                    <a:lnTo>
                      <a:pt x="1258" y="704"/>
                    </a:lnTo>
                    <a:lnTo>
                      <a:pt x="1294" y="693"/>
                    </a:lnTo>
                    <a:lnTo>
                      <a:pt x="1331" y="682"/>
                    </a:lnTo>
                    <a:lnTo>
                      <a:pt x="1366" y="678"/>
                    </a:lnTo>
                    <a:lnTo>
                      <a:pt x="1403" y="671"/>
                    </a:lnTo>
                    <a:lnTo>
                      <a:pt x="1439" y="671"/>
                    </a:lnTo>
                    <a:lnTo>
                      <a:pt x="1472" y="668"/>
                    </a:lnTo>
                    <a:close/>
                    <a:moveTo>
                      <a:pt x="1537" y="0"/>
                    </a:moveTo>
                    <a:lnTo>
                      <a:pt x="1461" y="8"/>
                    </a:lnTo>
                    <a:lnTo>
                      <a:pt x="1381" y="15"/>
                    </a:lnTo>
                    <a:lnTo>
                      <a:pt x="1305" y="30"/>
                    </a:lnTo>
                    <a:lnTo>
                      <a:pt x="1229" y="47"/>
                    </a:lnTo>
                    <a:lnTo>
                      <a:pt x="1153" y="66"/>
                    </a:lnTo>
                    <a:lnTo>
                      <a:pt x="1080" y="91"/>
                    </a:lnTo>
                    <a:lnTo>
                      <a:pt x="1008" y="117"/>
                    </a:lnTo>
                    <a:lnTo>
                      <a:pt x="936" y="149"/>
                    </a:lnTo>
                    <a:lnTo>
                      <a:pt x="863" y="186"/>
                    </a:lnTo>
                    <a:lnTo>
                      <a:pt x="794" y="221"/>
                    </a:lnTo>
                    <a:lnTo>
                      <a:pt x="725" y="265"/>
                    </a:lnTo>
                    <a:lnTo>
                      <a:pt x="660" y="313"/>
                    </a:lnTo>
                    <a:lnTo>
                      <a:pt x="595" y="363"/>
                    </a:lnTo>
                    <a:lnTo>
                      <a:pt x="533" y="414"/>
                    </a:lnTo>
                    <a:lnTo>
                      <a:pt x="471" y="472"/>
                    </a:lnTo>
                    <a:lnTo>
                      <a:pt x="417" y="534"/>
                    </a:lnTo>
                    <a:lnTo>
                      <a:pt x="363" y="595"/>
                    </a:lnTo>
                    <a:lnTo>
                      <a:pt x="312" y="661"/>
                    </a:lnTo>
                    <a:lnTo>
                      <a:pt x="265" y="726"/>
                    </a:lnTo>
                    <a:lnTo>
                      <a:pt x="225" y="794"/>
                    </a:lnTo>
                    <a:lnTo>
                      <a:pt x="185" y="863"/>
                    </a:lnTo>
                    <a:lnTo>
                      <a:pt x="149" y="932"/>
                    </a:lnTo>
                    <a:lnTo>
                      <a:pt x="120" y="1004"/>
                    </a:lnTo>
                    <a:lnTo>
                      <a:pt x="91" y="1081"/>
                    </a:lnTo>
                    <a:lnTo>
                      <a:pt x="66" y="1153"/>
                    </a:lnTo>
                    <a:lnTo>
                      <a:pt x="48" y="1229"/>
                    </a:lnTo>
                    <a:lnTo>
                      <a:pt x="30" y="1305"/>
                    </a:lnTo>
                    <a:lnTo>
                      <a:pt x="18" y="1382"/>
                    </a:lnTo>
                    <a:lnTo>
                      <a:pt x="8" y="1457"/>
                    </a:lnTo>
                    <a:lnTo>
                      <a:pt x="4" y="1537"/>
                    </a:lnTo>
                    <a:lnTo>
                      <a:pt x="1" y="1613"/>
                    </a:lnTo>
                    <a:lnTo>
                      <a:pt x="4" y="1693"/>
                    </a:lnTo>
                    <a:lnTo>
                      <a:pt x="8" y="1769"/>
                    </a:lnTo>
                    <a:lnTo>
                      <a:pt x="18" y="1845"/>
                    </a:lnTo>
                    <a:lnTo>
                      <a:pt x="30" y="1922"/>
                    </a:lnTo>
                    <a:lnTo>
                      <a:pt x="48" y="1997"/>
                    </a:lnTo>
                    <a:lnTo>
                      <a:pt x="66" y="2074"/>
                    </a:lnTo>
                    <a:lnTo>
                      <a:pt x="91" y="2149"/>
                    </a:lnTo>
                    <a:lnTo>
                      <a:pt x="120" y="2222"/>
                    </a:lnTo>
                    <a:lnTo>
                      <a:pt x="149" y="2295"/>
                    </a:lnTo>
                    <a:lnTo>
                      <a:pt x="185" y="2363"/>
                    </a:lnTo>
                    <a:lnTo>
                      <a:pt x="225" y="2436"/>
                    </a:lnTo>
                    <a:lnTo>
                      <a:pt x="265" y="2501"/>
                    </a:lnTo>
                    <a:lnTo>
                      <a:pt x="312" y="2570"/>
                    </a:lnTo>
                    <a:lnTo>
                      <a:pt x="363" y="2631"/>
                    </a:lnTo>
                    <a:lnTo>
                      <a:pt x="417" y="2697"/>
                    </a:lnTo>
                    <a:lnTo>
                      <a:pt x="471" y="2755"/>
                    </a:lnTo>
                    <a:cubicBezTo>
                      <a:pt x="483" y="2765"/>
                      <a:pt x="493" y="2773"/>
                      <a:pt x="504" y="2784"/>
                    </a:cubicBezTo>
                    <a:cubicBezTo>
                      <a:pt x="515" y="2795"/>
                      <a:pt x="526" y="2802"/>
                      <a:pt x="537" y="2813"/>
                    </a:cubicBezTo>
                    <a:cubicBezTo>
                      <a:pt x="548" y="2824"/>
                      <a:pt x="558" y="2830"/>
                      <a:pt x="573" y="2842"/>
                    </a:cubicBezTo>
                    <a:cubicBezTo>
                      <a:pt x="584" y="2852"/>
                      <a:pt x="598" y="2860"/>
                      <a:pt x="613" y="2870"/>
                    </a:cubicBezTo>
                    <a:cubicBezTo>
                      <a:pt x="642" y="2889"/>
                      <a:pt x="671" y="2910"/>
                      <a:pt x="700" y="2932"/>
                    </a:cubicBezTo>
                    <a:cubicBezTo>
                      <a:pt x="732" y="2951"/>
                      <a:pt x="765" y="2972"/>
                      <a:pt x="801" y="2994"/>
                    </a:cubicBezTo>
                    <a:cubicBezTo>
                      <a:pt x="834" y="3012"/>
                      <a:pt x="871" y="3034"/>
                      <a:pt x="910" y="3056"/>
                    </a:cubicBezTo>
                    <a:cubicBezTo>
                      <a:pt x="946" y="3074"/>
                      <a:pt x="986" y="3096"/>
                      <a:pt x="1026" y="3117"/>
                    </a:cubicBezTo>
                    <a:cubicBezTo>
                      <a:pt x="1070" y="3139"/>
                      <a:pt x="1110" y="3157"/>
                      <a:pt x="1153" y="3178"/>
                    </a:cubicBezTo>
                    <a:cubicBezTo>
                      <a:pt x="1197" y="3200"/>
                      <a:pt x="1240" y="3222"/>
                      <a:pt x="1287" y="3244"/>
                    </a:cubicBezTo>
                    <a:cubicBezTo>
                      <a:pt x="1378" y="3284"/>
                      <a:pt x="1472" y="3327"/>
                      <a:pt x="1570" y="3367"/>
                    </a:cubicBezTo>
                    <a:cubicBezTo>
                      <a:pt x="1671" y="3411"/>
                      <a:pt x="1769" y="3451"/>
                      <a:pt x="1874" y="3494"/>
                    </a:cubicBezTo>
                    <a:cubicBezTo>
                      <a:pt x="1975" y="3534"/>
                      <a:pt x="2080" y="3574"/>
                      <a:pt x="2186" y="3613"/>
                    </a:cubicBezTo>
                    <a:cubicBezTo>
                      <a:pt x="2287" y="3653"/>
                      <a:pt x="2393" y="3693"/>
                      <a:pt x="2497" y="3730"/>
                    </a:cubicBezTo>
                    <a:cubicBezTo>
                      <a:pt x="2707" y="3802"/>
                      <a:pt x="2910" y="3874"/>
                      <a:pt x="3099" y="3939"/>
                    </a:cubicBezTo>
                    <a:cubicBezTo>
                      <a:pt x="3291" y="4005"/>
                      <a:pt x="3465" y="4063"/>
                      <a:pt x="3617" y="4110"/>
                    </a:cubicBezTo>
                    <a:cubicBezTo>
                      <a:pt x="3925" y="4208"/>
                      <a:pt x="4132" y="4270"/>
                      <a:pt x="4164" y="4280"/>
                    </a:cubicBezTo>
                    <a:lnTo>
                      <a:pt x="4331" y="4331"/>
                    </a:lnTo>
                    <a:lnTo>
                      <a:pt x="4280" y="4161"/>
                    </a:lnTo>
                    <a:cubicBezTo>
                      <a:pt x="4273" y="4132"/>
                      <a:pt x="4208" y="3922"/>
                      <a:pt x="4114" y="3618"/>
                    </a:cubicBezTo>
                    <a:cubicBezTo>
                      <a:pt x="4062" y="3465"/>
                      <a:pt x="4005" y="3291"/>
                      <a:pt x="3940" y="3099"/>
                    </a:cubicBezTo>
                    <a:cubicBezTo>
                      <a:pt x="3875" y="2910"/>
                      <a:pt x="3801" y="2704"/>
                      <a:pt x="3729" y="2497"/>
                    </a:cubicBezTo>
                    <a:cubicBezTo>
                      <a:pt x="3693" y="2392"/>
                      <a:pt x="3654" y="2287"/>
                      <a:pt x="3614" y="2183"/>
                    </a:cubicBezTo>
                    <a:cubicBezTo>
                      <a:pt x="3574" y="2081"/>
                      <a:pt x="3534" y="1976"/>
                      <a:pt x="3494" y="1870"/>
                    </a:cubicBezTo>
                    <a:cubicBezTo>
                      <a:pt x="3450" y="1769"/>
                      <a:pt x="3410" y="1668"/>
                      <a:pt x="3371" y="1569"/>
                    </a:cubicBezTo>
                    <a:cubicBezTo>
                      <a:pt x="3328" y="1472"/>
                      <a:pt x="3284" y="1378"/>
                      <a:pt x="3244" y="1287"/>
                    </a:cubicBezTo>
                    <a:cubicBezTo>
                      <a:pt x="3222" y="1240"/>
                      <a:pt x="3201" y="1196"/>
                      <a:pt x="3182" y="1153"/>
                    </a:cubicBezTo>
                    <a:cubicBezTo>
                      <a:pt x="3161" y="1109"/>
                      <a:pt x="3139" y="1066"/>
                      <a:pt x="3117" y="1026"/>
                    </a:cubicBezTo>
                    <a:cubicBezTo>
                      <a:pt x="3095" y="987"/>
                      <a:pt x="3074" y="947"/>
                      <a:pt x="3055" y="907"/>
                    </a:cubicBezTo>
                    <a:cubicBezTo>
                      <a:pt x="3034" y="870"/>
                      <a:pt x="3012" y="834"/>
                      <a:pt x="2994" y="798"/>
                    </a:cubicBezTo>
                    <a:cubicBezTo>
                      <a:pt x="2972" y="765"/>
                      <a:pt x="2950" y="733"/>
                      <a:pt x="2932" y="700"/>
                    </a:cubicBezTo>
                    <a:cubicBezTo>
                      <a:pt x="2910" y="668"/>
                      <a:pt x="2893" y="639"/>
                      <a:pt x="2871" y="613"/>
                    </a:cubicBezTo>
                    <a:cubicBezTo>
                      <a:pt x="2863" y="599"/>
                      <a:pt x="2853" y="584"/>
                      <a:pt x="2841" y="574"/>
                    </a:cubicBezTo>
                    <a:cubicBezTo>
                      <a:pt x="2831" y="559"/>
                      <a:pt x="2823" y="547"/>
                      <a:pt x="2813" y="537"/>
                    </a:cubicBezTo>
                    <a:cubicBezTo>
                      <a:pt x="2801" y="522"/>
                      <a:pt x="2794" y="512"/>
                      <a:pt x="2784" y="501"/>
                    </a:cubicBezTo>
                    <a:cubicBezTo>
                      <a:pt x="2776" y="494"/>
                      <a:pt x="2766" y="482"/>
                      <a:pt x="2754" y="472"/>
                    </a:cubicBezTo>
                    <a:lnTo>
                      <a:pt x="2697" y="414"/>
                    </a:lnTo>
                    <a:lnTo>
                      <a:pt x="2635" y="363"/>
                    </a:lnTo>
                    <a:lnTo>
                      <a:pt x="2570" y="313"/>
                    </a:lnTo>
                    <a:lnTo>
                      <a:pt x="2505" y="265"/>
                    </a:lnTo>
                    <a:lnTo>
                      <a:pt x="2436" y="221"/>
                    </a:lnTo>
                    <a:lnTo>
                      <a:pt x="2366" y="186"/>
                    </a:lnTo>
                    <a:lnTo>
                      <a:pt x="2294" y="149"/>
                    </a:lnTo>
                    <a:lnTo>
                      <a:pt x="2222" y="117"/>
                    </a:lnTo>
                    <a:lnTo>
                      <a:pt x="2149" y="91"/>
                    </a:lnTo>
                    <a:lnTo>
                      <a:pt x="2073" y="66"/>
                    </a:lnTo>
                    <a:lnTo>
                      <a:pt x="1997" y="47"/>
                    </a:lnTo>
                    <a:lnTo>
                      <a:pt x="1921" y="30"/>
                    </a:lnTo>
                    <a:lnTo>
                      <a:pt x="1845" y="15"/>
                    </a:lnTo>
                    <a:lnTo>
                      <a:pt x="1769" y="8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3" name="Google Shape;1593;p35"/>
              <p:cNvSpPr/>
              <p:nvPr/>
            </p:nvSpPr>
            <p:spPr>
              <a:xfrm>
                <a:off x="445588" y="455550"/>
                <a:ext cx="225" cy="275"/>
              </a:xfrm>
              <a:custGeom>
                <a:avLst/>
                <a:gdLst/>
                <a:ahLst/>
                <a:cxnLst/>
                <a:rect l="l" t="t" r="r" b="b"/>
                <a:pathLst>
                  <a:path w="9" h="11" extrusionOk="0">
                    <a:moveTo>
                      <a:pt x="5" y="0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8" y="11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4" name="Google Shape;1594;p35"/>
              <p:cNvSpPr/>
              <p:nvPr/>
            </p:nvSpPr>
            <p:spPr>
              <a:xfrm>
                <a:off x="566363" y="432025"/>
                <a:ext cx="487600" cy="229050"/>
              </a:xfrm>
              <a:custGeom>
                <a:avLst/>
                <a:gdLst/>
                <a:ahLst/>
                <a:cxnLst/>
                <a:rect l="l" t="t" r="r" b="b"/>
                <a:pathLst>
                  <a:path w="19504" h="9162" extrusionOk="0">
                    <a:moveTo>
                      <a:pt x="15851" y="234"/>
                    </a:moveTo>
                    <a:lnTo>
                      <a:pt x="16086" y="336"/>
                    </a:lnTo>
                    <a:cubicBezTo>
                      <a:pt x="16014" y="304"/>
                      <a:pt x="15930" y="267"/>
                      <a:pt x="15851" y="234"/>
                    </a:cubicBezTo>
                    <a:close/>
                    <a:moveTo>
                      <a:pt x="16086" y="336"/>
                    </a:moveTo>
                    <a:lnTo>
                      <a:pt x="16166" y="372"/>
                    </a:lnTo>
                    <a:cubicBezTo>
                      <a:pt x="16144" y="361"/>
                      <a:pt x="16115" y="347"/>
                      <a:pt x="16086" y="336"/>
                    </a:cubicBezTo>
                    <a:close/>
                    <a:moveTo>
                      <a:pt x="16166" y="372"/>
                    </a:moveTo>
                    <a:lnTo>
                      <a:pt x="16248" y="415"/>
                    </a:lnTo>
                    <a:lnTo>
                      <a:pt x="16248" y="415"/>
                    </a:lnTo>
                    <a:cubicBezTo>
                      <a:pt x="16227" y="404"/>
                      <a:pt x="16202" y="390"/>
                      <a:pt x="16166" y="372"/>
                    </a:cubicBezTo>
                    <a:close/>
                    <a:moveTo>
                      <a:pt x="16248" y="415"/>
                    </a:moveTo>
                    <a:cubicBezTo>
                      <a:pt x="16248" y="415"/>
                      <a:pt x="16249" y="416"/>
                      <a:pt x="16249" y="416"/>
                    </a:cubicBezTo>
                    <a:lnTo>
                      <a:pt x="16248" y="415"/>
                    </a:lnTo>
                    <a:close/>
                    <a:moveTo>
                      <a:pt x="5664" y="1239"/>
                    </a:moveTo>
                    <a:lnTo>
                      <a:pt x="5711" y="1293"/>
                    </a:lnTo>
                    <a:lnTo>
                      <a:pt x="5758" y="1351"/>
                    </a:lnTo>
                    <a:lnTo>
                      <a:pt x="5802" y="1413"/>
                    </a:lnTo>
                    <a:lnTo>
                      <a:pt x="5842" y="1474"/>
                    </a:lnTo>
                    <a:lnTo>
                      <a:pt x="5882" y="1535"/>
                    </a:lnTo>
                    <a:lnTo>
                      <a:pt x="5915" y="1604"/>
                    </a:lnTo>
                    <a:lnTo>
                      <a:pt x="5947" y="1674"/>
                    </a:lnTo>
                    <a:lnTo>
                      <a:pt x="5976" y="1742"/>
                    </a:lnTo>
                    <a:lnTo>
                      <a:pt x="6002" y="1818"/>
                    </a:lnTo>
                    <a:lnTo>
                      <a:pt x="6023" y="1894"/>
                    </a:lnTo>
                    <a:lnTo>
                      <a:pt x="6041" y="1970"/>
                    </a:lnTo>
                    <a:cubicBezTo>
                      <a:pt x="6045" y="2000"/>
                      <a:pt x="6049" y="2025"/>
                      <a:pt x="6056" y="2054"/>
                    </a:cubicBezTo>
                    <a:cubicBezTo>
                      <a:pt x="6059" y="2079"/>
                      <a:pt x="6063" y="2108"/>
                      <a:pt x="6067" y="2137"/>
                    </a:cubicBezTo>
                    <a:cubicBezTo>
                      <a:pt x="6067" y="2166"/>
                      <a:pt x="6070" y="2195"/>
                      <a:pt x="6074" y="2224"/>
                    </a:cubicBezTo>
                    <a:lnTo>
                      <a:pt x="6074" y="2315"/>
                    </a:lnTo>
                    <a:lnTo>
                      <a:pt x="6074" y="2405"/>
                    </a:lnTo>
                    <a:cubicBezTo>
                      <a:pt x="6070" y="2435"/>
                      <a:pt x="6070" y="2463"/>
                      <a:pt x="6070" y="2492"/>
                    </a:cubicBezTo>
                    <a:cubicBezTo>
                      <a:pt x="6067" y="2522"/>
                      <a:pt x="6063" y="2547"/>
                      <a:pt x="6059" y="2575"/>
                    </a:cubicBezTo>
                    <a:cubicBezTo>
                      <a:pt x="6056" y="2601"/>
                      <a:pt x="6052" y="2626"/>
                      <a:pt x="6049" y="2655"/>
                    </a:cubicBezTo>
                    <a:cubicBezTo>
                      <a:pt x="6045" y="2681"/>
                      <a:pt x="6041" y="2706"/>
                      <a:pt x="6037" y="2731"/>
                    </a:cubicBezTo>
                    <a:cubicBezTo>
                      <a:pt x="6030" y="2756"/>
                      <a:pt x="6023" y="2778"/>
                      <a:pt x="6019" y="2804"/>
                    </a:cubicBezTo>
                    <a:cubicBezTo>
                      <a:pt x="6012" y="2829"/>
                      <a:pt x="6005" y="2851"/>
                      <a:pt x="6002" y="2873"/>
                    </a:cubicBezTo>
                    <a:cubicBezTo>
                      <a:pt x="5994" y="2898"/>
                      <a:pt x="5987" y="2920"/>
                      <a:pt x="5980" y="2942"/>
                    </a:cubicBezTo>
                    <a:lnTo>
                      <a:pt x="5954" y="3007"/>
                    </a:lnTo>
                    <a:lnTo>
                      <a:pt x="5925" y="3069"/>
                    </a:lnTo>
                    <a:lnTo>
                      <a:pt x="5896" y="3126"/>
                    </a:lnTo>
                    <a:lnTo>
                      <a:pt x="5867" y="3181"/>
                    </a:lnTo>
                    <a:lnTo>
                      <a:pt x="5831" y="3235"/>
                    </a:lnTo>
                    <a:lnTo>
                      <a:pt x="5795" y="3286"/>
                    </a:lnTo>
                    <a:lnTo>
                      <a:pt x="5758" y="3333"/>
                    </a:lnTo>
                    <a:lnTo>
                      <a:pt x="5719" y="3380"/>
                    </a:lnTo>
                    <a:lnTo>
                      <a:pt x="5676" y="3423"/>
                    </a:lnTo>
                    <a:lnTo>
                      <a:pt x="5632" y="3463"/>
                    </a:lnTo>
                    <a:lnTo>
                      <a:pt x="5584" y="3500"/>
                    </a:lnTo>
                    <a:lnTo>
                      <a:pt x="5537" y="3536"/>
                    </a:lnTo>
                    <a:lnTo>
                      <a:pt x="5490" y="3569"/>
                    </a:lnTo>
                    <a:lnTo>
                      <a:pt x="5440" y="3597"/>
                    </a:lnTo>
                    <a:lnTo>
                      <a:pt x="5385" y="3626"/>
                    </a:lnTo>
                    <a:lnTo>
                      <a:pt x="5331" y="3652"/>
                    </a:lnTo>
                    <a:lnTo>
                      <a:pt x="5276" y="3674"/>
                    </a:lnTo>
                    <a:lnTo>
                      <a:pt x="5219" y="3696"/>
                    </a:lnTo>
                    <a:lnTo>
                      <a:pt x="5164" y="3717"/>
                    </a:lnTo>
                    <a:lnTo>
                      <a:pt x="5102" y="3731"/>
                    </a:lnTo>
                    <a:lnTo>
                      <a:pt x="5045" y="3746"/>
                    </a:lnTo>
                    <a:lnTo>
                      <a:pt x="4983" y="3761"/>
                    </a:lnTo>
                    <a:lnTo>
                      <a:pt x="4921" y="3771"/>
                    </a:lnTo>
                    <a:lnTo>
                      <a:pt x="4860" y="3783"/>
                    </a:lnTo>
                    <a:lnTo>
                      <a:pt x="4795" y="3790"/>
                    </a:lnTo>
                    <a:lnTo>
                      <a:pt x="4795" y="3790"/>
                    </a:lnTo>
                    <a:lnTo>
                      <a:pt x="4875" y="3750"/>
                    </a:lnTo>
                    <a:lnTo>
                      <a:pt x="4954" y="3710"/>
                    </a:lnTo>
                    <a:lnTo>
                      <a:pt x="5030" y="3663"/>
                    </a:lnTo>
                    <a:lnTo>
                      <a:pt x="5102" y="3616"/>
                    </a:lnTo>
                    <a:lnTo>
                      <a:pt x="5171" y="3561"/>
                    </a:lnTo>
                    <a:lnTo>
                      <a:pt x="5241" y="3507"/>
                    </a:lnTo>
                    <a:lnTo>
                      <a:pt x="5306" y="3449"/>
                    </a:lnTo>
                    <a:lnTo>
                      <a:pt x="5367" y="3387"/>
                    </a:lnTo>
                    <a:lnTo>
                      <a:pt x="5429" y="3326"/>
                    </a:lnTo>
                    <a:lnTo>
                      <a:pt x="5483" y="3261"/>
                    </a:lnTo>
                    <a:lnTo>
                      <a:pt x="5537" y="3191"/>
                    </a:lnTo>
                    <a:lnTo>
                      <a:pt x="5584" y="3119"/>
                    </a:lnTo>
                    <a:lnTo>
                      <a:pt x="5632" y="3047"/>
                    </a:lnTo>
                    <a:lnTo>
                      <a:pt x="5676" y="2970"/>
                    </a:lnTo>
                    <a:lnTo>
                      <a:pt x="5715" y="2895"/>
                    </a:lnTo>
                    <a:lnTo>
                      <a:pt x="5751" y="2815"/>
                    </a:lnTo>
                    <a:lnTo>
                      <a:pt x="5784" y="2735"/>
                    </a:lnTo>
                    <a:lnTo>
                      <a:pt x="5809" y="2652"/>
                    </a:lnTo>
                    <a:lnTo>
                      <a:pt x="5835" y="2569"/>
                    </a:lnTo>
                    <a:lnTo>
                      <a:pt x="5856" y="2485"/>
                    </a:lnTo>
                    <a:lnTo>
                      <a:pt x="5871" y="2398"/>
                    </a:lnTo>
                    <a:lnTo>
                      <a:pt x="5882" y="2311"/>
                    </a:lnTo>
                    <a:lnTo>
                      <a:pt x="5889" y="2224"/>
                    </a:lnTo>
                    <a:lnTo>
                      <a:pt x="5893" y="2134"/>
                    </a:lnTo>
                    <a:lnTo>
                      <a:pt x="5893" y="2047"/>
                    </a:lnTo>
                    <a:lnTo>
                      <a:pt x="5885" y="1956"/>
                    </a:lnTo>
                    <a:lnTo>
                      <a:pt x="5878" y="1865"/>
                    </a:lnTo>
                    <a:lnTo>
                      <a:pt x="5860" y="1774"/>
                    </a:lnTo>
                    <a:lnTo>
                      <a:pt x="5842" y="1687"/>
                    </a:lnTo>
                    <a:lnTo>
                      <a:pt x="5816" y="1597"/>
                    </a:lnTo>
                    <a:lnTo>
                      <a:pt x="5788" y="1507"/>
                    </a:lnTo>
                    <a:lnTo>
                      <a:pt x="5751" y="1416"/>
                    </a:lnTo>
                    <a:lnTo>
                      <a:pt x="5729" y="1373"/>
                    </a:lnTo>
                    <a:lnTo>
                      <a:pt x="5708" y="1326"/>
                    </a:lnTo>
                    <a:lnTo>
                      <a:pt x="5664" y="1239"/>
                    </a:lnTo>
                    <a:close/>
                    <a:moveTo>
                      <a:pt x="11183" y="1851"/>
                    </a:moveTo>
                    <a:lnTo>
                      <a:pt x="11078" y="1956"/>
                    </a:lnTo>
                    <a:lnTo>
                      <a:pt x="10976" y="2061"/>
                    </a:lnTo>
                    <a:lnTo>
                      <a:pt x="10872" y="2169"/>
                    </a:lnTo>
                    <a:lnTo>
                      <a:pt x="10774" y="2282"/>
                    </a:lnTo>
                    <a:lnTo>
                      <a:pt x="10676" y="2398"/>
                    </a:lnTo>
                    <a:lnTo>
                      <a:pt x="10582" y="2517"/>
                    </a:lnTo>
                    <a:lnTo>
                      <a:pt x="10488" y="2637"/>
                    </a:lnTo>
                    <a:lnTo>
                      <a:pt x="10397" y="2761"/>
                    </a:lnTo>
                    <a:lnTo>
                      <a:pt x="10288" y="2916"/>
                    </a:lnTo>
                    <a:lnTo>
                      <a:pt x="10183" y="3076"/>
                    </a:lnTo>
                    <a:lnTo>
                      <a:pt x="10078" y="3235"/>
                    </a:lnTo>
                    <a:lnTo>
                      <a:pt x="9981" y="3398"/>
                    </a:lnTo>
                    <a:lnTo>
                      <a:pt x="9785" y="3728"/>
                    </a:lnTo>
                    <a:lnTo>
                      <a:pt x="9596" y="4061"/>
                    </a:lnTo>
                    <a:cubicBezTo>
                      <a:pt x="9473" y="4286"/>
                      <a:pt x="9350" y="4514"/>
                      <a:pt x="9227" y="4739"/>
                    </a:cubicBezTo>
                    <a:lnTo>
                      <a:pt x="9041" y="5076"/>
                    </a:lnTo>
                    <a:lnTo>
                      <a:pt x="8853" y="5413"/>
                    </a:lnTo>
                    <a:lnTo>
                      <a:pt x="8658" y="5743"/>
                    </a:lnTo>
                    <a:lnTo>
                      <a:pt x="8559" y="5906"/>
                    </a:lnTo>
                    <a:lnTo>
                      <a:pt x="8454" y="6066"/>
                    </a:lnTo>
                    <a:lnTo>
                      <a:pt x="8350" y="6225"/>
                    </a:lnTo>
                    <a:lnTo>
                      <a:pt x="8241" y="6380"/>
                    </a:lnTo>
                    <a:lnTo>
                      <a:pt x="8128" y="6533"/>
                    </a:lnTo>
                    <a:lnTo>
                      <a:pt x="8012" y="6681"/>
                    </a:lnTo>
                    <a:lnTo>
                      <a:pt x="7893" y="6830"/>
                    </a:lnTo>
                    <a:lnTo>
                      <a:pt x="7766" y="6971"/>
                    </a:lnTo>
                    <a:lnTo>
                      <a:pt x="7639" y="7113"/>
                    </a:lnTo>
                    <a:lnTo>
                      <a:pt x="7505" y="7247"/>
                    </a:lnTo>
                    <a:lnTo>
                      <a:pt x="7364" y="7377"/>
                    </a:lnTo>
                    <a:lnTo>
                      <a:pt x="7219" y="7504"/>
                    </a:lnTo>
                    <a:lnTo>
                      <a:pt x="7067" y="7627"/>
                    </a:lnTo>
                    <a:lnTo>
                      <a:pt x="6991" y="7685"/>
                    </a:lnTo>
                    <a:lnTo>
                      <a:pt x="6911" y="7743"/>
                    </a:lnTo>
                    <a:cubicBezTo>
                      <a:pt x="6875" y="7769"/>
                      <a:pt x="6842" y="7794"/>
                      <a:pt x="6806" y="7815"/>
                    </a:cubicBezTo>
                    <a:cubicBezTo>
                      <a:pt x="6770" y="7841"/>
                      <a:pt x="6737" y="7862"/>
                      <a:pt x="6701" y="7884"/>
                    </a:cubicBezTo>
                    <a:lnTo>
                      <a:pt x="6589" y="7939"/>
                    </a:lnTo>
                    <a:lnTo>
                      <a:pt x="6476" y="7989"/>
                    </a:lnTo>
                    <a:lnTo>
                      <a:pt x="6363" y="8040"/>
                    </a:lnTo>
                    <a:lnTo>
                      <a:pt x="6248" y="8083"/>
                    </a:lnTo>
                    <a:lnTo>
                      <a:pt x="6132" y="8127"/>
                    </a:lnTo>
                    <a:lnTo>
                      <a:pt x="6016" y="8167"/>
                    </a:lnTo>
                    <a:lnTo>
                      <a:pt x="5900" y="8203"/>
                    </a:lnTo>
                    <a:lnTo>
                      <a:pt x="5780" y="8236"/>
                    </a:lnTo>
                    <a:lnTo>
                      <a:pt x="5661" y="8265"/>
                    </a:lnTo>
                    <a:lnTo>
                      <a:pt x="5545" y="8290"/>
                    </a:lnTo>
                    <a:lnTo>
                      <a:pt x="5425" y="8312"/>
                    </a:lnTo>
                    <a:lnTo>
                      <a:pt x="5302" y="8334"/>
                    </a:lnTo>
                    <a:lnTo>
                      <a:pt x="5182" y="8349"/>
                    </a:lnTo>
                    <a:lnTo>
                      <a:pt x="5062" y="8359"/>
                    </a:lnTo>
                    <a:lnTo>
                      <a:pt x="4940" y="8370"/>
                    </a:lnTo>
                    <a:lnTo>
                      <a:pt x="4820" y="8374"/>
                    </a:lnTo>
                    <a:lnTo>
                      <a:pt x="4744" y="8370"/>
                    </a:lnTo>
                    <a:lnTo>
                      <a:pt x="4668" y="8363"/>
                    </a:lnTo>
                    <a:lnTo>
                      <a:pt x="4592" y="8352"/>
                    </a:lnTo>
                    <a:lnTo>
                      <a:pt x="4515" y="8341"/>
                    </a:lnTo>
                    <a:lnTo>
                      <a:pt x="4367" y="8312"/>
                    </a:lnTo>
                    <a:lnTo>
                      <a:pt x="4219" y="8279"/>
                    </a:lnTo>
                    <a:lnTo>
                      <a:pt x="4070" y="8240"/>
                    </a:lnTo>
                    <a:lnTo>
                      <a:pt x="3925" y="8192"/>
                    </a:lnTo>
                    <a:lnTo>
                      <a:pt x="3776" y="8142"/>
                    </a:lnTo>
                    <a:lnTo>
                      <a:pt x="3632" y="8083"/>
                    </a:lnTo>
                    <a:lnTo>
                      <a:pt x="3794" y="8098"/>
                    </a:lnTo>
                    <a:lnTo>
                      <a:pt x="3961" y="8109"/>
                    </a:lnTo>
                    <a:lnTo>
                      <a:pt x="4124" y="8109"/>
                    </a:lnTo>
                    <a:lnTo>
                      <a:pt x="4287" y="8105"/>
                    </a:lnTo>
                    <a:lnTo>
                      <a:pt x="4450" y="8095"/>
                    </a:lnTo>
                    <a:lnTo>
                      <a:pt x="4614" y="8073"/>
                    </a:lnTo>
                    <a:lnTo>
                      <a:pt x="4776" y="8048"/>
                    </a:lnTo>
                    <a:lnTo>
                      <a:pt x="4936" y="8015"/>
                    </a:lnTo>
                    <a:lnTo>
                      <a:pt x="5099" y="7975"/>
                    </a:lnTo>
                    <a:lnTo>
                      <a:pt x="5258" y="7931"/>
                    </a:lnTo>
                    <a:lnTo>
                      <a:pt x="5415" y="7877"/>
                    </a:lnTo>
                    <a:lnTo>
                      <a:pt x="5570" y="7815"/>
                    </a:lnTo>
                    <a:lnTo>
                      <a:pt x="5726" y="7750"/>
                    </a:lnTo>
                    <a:lnTo>
                      <a:pt x="5882" y="7678"/>
                    </a:lnTo>
                    <a:lnTo>
                      <a:pt x="6030" y="7598"/>
                    </a:lnTo>
                    <a:lnTo>
                      <a:pt x="6179" y="7511"/>
                    </a:lnTo>
                    <a:lnTo>
                      <a:pt x="6335" y="7414"/>
                    </a:lnTo>
                    <a:lnTo>
                      <a:pt x="6483" y="7312"/>
                    </a:lnTo>
                    <a:lnTo>
                      <a:pt x="6628" y="7207"/>
                    </a:lnTo>
                    <a:lnTo>
                      <a:pt x="6770" y="7098"/>
                    </a:lnTo>
                    <a:lnTo>
                      <a:pt x="6907" y="6986"/>
                    </a:lnTo>
                    <a:lnTo>
                      <a:pt x="7041" y="6866"/>
                    </a:lnTo>
                    <a:lnTo>
                      <a:pt x="7171" y="6747"/>
                    </a:lnTo>
                    <a:lnTo>
                      <a:pt x="7298" y="6623"/>
                    </a:lnTo>
                    <a:lnTo>
                      <a:pt x="7425" y="6496"/>
                    </a:lnTo>
                    <a:lnTo>
                      <a:pt x="7545" y="6370"/>
                    </a:lnTo>
                    <a:lnTo>
                      <a:pt x="7665" y="6240"/>
                    </a:lnTo>
                    <a:lnTo>
                      <a:pt x="7780" y="6105"/>
                    </a:lnTo>
                    <a:lnTo>
                      <a:pt x="7897" y="5967"/>
                    </a:lnTo>
                    <a:lnTo>
                      <a:pt x="8009" y="5830"/>
                    </a:lnTo>
                    <a:lnTo>
                      <a:pt x="8226" y="5547"/>
                    </a:lnTo>
                    <a:lnTo>
                      <a:pt x="8440" y="5261"/>
                    </a:lnTo>
                    <a:lnTo>
                      <a:pt x="8646" y="4967"/>
                    </a:lnTo>
                    <a:lnTo>
                      <a:pt x="9053" y="4380"/>
                    </a:lnTo>
                    <a:cubicBezTo>
                      <a:pt x="9190" y="4181"/>
                      <a:pt x="9324" y="3985"/>
                      <a:pt x="9459" y="3790"/>
                    </a:cubicBezTo>
                    <a:lnTo>
                      <a:pt x="9665" y="3496"/>
                    </a:lnTo>
                    <a:lnTo>
                      <a:pt x="9872" y="3209"/>
                    </a:lnTo>
                    <a:lnTo>
                      <a:pt x="10020" y="3017"/>
                    </a:lnTo>
                    <a:lnTo>
                      <a:pt x="10176" y="2833"/>
                    </a:lnTo>
                    <a:lnTo>
                      <a:pt x="10332" y="2652"/>
                    </a:lnTo>
                    <a:lnTo>
                      <a:pt x="10495" y="2478"/>
                    </a:lnTo>
                    <a:lnTo>
                      <a:pt x="10662" y="2311"/>
                    </a:lnTo>
                    <a:lnTo>
                      <a:pt x="10832" y="2148"/>
                    </a:lnTo>
                    <a:lnTo>
                      <a:pt x="11006" y="1995"/>
                    </a:lnTo>
                    <a:lnTo>
                      <a:pt x="11183" y="1851"/>
                    </a:lnTo>
                    <a:close/>
                    <a:moveTo>
                      <a:pt x="14520" y="3235"/>
                    </a:moveTo>
                    <a:lnTo>
                      <a:pt x="14579" y="3239"/>
                    </a:lnTo>
                    <a:lnTo>
                      <a:pt x="14634" y="3243"/>
                    </a:lnTo>
                    <a:lnTo>
                      <a:pt x="14691" y="3249"/>
                    </a:lnTo>
                    <a:lnTo>
                      <a:pt x="14749" y="3256"/>
                    </a:lnTo>
                    <a:lnTo>
                      <a:pt x="14803" y="3268"/>
                    </a:lnTo>
                    <a:lnTo>
                      <a:pt x="14858" y="3278"/>
                    </a:lnTo>
                    <a:lnTo>
                      <a:pt x="14912" y="3293"/>
                    </a:lnTo>
                    <a:lnTo>
                      <a:pt x="14967" y="3308"/>
                    </a:lnTo>
                    <a:lnTo>
                      <a:pt x="15021" y="3322"/>
                    </a:lnTo>
                    <a:lnTo>
                      <a:pt x="15072" y="3340"/>
                    </a:lnTo>
                    <a:lnTo>
                      <a:pt x="15126" y="3358"/>
                    </a:lnTo>
                    <a:lnTo>
                      <a:pt x="15177" y="3380"/>
                    </a:lnTo>
                    <a:lnTo>
                      <a:pt x="15224" y="3402"/>
                    </a:lnTo>
                    <a:lnTo>
                      <a:pt x="15274" y="3427"/>
                    </a:lnTo>
                    <a:lnTo>
                      <a:pt x="15321" y="3452"/>
                    </a:lnTo>
                    <a:lnTo>
                      <a:pt x="15368" y="3482"/>
                    </a:lnTo>
                    <a:lnTo>
                      <a:pt x="15416" y="3510"/>
                    </a:lnTo>
                    <a:lnTo>
                      <a:pt x="15460" y="3539"/>
                    </a:lnTo>
                    <a:lnTo>
                      <a:pt x="15503" y="3569"/>
                    </a:lnTo>
                    <a:lnTo>
                      <a:pt x="15547" y="3604"/>
                    </a:lnTo>
                    <a:lnTo>
                      <a:pt x="15590" y="3637"/>
                    </a:lnTo>
                    <a:lnTo>
                      <a:pt x="15629" y="3674"/>
                    </a:lnTo>
                    <a:lnTo>
                      <a:pt x="15666" y="3710"/>
                    </a:lnTo>
                    <a:lnTo>
                      <a:pt x="15706" y="3750"/>
                    </a:lnTo>
                    <a:lnTo>
                      <a:pt x="15742" y="3790"/>
                    </a:lnTo>
                    <a:lnTo>
                      <a:pt x="15775" y="3830"/>
                    </a:lnTo>
                    <a:lnTo>
                      <a:pt x="15808" y="3873"/>
                    </a:lnTo>
                    <a:lnTo>
                      <a:pt x="15840" y="3917"/>
                    </a:lnTo>
                    <a:lnTo>
                      <a:pt x="15868" y="3960"/>
                    </a:lnTo>
                    <a:lnTo>
                      <a:pt x="15898" y="4007"/>
                    </a:lnTo>
                    <a:lnTo>
                      <a:pt x="15923" y="4054"/>
                    </a:lnTo>
                    <a:lnTo>
                      <a:pt x="15949" y="4101"/>
                    </a:lnTo>
                    <a:lnTo>
                      <a:pt x="15974" y="4152"/>
                    </a:lnTo>
                    <a:lnTo>
                      <a:pt x="15992" y="4203"/>
                    </a:lnTo>
                    <a:lnTo>
                      <a:pt x="16014" y="4253"/>
                    </a:lnTo>
                    <a:lnTo>
                      <a:pt x="16032" y="4308"/>
                    </a:lnTo>
                    <a:lnTo>
                      <a:pt x="16047" y="4362"/>
                    </a:lnTo>
                    <a:lnTo>
                      <a:pt x="16061" y="4417"/>
                    </a:lnTo>
                    <a:lnTo>
                      <a:pt x="16072" y="4474"/>
                    </a:lnTo>
                    <a:lnTo>
                      <a:pt x="16082" y="4532"/>
                    </a:lnTo>
                    <a:lnTo>
                      <a:pt x="16090" y="4591"/>
                    </a:lnTo>
                    <a:lnTo>
                      <a:pt x="16094" y="4652"/>
                    </a:lnTo>
                    <a:lnTo>
                      <a:pt x="16097" y="4710"/>
                    </a:lnTo>
                    <a:lnTo>
                      <a:pt x="16097" y="4771"/>
                    </a:lnTo>
                    <a:lnTo>
                      <a:pt x="16097" y="4837"/>
                    </a:lnTo>
                    <a:lnTo>
                      <a:pt x="16094" y="4898"/>
                    </a:lnTo>
                    <a:lnTo>
                      <a:pt x="16079" y="4840"/>
                    </a:lnTo>
                    <a:lnTo>
                      <a:pt x="16061" y="4783"/>
                    </a:lnTo>
                    <a:lnTo>
                      <a:pt x="16042" y="4725"/>
                    </a:lnTo>
                    <a:lnTo>
                      <a:pt x="16021" y="4670"/>
                    </a:lnTo>
                    <a:lnTo>
                      <a:pt x="15995" y="4612"/>
                    </a:lnTo>
                    <a:lnTo>
                      <a:pt x="15970" y="4558"/>
                    </a:lnTo>
                    <a:lnTo>
                      <a:pt x="15942" y="4504"/>
                    </a:lnTo>
                    <a:lnTo>
                      <a:pt x="15912" y="4452"/>
                    </a:lnTo>
                    <a:lnTo>
                      <a:pt x="15880" y="4402"/>
                    </a:lnTo>
                    <a:lnTo>
                      <a:pt x="15847" y="4351"/>
                    </a:lnTo>
                    <a:lnTo>
                      <a:pt x="15811" y="4300"/>
                    </a:lnTo>
                    <a:lnTo>
                      <a:pt x="15771" y="4253"/>
                    </a:lnTo>
                    <a:lnTo>
                      <a:pt x="15735" y="4210"/>
                    </a:lnTo>
                    <a:lnTo>
                      <a:pt x="15691" y="4166"/>
                    </a:lnTo>
                    <a:lnTo>
                      <a:pt x="15648" y="4123"/>
                    </a:lnTo>
                    <a:lnTo>
                      <a:pt x="15604" y="4079"/>
                    </a:lnTo>
                    <a:lnTo>
                      <a:pt x="15561" y="4044"/>
                    </a:lnTo>
                    <a:lnTo>
                      <a:pt x="15510" y="4004"/>
                    </a:lnTo>
                    <a:lnTo>
                      <a:pt x="15463" y="3970"/>
                    </a:lnTo>
                    <a:lnTo>
                      <a:pt x="15412" y="3938"/>
                    </a:lnTo>
                    <a:lnTo>
                      <a:pt x="15361" y="3905"/>
                    </a:lnTo>
                    <a:lnTo>
                      <a:pt x="15308" y="3877"/>
                    </a:lnTo>
                    <a:lnTo>
                      <a:pt x="15256" y="3851"/>
                    </a:lnTo>
                    <a:lnTo>
                      <a:pt x="15199" y="3826"/>
                    </a:lnTo>
                    <a:lnTo>
                      <a:pt x="15144" y="3804"/>
                    </a:lnTo>
                    <a:lnTo>
                      <a:pt x="15086" y="3786"/>
                    </a:lnTo>
                    <a:lnTo>
                      <a:pt x="15028" y="3768"/>
                    </a:lnTo>
                    <a:lnTo>
                      <a:pt x="14970" y="3753"/>
                    </a:lnTo>
                    <a:lnTo>
                      <a:pt x="14912" y="3743"/>
                    </a:lnTo>
                    <a:lnTo>
                      <a:pt x="14851" y="3735"/>
                    </a:lnTo>
                    <a:lnTo>
                      <a:pt x="14789" y="3728"/>
                    </a:lnTo>
                    <a:lnTo>
                      <a:pt x="14727" y="3724"/>
                    </a:lnTo>
                    <a:cubicBezTo>
                      <a:pt x="14694" y="3724"/>
                      <a:pt x="14662" y="3728"/>
                      <a:pt x="14629" y="3728"/>
                    </a:cubicBezTo>
                    <a:cubicBezTo>
                      <a:pt x="14597" y="3728"/>
                      <a:pt x="14568" y="3728"/>
                      <a:pt x="14535" y="3731"/>
                    </a:cubicBezTo>
                    <a:cubicBezTo>
                      <a:pt x="14503" y="3735"/>
                      <a:pt x="14473" y="3739"/>
                      <a:pt x="14445" y="3739"/>
                    </a:cubicBezTo>
                    <a:cubicBezTo>
                      <a:pt x="14416" y="3746"/>
                      <a:pt x="14387" y="3750"/>
                      <a:pt x="14358" y="3753"/>
                    </a:cubicBezTo>
                    <a:cubicBezTo>
                      <a:pt x="14329" y="3761"/>
                      <a:pt x="14300" y="3764"/>
                      <a:pt x="14271" y="3771"/>
                    </a:cubicBezTo>
                    <a:cubicBezTo>
                      <a:pt x="14246" y="3778"/>
                      <a:pt x="14216" y="3786"/>
                      <a:pt x="14191" y="3793"/>
                    </a:cubicBezTo>
                    <a:cubicBezTo>
                      <a:pt x="14166" y="3800"/>
                      <a:pt x="14140" y="3808"/>
                      <a:pt x="14115" y="3818"/>
                    </a:cubicBezTo>
                    <a:lnTo>
                      <a:pt x="14039" y="3844"/>
                    </a:lnTo>
                    <a:lnTo>
                      <a:pt x="13966" y="3877"/>
                    </a:lnTo>
                    <a:lnTo>
                      <a:pt x="13901" y="3913"/>
                    </a:lnTo>
                    <a:lnTo>
                      <a:pt x="13836" y="3952"/>
                    </a:lnTo>
                    <a:lnTo>
                      <a:pt x="13774" y="3992"/>
                    </a:lnTo>
                    <a:lnTo>
                      <a:pt x="13716" y="4039"/>
                    </a:lnTo>
                    <a:lnTo>
                      <a:pt x="13659" y="4087"/>
                    </a:lnTo>
                    <a:lnTo>
                      <a:pt x="13607" y="4137"/>
                    </a:lnTo>
                    <a:lnTo>
                      <a:pt x="13557" y="4191"/>
                    </a:lnTo>
                    <a:lnTo>
                      <a:pt x="13513" y="4246"/>
                    </a:lnTo>
                    <a:lnTo>
                      <a:pt x="13470" y="4304"/>
                    </a:lnTo>
                    <a:lnTo>
                      <a:pt x="13426" y="4365"/>
                    </a:lnTo>
                    <a:lnTo>
                      <a:pt x="13390" y="4431"/>
                    </a:lnTo>
                    <a:lnTo>
                      <a:pt x="13354" y="4496"/>
                    </a:lnTo>
                    <a:lnTo>
                      <a:pt x="13321" y="4561"/>
                    </a:lnTo>
                    <a:lnTo>
                      <a:pt x="13292" y="4631"/>
                    </a:lnTo>
                    <a:lnTo>
                      <a:pt x="13267" y="4703"/>
                    </a:lnTo>
                    <a:lnTo>
                      <a:pt x="13242" y="4775"/>
                    </a:lnTo>
                    <a:lnTo>
                      <a:pt x="13224" y="4852"/>
                    </a:lnTo>
                    <a:lnTo>
                      <a:pt x="13205" y="4924"/>
                    </a:lnTo>
                    <a:lnTo>
                      <a:pt x="13187" y="5004"/>
                    </a:lnTo>
                    <a:lnTo>
                      <a:pt x="13172" y="5079"/>
                    </a:lnTo>
                    <a:lnTo>
                      <a:pt x="13162" y="5159"/>
                    </a:lnTo>
                    <a:lnTo>
                      <a:pt x="13155" y="5239"/>
                    </a:lnTo>
                    <a:lnTo>
                      <a:pt x="13147" y="5322"/>
                    </a:lnTo>
                    <a:lnTo>
                      <a:pt x="13147" y="5402"/>
                    </a:lnTo>
                    <a:lnTo>
                      <a:pt x="13144" y="5486"/>
                    </a:lnTo>
                    <a:lnTo>
                      <a:pt x="13147" y="5569"/>
                    </a:lnTo>
                    <a:lnTo>
                      <a:pt x="13151" y="5653"/>
                    </a:lnTo>
                    <a:lnTo>
                      <a:pt x="13155" y="5735"/>
                    </a:lnTo>
                    <a:lnTo>
                      <a:pt x="13162" y="5819"/>
                    </a:lnTo>
                    <a:lnTo>
                      <a:pt x="13172" y="5902"/>
                    </a:lnTo>
                    <a:lnTo>
                      <a:pt x="13187" y="5986"/>
                    </a:lnTo>
                    <a:lnTo>
                      <a:pt x="13202" y="6069"/>
                    </a:lnTo>
                    <a:lnTo>
                      <a:pt x="13216" y="6153"/>
                    </a:lnTo>
                    <a:lnTo>
                      <a:pt x="13238" y="6235"/>
                    </a:lnTo>
                    <a:lnTo>
                      <a:pt x="13256" y="6319"/>
                    </a:lnTo>
                    <a:lnTo>
                      <a:pt x="13281" y="6399"/>
                    </a:lnTo>
                    <a:lnTo>
                      <a:pt x="13307" y="6482"/>
                    </a:lnTo>
                    <a:lnTo>
                      <a:pt x="13332" y="6561"/>
                    </a:lnTo>
                    <a:lnTo>
                      <a:pt x="13361" y="6641"/>
                    </a:lnTo>
                    <a:lnTo>
                      <a:pt x="13390" y="6718"/>
                    </a:lnTo>
                    <a:lnTo>
                      <a:pt x="13423" y="6794"/>
                    </a:lnTo>
                    <a:lnTo>
                      <a:pt x="13459" y="6870"/>
                    </a:lnTo>
                    <a:lnTo>
                      <a:pt x="13495" y="6942"/>
                    </a:lnTo>
                    <a:lnTo>
                      <a:pt x="13532" y="7014"/>
                    </a:lnTo>
                    <a:lnTo>
                      <a:pt x="13572" y="7088"/>
                    </a:lnTo>
                    <a:lnTo>
                      <a:pt x="13612" y="7153"/>
                    </a:lnTo>
                    <a:lnTo>
                      <a:pt x="13655" y="7221"/>
                    </a:lnTo>
                    <a:lnTo>
                      <a:pt x="13699" y="7287"/>
                    </a:lnTo>
                    <a:lnTo>
                      <a:pt x="13746" y="7348"/>
                    </a:lnTo>
                    <a:lnTo>
                      <a:pt x="13793" y="7406"/>
                    </a:lnTo>
                    <a:lnTo>
                      <a:pt x="13843" y="7464"/>
                    </a:lnTo>
                    <a:lnTo>
                      <a:pt x="13894" y="7522"/>
                    </a:lnTo>
                    <a:lnTo>
                      <a:pt x="13945" y="7573"/>
                    </a:lnTo>
                    <a:lnTo>
                      <a:pt x="13999" y="7623"/>
                    </a:lnTo>
                    <a:lnTo>
                      <a:pt x="14053" y="7670"/>
                    </a:lnTo>
                    <a:lnTo>
                      <a:pt x="14151" y="7747"/>
                    </a:lnTo>
                    <a:lnTo>
                      <a:pt x="14253" y="7815"/>
                    </a:lnTo>
                    <a:lnTo>
                      <a:pt x="14354" y="7881"/>
                    </a:lnTo>
                    <a:lnTo>
                      <a:pt x="14455" y="7942"/>
                    </a:lnTo>
                    <a:lnTo>
                      <a:pt x="14560" y="7996"/>
                    </a:lnTo>
                    <a:lnTo>
                      <a:pt x="14666" y="8044"/>
                    </a:lnTo>
                    <a:lnTo>
                      <a:pt x="14771" y="8083"/>
                    </a:lnTo>
                    <a:lnTo>
                      <a:pt x="14880" y="8123"/>
                    </a:lnTo>
                    <a:lnTo>
                      <a:pt x="14988" y="8153"/>
                    </a:lnTo>
                    <a:lnTo>
                      <a:pt x="15097" y="8182"/>
                    </a:lnTo>
                    <a:lnTo>
                      <a:pt x="15206" y="8203"/>
                    </a:lnTo>
                    <a:lnTo>
                      <a:pt x="15318" y="8218"/>
                    </a:lnTo>
                    <a:lnTo>
                      <a:pt x="15427" y="8229"/>
                    </a:lnTo>
                    <a:lnTo>
                      <a:pt x="15539" y="8236"/>
                    </a:lnTo>
                    <a:lnTo>
                      <a:pt x="15648" y="8236"/>
                    </a:lnTo>
                    <a:lnTo>
                      <a:pt x="15760" y="8232"/>
                    </a:lnTo>
                    <a:lnTo>
                      <a:pt x="15868" y="8225"/>
                    </a:lnTo>
                    <a:lnTo>
                      <a:pt x="15982" y="8214"/>
                    </a:lnTo>
                    <a:lnTo>
                      <a:pt x="16090" y="8196"/>
                    </a:lnTo>
                    <a:lnTo>
                      <a:pt x="16199" y="8175"/>
                    </a:lnTo>
                    <a:lnTo>
                      <a:pt x="16308" y="8149"/>
                    </a:lnTo>
                    <a:lnTo>
                      <a:pt x="16412" y="8120"/>
                    </a:lnTo>
                    <a:lnTo>
                      <a:pt x="16521" y="8083"/>
                    </a:lnTo>
                    <a:lnTo>
                      <a:pt x="16626" y="8048"/>
                    </a:lnTo>
                    <a:lnTo>
                      <a:pt x="16731" y="8004"/>
                    </a:lnTo>
                    <a:lnTo>
                      <a:pt x="16833" y="7957"/>
                    </a:lnTo>
                    <a:lnTo>
                      <a:pt x="16934" y="7909"/>
                    </a:lnTo>
                    <a:lnTo>
                      <a:pt x="17032" y="7855"/>
                    </a:lnTo>
                    <a:lnTo>
                      <a:pt x="17130" y="7797"/>
                    </a:lnTo>
                    <a:lnTo>
                      <a:pt x="17228" y="7735"/>
                    </a:lnTo>
                    <a:lnTo>
                      <a:pt x="17322" y="7675"/>
                    </a:lnTo>
                    <a:lnTo>
                      <a:pt x="17412" y="7605"/>
                    </a:lnTo>
                    <a:lnTo>
                      <a:pt x="17311" y="7703"/>
                    </a:lnTo>
                    <a:lnTo>
                      <a:pt x="17203" y="7797"/>
                    </a:lnTo>
                    <a:lnTo>
                      <a:pt x="17090" y="7884"/>
                    </a:lnTo>
                    <a:lnTo>
                      <a:pt x="16977" y="7968"/>
                    </a:lnTo>
                    <a:lnTo>
                      <a:pt x="16858" y="8048"/>
                    </a:lnTo>
                    <a:lnTo>
                      <a:pt x="16738" y="8120"/>
                    </a:lnTo>
                    <a:lnTo>
                      <a:pt x="16616" y="8189"/>
                    </a:lnTo>
                    <a:lnTo>
                      <a:pt x="16489" y="8254"/>
                    </a:lnTo>
                    <a:lnTo>
                      <a:pt x="16362" y="8309"/>
                    </a:lnTo>
                    <a:lnTo>
                      <a:pt x="16231" y="8359"/>
                    </a:lnTo>
                    <a:lnTo>
                      <a:pt x="16162" y="8384"/>
                    </a:lnTo>
                    <a:lnTo>
                      <a:pt x="16097" y="8406"/>
                    </a:lnTo>
                    <a:lnTo>
                      <a:pt x="16029" y="8424"/>
                    </a:lnTo>
                    <a:lnTo>
                      <a:pt x="15960" y="8443"/>
                    </a:lnTo>
                    <a:lnTo>
                      <a:pt x="15890" y="8461"/>
                    </a:lnTo>
                    <a:lnTo>
                      <a:pt x="15822" y="8475"/>
                    </a:lnTo>
                    <a:lnTo>
                      <a:pt x="15753" y="8490"/>
                    </a:lnTo>
                    <a:lnTo>
                      <a:pt x="15681" y="8501"/>
                    </a:lnTo>
                    <a:lnTo>
                      <a:pt x="15612" y="8511"/>
                    </a:lnTo>
                    <a:lnTo>
                      <a:pt x="15539" y="8518"/>
                    </a:lnTo>
                    <a:lnTo>
                      <a:pt x="15470" y="8526"/>
                    </a:lnTo>
                    <a:lnTo>
                      <a:pt x="15398" y="8530"/>
                    </a:lnTo>
                    <a:lnTo>
                      <a:pt x="15278" y="8533"/>
                    </a:lnTo>
                    <a:lnTo>
                      <a:pt x="15162" y="8533"/>
                    </a:lnTo>
                    <a:lnTo>
                      <a:pt x="15047" y="8530"/>
                    </a:lnTo>
                    <a:lnTo>
                      <a:pt x="14927" y="8518"/>
                    </a:lnTo>
                    <a:lnTo>
                      <a:pt x="14811" y="8504"/>
                    </a:lnTo>
                    <a:lnTo>
                      <a:pt x="14694" y="8486"/>
                    </a:lnTo>
                    <a:lnTo>
                      <a:pt x="14579" y="8461"/>
                    </a:lnTo>
                    <a:lnTo>
                      <a:pt x="14467" y="8436"/>
                    </a:lnTo>
                    <a:lnTo>
                      <a:pt x="14351" y="8403"/>
                    </a:lnTo>
                    <a:lnTo>
                      <a:pt x="14238" y="8370"/>
                    </a:lnTo>
                    <a:lnTo>
                      <a:pt x="14129" y="8330"/>
                    </a:lnTo>
                    <a:lnTo>
                      <a:pt x="14020" y="8287"/>
                    </a:lnTo>
                    <a:lnTo>
                      <a:pt x="13912" y="8240"/>
                    </a:lnTo>
                    <a:lnTo>
                      <a:pt x="13807" y="8189"/>
                    </a:lnTo>
                    <a:lnTo>
                      <a:pt x="13702" y="8131"/>
                    </a:lnTo>
                    <a:lnTo>
                      <a:pt x="13600" y="8073"/>
                    </a:lnTo>
                    <a:lnTo>
                      <a:pt x="13503" y="8011"/>
                    </a:lnTo>
                    <a:lnTo>
                      <a:pt x="13405" y="7946"/>
                    </a:lnTo>
                    <a:lnTo>
                      <a:pt x="13314" y="7874"/>
                    </a:lnTo>
                    <a:lnTo>
                      <a:pt x="13224" y="7801"/>
                    </a:lnTo>
                    <a:lnTo>
                      <a:pt x="13133" y="7725"/>
                    </a:lnTo>
                    <a:lnTo>
                      <a:pt x="13050" y="7645"/>
                    </a:lnTo>
                    <a:lnTo>
                      <a:pt x="12970" y="7562"/>
                    </a:lnTo>
                    <a:lnTo>
                      <a:pt x="12894" y="7475"/>
                    </a:lnTo>
                    <a:lnTo>
                      <a:pt x="12818" y="7384"/>
                    </a:lnTo>
                    <a:lnTo>
                      <a:pt x="12749" y="7290"/>
                    </a:lnTo>
                    <a:lnTo>
                      <a:pt x="12684" y="7192"/>
                    </a:lnTo>
                    <a:lnTo>
                      <a:pt x="12622" y="7091"/>
                    </a:lnTo>
                    <a:lnTo>
                      <a:pt x="12564" y="6989"/>
                    </a:lnTo>
                    <a:lnTo>
                      <a:pt x="12513" y="6884"/>
                    </a:lnTo>
                    <a:lnTo>
                      <a:pt x="12466" y="6772"/>
                    </a:lnTo>
                    <a:lnTo>
                      <a:pt x="12423" y="6660"/>
                    </a:lnTo>
                    <a:lnTo>
                      <a:pt x="12390" y="6554"/>
                    </a:lnTo>
                    <a:lnTo>
                      <a:pt x="12357" y="6446"/>
                    </a:lnTo>
                    <a:lnTo>
                      <a:pt x="12332" y="6337"/>
                    </a:lnTo>
                    <a:lnTo>
                      <a:pt x="12311" y="6225"/>
                    </a:lnTo>
                    <a:lnTo>
                      <a:pt x="12292" y="6116"/>
                    </a:lnTo>
                    <a:lnTo>
                      <a:pt x="12281" y="6004"/>
                    </a:lnTo>
                    <a:lnTo>
                      <a:pt x="12274" y="5892"/>
                    </a:lnTo>
                    <a:lnTo>
                      <a:pt x="12271" y="5775"/>
                    </a:lnTo>
                    <a:lnTo>
                      <a:pt x="12271" y="5663"/>
                    </a:lnTo>
                    <a:lnTo>
                      <a:pt x="12274" y="5551"/>
                    </a:lnTo>
                    <a:lnTo>
                      <a:pt x="12285" y="5439"/>
                    </a:lnTo>
                    <a:lnTo>
                      <a:pt x="12296" y="5326"/>
                    </a:lnTo>
                    <a:lnTo>
                      <a:pt x="12314" y="5213"/>
                    </a:lnTo>
                    <a:lnTo>
                      <a:pt x="12336" y="5105"/>
                    </a:lnTo>
                    <a:lnTo>
                      <a:pt x="12364" y="4996"/>
                    </a:lnTo>
                    <a:lnTo>
                      <a:pt x="12394" y="4887"/>
                    </a:lnTo>
                    <a:lnTo>
                      <a:pt x="12430" y="4778"/>
                    </a:lnTo>
                    <a:lnTo>
                      <a:pt x="12470" y="4678"/>
                    </a:lnTo>
                    <a:lnTo>
                      <a:pt x="12513" y="4572"/>
                    </a:lnTo>
                    <a:lnTo>
                      <a:pt x="12560" y="4471"/>
                    </a:lnTo>
                    <a:lnTo>
                      <a:pt x="12615" y="4373"/>
                    </a:lnTo>
                    <a:lnTo>
                      <a:pt x="12669" y="4278"/>
                    </a:lnTo>
                    <a:lnTo>
                      <a:pt x="12731" y="4184"/>
                    </a:lnTo>
                    <a:lnTo>
                      <a:pt x="12796" y="4094"/>
                    </a:lnTo>
                    <a:lnTo>
                      <a:pt x="12865" y="4007"/>
                    </a:lnTo>
                    <a:lnTo>
                      <a:pt x="12941" y="3924"/>
                    </a:lnTo>
                    <a:lnTo>
                      <a:pt x="13017" y="3844"/>
                    </a:lnTo>
                    <a:lnTo>
                      <a:pt x="13100" y="3764"/>
                    </a:lnTo>
                    <a:lnTo>
                      <a:pt x="13184" y="3691"/>
                    </a:lnTo>
                    <a:lnTo>
                      <a:pt x="13231" y="3659"/>
                    </a:lnTo>
                    <a:lnTo>
                      <a:pt x="13274" y="3623"/>
                    </a:lnTo>
                    <a:lnTo>
                      <a:pt x="13321" y="3590"/>
                    </a:lnTo>
                    <a:lnTo>
                      <a:pt x="13368" y="3561"/>
                    </a:lnTo>
                    <a:lnTo>
                      <a:pt x="13419" y="3529"/>
                    </a:lnTo>
                    <a:lnTo>
                      <a:pt x="13470" y="3500"/>
                    </a:lnTo>
                    <a:lnTo>
                      <a:pt x="13525" y="3467"/>
                    </a:lnTo>
                    <a:lnTo>
                      <a:pt x="13582" y="3438"/>
                    </a:lnTo>
                    <a:lnTo>
                      <a:pt x="13640" y="3413"/>
                    </a:lnTo>
                    <a:lnTo>
                      <a:pt x="13699" y="3387"/>
                    </a:lnTo>
                    <a:lnTo>
                      <a:pt x="13756" y="3362"/>
                    </a:lnTo>
                    <a:lnTo>
                      <a:pt x="13814" y="3343"/>
                    </a:lnTo>
                    <a:lnTo>
                      <a:pt x="13876" y="3322"/>
                    </a:lnTo>
                    <a:lnTo>
                      <a:pt x="13933" y="3304"/>
                    </a:lnTo>
                    <a:lnTo>
                      <a:pt x="13992" y="3290"/>
                    </a:lnTo>
                    <a:lnTo>
                      <a:pt x="14050" y="3275"/>
                    </a:lnTo>
                    <a:lnTo>
                      <a:pt x="14112" y="3264"/>
                    </a:lnTo>
                    <a:lnTo>
                      <a:pt x="14169" y="3256"/>
                    </a:lnTo>
                    <a:lnTo>
                      <a:pt x="14227" y="3246"/>
                    </a:lnTo>
                    <a:lnTo>
                      <a:pt x="14286" y="3243"/>
                    </a:lnTo>
                    <a:lnTo>
                      <a:pt x="14347" y="3239"/>
                    </a:lnTo>
                    <a:lnTo>
                      <a:pt x="14405" y="3235"/>
                    </a:lnTo>
                    <a:close/>
                    <a:moveTo>
                      <a:pt x="3860" y="0"/>
                    </a:moveTo>
                    <a:cubicBezTo>
                      <a:pt x="3802" y="0"/>
                      <a:pt x="3744" y="2"/>
                      <a:pt x="3686" y="6"/>
                    </a:cubicBezTo>
                    <a:cubicBezTo>
                      <a:pt x="2620" y="79"/>
                      <a:pt x="1649" y="739"/>
                      <a:pt x="1033" y="1612"/>
                    </a:cubicBezTo>
                    <a:cubicBezTo>
                      <a:pt x="243" y="2739"/>
                      <a:pt x="1" y="4235"/>
                      <a:pt x="399" y="5551"/>
                    </a:cubicBezTo>
                    <a:cubicBezTo>
                      <a:pt x="801" y="6866"/>
                      <a:pt x="1841" y="7975"/>
                      <a:pt x="3132" y="8449"/>
                    </a:cubicBezTo>
                    <a:cubicBezTo>
                      <a:pt x="3616" y="8627"/>
                      <a:pt x="4130" y="8715"/>
                      <a:pt x="4645" y="8715"/>
                    </a:cubicBezTo>
                    <a:cubicBezTo>
                      <a:pt x="5506" y="8715"/>
                      <a:pt x="6368" y="8470"/>
                      <a:pt x="7089" y="7996"/>
                    </a:cubicBezTo>
                    <a:cubicBezTo>
                      <a:pt x="8302" y="7200"/>
                      <a:pt x="9034" y="5862"/>
                      <a:pt x="9748" y="4598"/>
                    </a:cubicBezTo>
                    <a:cubicBezTo>
                      <a:pt x="10466" y="3333"/>
                      <a:pt x="11277" y="2021"/>
                      <a:pt x="12564" y="1343"/>
                    </a:cubicBezTo>
                    <a:cubicBezTo>
                      <a:pt x="13136" y="1041"/>
                      <a:pt x="13783" y="889"/>
                      <a:pt x="14430" y="889"/>
                    </a:cubicBezTo>
                    <a:cubicBezTo>
                      <a:pt x="15009" y="889"/>
                      <a:pt x="15587" y="1010"/>
                      <a:pt x="16112" y="1253"/>
                    </a:cubicBezTo>
                    <a:cubicBezTo>
                      <a:pt x="17224" y="1771"/>
                      <a:pt x="18069" y="2829"/>
                      <a:pt x="18330" y="4025"/>
                    </a:cubicBezTo>
                    <a:cubicBezTo>
                      <a:pt x="18551" y="5044"/>
                      <a:pt x="18337" y="6178"/>
                      <a:pt x="17648" y="6964"/>
                    </a:cubicBezTo>
                    <a:cubicBezTo>
                      <a:pt x="17154" y="7529"/>
                      <a:pt x="16402" y="7873"/>
                      <a:pt x="15658" y="7873"/>
                    </a:cubicBezTo>
                    <a:cubicBezTo>
                      <a:pt x="15372" y="7873"/>
                      <a:pt x="15087" y="7822"/>
                      <a:pt x="14818" y="7714"/>
                    </a:cubicBezTo>
                    <a:cubicBezTo>
                      <a:pt x="13851" y="7322"/>
                      <a:pt x="13245" y="6141"/>
                      <a:pt x="13600" y="5163"/>
                    </a:cubicBezTo>
                    <a:cubicBezTo>
                      <a:pt x="13727" y="4822"/>
                      <a:pt x="13959" y="4514"/>
                      <a:pt x="14281" y="4355"/>
                    </a:cubicBezTo>
                    <a:cubicBezTo>
                      <a:pt x="14431" y="4279"/>
                      <a:pt x="14600" y="4239"/>
                      <a:pt x="14767" y="4239"/>
                    </a:cubicBezTo>
                    <a:cubicBezTo>
                      <a:pt x="14961" y="4239"/>
                      <a:pt x="15153" y="4293"/>
                      <a:pt x="15311" y="4405"/>
                    </a:cubicBezTo>
                    <a:cubicBezTo>
                      <a:pt x="15684" y="4678"/>
                      <a:pt x="15775" y="5228"/>
                      <a:pt x="15619" y="5666"/>
                    </a:cubicBezTo>
                    <a:cubicBezTo>
                      <a:pt x="15460" y="6101"/>
                      <a:pt x="15101" y="6435"/>
                      <a:pt x="14716" y="6696"/>
                    </a:cubicBezTo>
                    <a:cubicBezTo>
                      <a:pt x="14782" y="6704"/>
                      <a:pt x="14849" y="6708"/>
                      <a:pt x="14915" y="6708"/>
                    </a:cubicBezTo>
                    <a:cubicBezTo>
                      <a:pt x="15688" y="6708"/>
                      <a:pt x="16434" y="6162"/>
                      <a:pt x="16688" y="5424"/>
                    </a:cubicBezTo>
                    <a:cubicBezTo>
                      <a:pt x="16967" y="4626"/>
                      <a:pt x="16673" y="3681"/>
                      <a:pt x="16032" y="3126"/>
                    </a:cubicBezTo>
                    <a:cubicBezTo>
                      <a:pt x="15597" y="2750"/>
                      <a:pt x="15020" y="2560"/>
                      <a:pt x="14441" y="2560"/>
                    </a:cubicBezTo>
                    <a:cubicBezTo>
                      <a:pt x="14172" y="2560"/>
                      <a:pt x="13903" y="2601"/>
                      <a:pt x="13647" y="2684"/>
                    </a:cubicBezTo>
                    <a:cubicBezTo>
                      <a:pt x="12843" y="2945"/>
                      <a:pt x="12187" y="3594"/>
                      <a:pt x="11857" y="4373"/>
                    </a:cubicBezTo>
                    <a:cubicBezTo>
                      <a:pt x="11242" y="5837"/>
                      <a:pt x="11857" y="7689"/>
                      <a:pt x="13180" y="8570"/>
                    </a:cubicBezTo>
                    <a:cubicBezTo>
                      <a:pt x="13784" y="8969"/>
                      <a:pt x="14503" y="9162"/>
                      <a:pt x="15226" y="9162"/>
                    </a:cubicBezTo>
                    <a:cubicBezTo>
                      <a:pt x="16090" y="9162"/>
                      <a:pt x="16960" y="8886"/>
                      <a:pt x="17644" y="8359"/>
                    </a:cubicBezTo>
                    <a:cubicBezTo>
                      <a:pt x="18906" y="7388"/>
                      <a:pt x="19504" y="5666"/>
                      <a:pt x="19213" y="4104"/>
                    </a:cubicBezTo>
                    <a:cubicBezTo>
                      <a:pt x="19101" y="3507"/>
                      <a:pt x="18866" y="2938"/>
                      <a:pt x="18539" y="2430"/>
                    </a:cubicBezTo>
                    <a:cubicBezTo>
                      <a:pt x="18257" y="1988"/>
                      <a:pt x="17905" y="1594"/>
                      <a:pt x="17504" y="1256"/>
                    </a:cubicBezTo>
                    <a:cubicBezTo>
                      <a:pt x="17304" y="1090"/>
                      <a:pt x="17090" y="938"/>
                      <a:pt x="16865" y="800"/>
                    </a:cubicBezTo>
                    <a:cubicBezTo>
                      <a:pt x="16753" y="731"/>
                      <a:pt x="16641" y="669"/>
                      <a:pt x="16525" y="612"/>
                    </a:cubicBezTo>
                    <a:cubicBezTo>
                      <a:pt x="16416" y="557"/>
                      <a:pt x="16347" y="478"/>
                      <a:pt x="16249" y="416"/>
                    </a:cubicBezTo>
                    <a:lnTo>
                      <a:pt x="15851" y="234"/>
                    </a:lnTo>
                    <a:cubicBezTo>
                      <a:pt x="15825" y="227"/>
                      <a:pt x="15803" y="220"/>
                      <a:pt x="15778" y="209"/>
                    </a:cubicBezTo>
                    <a:cubicBezTo>
                      <a:pt x="15503" y="119"/>
                      <a:pt x="15188" y="75"/>
                      <a:pt x="14898" y="43"/>
                    </a:cubicBezTo>
                    <a:cubicBezTo>
                      <a:pt x="14701" y="17"/>
                      <a:pt x="14503" y="5"/>
                      <a:pt x="14305" y="5"/>
                    </a:cubicBezTo>
                    <a:cubicBezTo>
                      <a:pt x="14193" y="5"/>
                      <a:pt x="14081" y="9"/>
                      <a:pt x="13970" y="17"/>
                    </a:cubicBezTo>
                    <a:cubicBezTo>
                      <a:pt x="13358" y="60"/>
                      <a:pt x="12752" y="217"/>
                      <a:pt x="12191" y="463"/>
                    </a:cubicBezTo>
                    <a:cubicBezTo>
                      <a:pt x="11158" y="920"/>
                      <a:pt x="10274" y="1669"/>
                      <a:pt x="9578" y="2554"/>
                    </a:cubicBezTo>
                    <a:cubicBezTo>
                      <a:pt x="8922" y="3391"/>
                      <a:pt x="8429" y="4340"/>
                      <a:pt x="7817" y="5210"/>
                    </a:cubicBezTo>
                    <a:cubicBezTo>
                      <a:pt x="7208" y="6080"/>
                      <a:pt x="6440" y="6892"/>
                      <a:pt x="5450" y="7272"/>
                    </a:cubicBezTo>
                    <a:cubicBezTo>
                      <a:pt x="5076" y="7416"/>
                      <a:pt x="4679" y="7485"/>
                      <a:pt x="4280" y="7485"/>
                    </a:cubicBezTo>
                    <a:cubicBezTo>
                      <a:pt x="2991" y="7485"/>
                      <a:pt x="1689" y="6770"/>
                      <a:pt x="1091" y="5616"/>
                    </a:cubicBezTo>
                    <a:cubicBezTo>
                      <a:pt x="312" y="4104"/>
                      <a:pt x="849" y="2043"/>
                      <a:pt x="2265" y="1104"/>
                    </a:cubicBezTo>
                    <a:cubicBezTo>
                      <a:pt x="2677" y="829"/>
                      <a:pt x="3194" y="664"/>
                      <a:pt x="3687" y="664"/>
                    </a:cubicBezTo>
                    <a:cubicBezTo>
                      <a:pt x="4163" y="664"/>
                      <a:pt x="4618" y="818"/>
                      <a:pt x="4936" y="1173"/>
                    </a:cubicBezTo>
                    <a:cubicBezTo>
                      <a:pt x="5440" y="1739"/>
                      <a:pt x="5378" y="2717"/>
                      <a:pt x="4806" y="3217"/>
                    </a:cubicBezTo>
                    <a:cubicBezTo>
                      <a:pt x="4549" y="3442"/>
                      <a:pt x="4211" y="3551"/>
                      <a:pt x="3871" y="3551"/>
                    </a:cubicBezTo>
                    <a:cubicBezTo>
                      <a:pt x="3454" y="3551"/>
                      <a:pt x="3035" y="3386"/>
                      <a:pt x="2762" y="3069"/>
                    </a:cubicBezTo>
                    <a:lnTo>
                      <a:pt x="2762" y="3069"/>
                    </a:lnTo>
                    <a:cubicBezTo>
                      <a:pt x="3126" y="3731"/>
                      <a:pt x="3866" y="4202"/>
                      <a:pt x="4609" y="4202"/>
                    </a:cubicBezTo>
                    <a:cubicBezTo>
                      <a:pt x="4768" y="4202"/>
                      <a:pt x="4928" y="4180"/>
                      <a:pt x="5084" y="4134"/>
                    </a:cubicBezTo>
                    <a:cubicBezTo>
                      <a:pt x="6110" y="3833"/>
                      <a:pt x="6646" y="2532"/>
                      <a:pt x="6263" y="1532"/>
                    </a:cubicBezTo>
                    <a:cubicBezTo>
                      <a:pt x="5899" y="589"/>
                      <a:pt x="4874" y="0"/>
                      <a:pt x="3860" y="0"/>
                    </a:cubicBezTo>
                    <a:close/>
                  </a:path>
                </a:pathLst>
              </a:custGeom>
              <a:solidFill>
                <a:srgbClr val="C7A379">
                  <a:alpha val="303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theme" Target="../theme/theme1.xml" /><Relationship Id="rId5" Type="http://schemas.openxmlformats.org/officeDocument/2006/relationships/slideLayout" Target="../slideLayouts/slideLayout5.xml" /><Relationship Id="rId4" Type="http://schemas.openxmlformats.org/officeDocument/2006/relationships/slideLayout" Target="../slideLayouts/slideLayout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ella Respira"/>
              <a:buNone/>
              <a:defRPr sz="3500">
                <a:solidFill>
                  <a:schemeClr val="dk1"/>
                </a:solidFill>
                <a:latin typeface="Della Respira"/>
                <a:ea typeface="Della Respira"/>
                <a:cs typeface="Della Respira"/>
                <a:sym typeface="Della Respi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ella Respira"/>
              <a:buNone/>
              <a:defRPr sz="3500">
                <a:solidFill>
                  <a:schemeClr val="dk1"/>
                </a:solidFill>
                <a:latin typeface="Della Respira"/>
                <a:ea typeface="Della Respira"/>
                <a:cs typeface="Della Respira"/>
                <a:sym typeface="Della Respi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ella Respira"/>
              <a:buNone/>
              <a:defRPr sz="3500">
                <a:solidFill>
                  <a:schemeClr val="dk1"/>
                </a:solidFill>
                <a:latin typeface="Della Respira"/>
                <a:ea typeface="Della Respira"/>
                <a:cs typeface="Della Respira"/>
                <a:sym typeface="Della Respi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ella Respira"/>
              <a:buNone/>
              <a:defRPr sz="3500">
                <a:solidFill>
                  <a:schemeClr val="dk1"/>
                </a:solidFill>
                <a:latin typeface="Della Respira"/>
                <a:ea typeface="Della Respira"/>
                <a:cs typeface="Della Respira"/>
                <a:sym typeface="Della Respi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ella Respira"/>
              <a:buNone/>
              <a:defRPr sz="3500">
                <a:solidFill>
                  <a:schemeClr val="dk1"/>
                </a:solidFill>
                <a:latin typeface="Della Respira"/>
                <a:ea typeface="Della Respira"/>
                <a:cs typeface="Della Respira"/>
                <a:sym typeface="Della Respi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ella Respira"/>
              <a:buNone/>
              <a:defRPr sz="3500">
                <a:solidFill>
                  <a:schemeClr val="dk1"/>
                </a:solidFill>
                <a:latin typeface="Della Respira"/>
                <a:ea typeface="Della Respira"/>
                <a:cs typeface="Della Respira"/>
                <a:sym typeface="Della Respi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ella Respira"/>
              <a:buNone/>
              <a:defRPr sz="3500">
                <a:solidFill>
                  <a:schemeClr val="dk1"/>
                </a:solidFill>
                <a:latin typeface="Della Respira"/>
                <a:ea typeface="Della Respira"/>
                <a:cs typeface="Della Respira"/>
                <a:sym typeface="Della Respi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ella Respira"/>
              <a:buNone/>
              <a:defRPr sz="3500">
                <a:solidFill>
                  <a:schemeClr val="dk1"/>
                </a:solidFill>
                <a:latin typeface="Della Respira"/>
                <a:ea typeface="Della Respira"/>
                <a:cs typeface="Della Respira"/>
                <a:sym typeface="Della Respi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ella Respira"/>
              <a:buNone/>
              <a:defRPr sz="3500">
                <a:solidFill>
                  <a:schemeClr val="dk1"/>
                </a:solidFill>
                <a:latin typeface="Della Respira"/>
                <a:ea typeface="Della Respira"/>
                <a:cs typeface="Della Respira"/>
                <a:sym typeface="Della Respi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legreya Sans"/>
              <a:buChar char="●"/>
              <a:defRPr sz="16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legreya Sans"/>
              <a:buChar char="○"/>
              <a:defRPr sz="16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legreya Sans"/>
              <a:buChar char="■"/>
              <a:defRPr sz="16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legreya Sans"/>
              <a:buChar char="●"/>
              <a:defRPr sz="16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legreya Sans"/>
              <a:buChar char="○"/>
              <a:defRPr sz="16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legreya Sans"/>
              <a:buChar char="■"/>
              <a:defRPr sz="16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legreya Sans"/>
              <a:buChar char="●"/>
              <a:defRPr sz="16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legreya Sans"/>
              <a:buChar char="○"/>
              <a:defRPr sz="16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legreya Sans"/>
              <a:buChar char="■"/>
              <a:defRPr sz="1600">
                <a:solidFill>
                  <a:schemeClr val="dk1"/>
                </a:solidFill>
                <a:latin typeface="Alegreya Sans"/>
                <a:ea typeface="Alegreya Sans"/>
                <a:cs typeface="Alegreya Sans"/>
                <a:sym typeface="Alegreya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8" r:id="rId3"/>
    <p:sldLayoutId id="2147483680" r:id="rId4"/>
    <p:sldLayoutId id="2147483681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5" name="Google Shape;1605;p39"/>
          <p:cNvSpPr txBox="1">
            <a:spLocks noGrp="1"/>
          </p:cNvSpPr>
          <p:nvPr>
            <p:ph type="ctrTitle"/>
          </p:nvPr>
        </p:nvSpPr>
        <p:spPr>
          <a:xfrm>
            <a:off x="1036048" y="1046833"/>
            <a:ext cx="7071900" cy="202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900" dirty="0">
                <a:solidFill>
                  <a:schemeClr val="dk2"/>
                </a:solidFill>
                <a:latin typeface="Book Antiqua" panose="02040602050305030304" pitchFamily="18" charset="0"/>
              </a:rPr>
              <a:t>Серебряный век Российской культуры: Музыка</a:t>
            </a:r>
            <a:endParaRPr sz="4900" dirty="0">
              <a:latin typeface="Book Antiqua" panose="02040602050305030304" pitchFamily="18" charset="0"/>
            </a:endParaRPr>
          </a:p>
        </p:txBody>
      </p:sp>
      <p:sp>
        <p:nvSpPr>
          <p:cNvPr id="1606" name="Google Shape;1606;p39"/>
          <p:cNvSpPr txBox="1">
            <a:spLocks noGrp="1"/>
          </p:cNvSpPr>
          <p:nvPr>
            <p:ph type="subTitle" idx="1"/>
          </p:nvPr>
        </p:nvSpPr>
        <p:spPr>
          <a:xfrm>
            <a:off x="1658420" y="3545144"/>
            <a:ext cx="5827157" cy="74516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latin typeface="Book Antiqua" panose="02040602050305030304" pitchFamily="18" charset="0"/>
              </a:rPr>
              <a:t>Презентация подготовлена Яблонской А.</a:t>
            </a:r>
            <a:endParaRPr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7A6E4A-DC5E-7E75-3F9F-482669BDE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0"/>
            <a:ext cx="7704000" cy="1215614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Основные произведения Прокофьева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1F60431-32D7-1C15-81B5-710F4C9B5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80329" y="1675083"/>
            <a:ext cx="4626551" cy="2703277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Сонаты для фортепиано</a:t>
            </a:r>
          </a:p>
          <a:p>
            <a:r>
              <a:rPr lang="ru-RU" dirty="0">
                <a:latin typeface="Book Antiqua" panose="02040602050305030304" pitchFamily="18" charset="0"/>
              </a:rPr>
              <a:t>«На страже мира»</a:t>
            </a:r>
          </a:p>
          <a:p>
            <a:r>
              <a:rPr lang="ru-RU" dirty="0">
                <a:latin typeface="Book Antiqua" panose="02040602050305030304" pitchFamily="18" charset="0"/>
              </a:rPr>
              <a:t>«Огненный ангел»</a:t>
            </a:r>
          </a:p>
          <a:p>
            <a:r>
              <a:rPr lang="ru-RU" dirty="0">
                <a:latin typeface="Book Antiqua" panose="02040602050305030304" pitchFamily="18" charset="0"/>
              </a:rPr>
              <a:t>Концерты для инструментов с оркестром</a:t>
            </a:r>
          </a:p>
          <a:p>
            <a:r>
              <a:rPr lang="ru-RU" dirty="0">
                <a:latin typeface="Book Antiqua" panose="02040602050305030304" pitchFamily="18" charset="0"/>
              </a:rPr>
              <a:t>«Семен Котко»</a:t>
            </a:r>
          </a:p>
          <a:p>
            <a:r>
              <a:rPr lang="ru-RU" dirty="0">
                <a:latin typeface="Book Antiqua" panose="02040602050305030304" pitchFamily="18" charset="0"/>
              </a:rPr>
              <a:t>Семь симфоний</a:t>
            </a:r>
          </a:p>
          <a:p>
            <a:r>
              <a:rPr lang="ru-RU" dirty="0">
                <a:latin typeface="Book Antiqua" panose="02040602050305030304" pitchFamily="18" charset="0"/>
              </a:rPr>
              <a:t>«Сказ о каменном цветке»</a:t>
            </a:r>
          </a:p>
          <a:p>
            <a:r>
              <a:rPr lang="ru-RU" dirty="0">
                <a:latin typeface="Book Antiqua" panose="02040602050305030304" pitchFamily="18" charset="0"/>
              </a:rPr>
              <a:t>«Обручение в монастыре»</a:t>
            </a:r>
          </a:p>
          <a:p>
            <a:r>
              <a:rPr lang="ru-RU" dirty="0">
                <a:latin typeface="Book Antiqua" panose="02040602050305030304" pitchFamily="18" charset="0"/>
              </a:rPr>
              <a:t>«Александр Невский»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EDC93F2-D6AB-3CD9-7271-8E651C060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786" y="1245461"/>
            <a:ext cx="2630329" cy="356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63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0BB799-1534-169F-E3C5-008702DE3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819" y="272903"/>
            <a:ext cx="7704000" cy="5727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Представители эпохи серебряного века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4B0766-A912-077F-3799-B7AFD4C84A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9087" y="1447980"/>
            <a:ext cx="5358070" cy="3293525"/>
          </a:xfrm>
        </p:spPr>
        <p:txBody>
          <a:bodyPr/>
          <a:lstStyle/>
          <a:p>
            <a:r>
              <a:rPr lang="ru-RU" b="1" dirty="0">
                <a:latin typeface="Book Antiqua" panose="02040602050305030304" pitchFamily="18" charset="0"/>
              </a:rPr>
              <a:t>Дмитрий Дмитриевич Шостакович </a:t>
            </a:r>
            <a:r>
              <a:rPr lang="ru-RU" dirty="0">
                <a:latin typeface="Book Antiqua" panose="02040602050305030304" pitchFamily="18" charset="0"/>
              </a:rPr>
              <a:t>- один из самых значимых и исполняемых композиторов в мире. Его влияние на современную классическую музыку неизмеримо. Его творения - это летописи тяжёлых событий 20-го века, трагедий человечества. </a:t>
            </a:r>
          </a:p>
          <a:p>
            <a:endParaRPr lang="ru-RU" dirty="0">
              <a:latin typeface="Book Antiqua" panose="02040602050305030304" pitchFamily="18" charset="0"/>
            </a:endParaRPr>
          </a:p>
          <a:p>
            <a:r>
              <a:rPr lang="ru-RU" dirty="0">
                <a:latin typeface="Book Antiqua" panose="02040602050305030304" pitchFamily="18" charset="0"/>
              </a:rPr>
              <a:t>Родился в Санкт-Петербурге, закончил Петербургскую консерваторию, при поступлении в которую её ректор Александр Глазунов сравнил его с Моцартом - так поразил он всех своей прекрасной музыкальной памятью, тонким слухом и композиторским даром.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1D00BB-B278-2ABE-2254-CFCC187322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284" y="1441945"/>
            <a:ext cx="2485679" cy="32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714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7A6E4A-DC5E-7E75-3F9F-482669BDE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0"/>
            <a:ext cx="7704000" cy="1243926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Основные произведения Шостаковича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1F60431-32D7-1C15-81B5-710F4C9B5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0932" y="1587830"/>
            <a:ext cx="5110644" cy="3005684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симфоническая поэма Октябрь </a:t>
            </a:r>
            <a:r>
              <a:rPr lang="ru-RU" dirty="0" err="1">
                <a:latin typeface="Book Antiqua" panose="02040602050305030304" pitchFamily="18" charset="0"/>
              </a:rPr>
              <a:t>op</a:t>
            </a:r>
            <a:r>
              <a:rPr lang="ru-RU" dirty="0">
                <a:latin typeface="Book Antiqua" panose="02040602050305030304" pitchFamily="18" charset="0"/>
              </a:rPr>
              <a:t>. 131</a:t>
            </a:r>
          </a:p>
          <a:p>
            <a:r>
              <a:rPr lang="ru-RU" dirty="0">
                <a:latin typeface="Book Antiqua" panose="02040602050305030304" pitchFamily="18" charset="0"/>
              </a:rPr>
              <a:t>увертюра на русские и киргизские народные темы ор. 115</a:t>
            </a:r>
          </a:p>
          <a:p>
            <a:r>
              <a:rPr lang="ru-RU" dirty="0">
                <a:latin typeface="Book Antiqua" panose="02040602050305030304" pitchFamily="18" charset="0"/>
              </a:rPr>
              <a:t>Праздничная увертюра</a:t>
            </a:r>
          </a:p>
          <a:p>
            <a:r>
              <a:rPr lang="ru-RU" dirty="0">
                <a:latin typeface="Book Antiqua" panose="02040602050305030304" pitchFamily="18" charset="0"/>
              </a:rPr>
              <a:t>2 скерцо ор. 1; ор. 7</a:t>
            </a:r>
          </a:p>
          <a:p>
            <a:r>
              <a:rPr lang="ru-RU" dirty="0">
                <a:latin typeface="Book Antiqua" panose="02040602050305030304" pitchFamily="18" charset="0"/>
              </a:rPr>
              <a:t>увертюра к опере «Христофор Колумб» </a:t>
            </a:r>
            <a:r>
              <a:rPr lang="ru-RU" dirty="0" err="1">
                <a:latin typeface="Book Antiqua" panose="02040602050305030304" pitchFamily="18" charset="0"/>
              </a:rPr>
              <a:t>Дресселя</a:t>
            </a:r>
            <a:r>
              <a:rPr lang="ru-RU" dirty="0">
                <a:latin typeface="Book Antiqua" panose="02040602050305030304" pitchFamily="18" charset="0"/>
              </a:rPr>
              <a:t> ор. 23</a:t>
            </a:r>
          </a:p>
          <a:p>
            <a:r>
              <a:rPr lang="ru-RU" dirty="0">
                <a:latin typeface="Book Antiqua" panose="02040602050305030304" pitchFamily="18" charset="0"/>
              </a:rPr>
              <a:t>5 фрагментов ор. 42</a:t>
            </a:r>
          </a:p>
          <a:p>
            <a:r>
              <a:rPr lang="ru-RU" dirty="0">
                <a:latin typeface="Book Antiqua" panose="02040602050305030304" pitchFamily="18" charset="0"/>
              </a:rPr>
              <a:t>Новороссийские куранты</a:t>
            </a:r>
          </a:p>
          <a:p>
            <a:r>
              <a:rPr lang="ru-RU" dirty="0">
                <a:latin typeface="Book Antiqua" panose="02040602050305030304" pitchFamily="18" charset="0"/>
              </a:rPr>
              <a:t>Траурно-триумфальный прелюд памяти героев Сталинградской битвы ор. 130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4E0F4CF-CF08-D05D-D516-596F71A990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98493"/>
            <a:ext cx="2292105" cy="3314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102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BD092C-A7FC-A1EB-EAF1-D02781CA9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37448"/>
            <a:ext cx="7704000" cy="5727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Подведём итоги…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5C513CA-8B3D-3258-AA31-44F899E8BC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157525"/>
            <a:ext cx="7704000" cy="2994928"/>
          </a:xfrm>
        </p:spPr>
        <p:txBody>
          <a:bodyPr/>
          <a:lstStyle/>
          <a:p>
            <a:pPr marL="127000" indent="0">
              <a:buNone/>
            </a:pPr>
            <a:endParaRPr lang="ru-RU" dirty="0"/>
          </a:p>
          <a:p>
            <a:r>
              <a:rPr lang="ru-RU" dirty="0">
                <a:latin typeface="Book Antiqua" panose="02040602050305030304" pitchFamily="18" charset="0"/>
              </a:rPr>
              <a:t>Несмотря на революционные потрясения и социальные катаклизмы Новейшего времени, в ней органично соединялись различные стили и направления, представленные творчеством талантливейших композиторов-классиков. </a:t>
            </a:r>
          </a:p>
          <a:p>
            <a:endParaRPr lang="ru-RU" dirty="0">
              <a:latin typeface="Book Antiqua" panose="02040602050305030304" pitchFamily="18" charset="0"/>
            </a:endParaRPr>
          </a:p>
          <a:p>
            <a:r>
              <a:rPr lang="ru-RU" dirty="0">
                <a:latin typeface="Book Antiqua" panose="02040602050305030304" pitchFamily="18" charset="0"/>
              </a:rPr>
              <a:t>Многие произведения А. Н. Скрябина, С. В. Рахманинова, И. Ф. Стравинского, С. С. Прокофьева, Д. Д. Шостаковича, Г. В. Свиридова принадлежат к шедеврам мировой музыкальной культуры. Достижения композиторов русского авангарда также имеют непреходящее значение и до сих пор привлекают внимание слушателей во многих странах мира.</a:t>
            </a:r>
          </a:p>
        </p:txBody>
      </p:sp>
    </p:spTree>
    <p:extLst>
      <p:ext uri="{BB962C8B-B14F-4D97-AF65-F5344CB8AC3E}">
        <p14:creationId xmlns:p14="http://schemas.microsoft.com/office/powerpoint/2010/main" val="3940857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D64916B4-C878-CE04-7EDD-8ABF07FB6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73" y="120801"/>
            <a:ext cx="7445054" cy="1022346"/>
          </a:xfrm>
        </p:spPr>
        <p:txBody>
          <a:bodyPr/>
          <a:lstStyle/>
          <a:p>
            <a:r>
              <a:rPr lang="ru-RU" sz="3200" dirty="0">
                <a:latin typeface="Book Antiqua" panose="02040602050305030304" pitchFamily="18" charset="0"/>
              </a:rPr>
              <a:t>Значение серебряного века в развитии музыки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3D1A4A73-DD68-C2EA-0446-365D16218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216497" y="1573453"/>
            <a:ext cx="4023360" cy="3342791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Конец 19 и начало 20 века были для российской  музыки порой необычайно быстрого, стремительного развития и выдвижения новых сил и течений, что связано  с всеобщей переоценкой ценностей, пересмотром многих утвердившихся  в предыдущую эпоху представлений  и критериев эстетической оценки.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1A70E63-CA86-F891-6F5F-822114CC5C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4439" y="1699707"/>
            <a:ext cx="4874558" cy="243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210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BF25D8-94B4-D279-960F-6288A5512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692" y="262023"/>
            <a:ext cx="7428536" cy="1108038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Представители эпохи серебряного века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F4DC65B-39EC-2BE5-08F7-29DAE60D40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1370061"/>
            <a:ext cx="5107903" cy="3511416"/>
          </a:xfrm>
        </p:spPr>
        <p:txBody>
          <a:bodyPr/>
          <a:lstStyle/>
          <a:p>
            <a:r>
              <a:rPr lang="ru-RU" b="1" dirty="0">
                <a:latin typeface="Book Antiqua" panose="02040602050305030304" pitchFamily="18" charset="0"/>
              </a:rPr>
              <a:t>Александр Николаевич Скрябин </a:t>
            </a:r>
            <a:r>
              <a:rPr lang="ru-RU" dirty="0">
                <a:latin typeface="Book Antiqua" panose="02040602050305030304" pitchFamily="18" charset="0"/>
              </a:rPr>
              <a:t>- русский композитор и пианист, музыкальный символист, одна из ярчайших личностей русской и мировой музыкальной культуры.</a:t>
            </a:r>
          </a:p>
          <a:p>
            <a:endParaRPr lang="ru-RU" dirty="0">
              <a:latin typeface="Book Antiqua" panose="02040602050305030304" pitchFamily="18" charset="0"/>
            </a:endParaRPr>
          </a:p>
          <a:p>
            <a:r>
              <a:rPr lang="ru-RU" dirty="0">
                <a:latin typeface="Book Antiqua" panose="02040602050305030304" pitchFamily="18" charset="0"/>
              </a:rPr>
              <a:t>Самобытное творчество Скрябина выделялось новаторством на фоне рождения многих направлений в искусстве. Учась в кадетском корпусе, брал частные уроки на фортепиано, после окончания корпуса поступил в </a:t>
            </a:r>
            <a:r>
              <a:rPr lang="ru-RU" b="1" dirty="0">
                <a:latin typeface="Book Antiqua" panose="02040602050305030304" pitchFamily="18" charset="0"/>
              </a:rPr>
              <a:t>Московскую консерваторию</a:t>
            </a:r>
            <a:r>
              <a:rPr lang="ru-RU" dirty="0">
                <a:latin typeface="Book Antiqua" panose="02040602050305030304" pitchFamily="18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37571F6-41B0-AB78-6BAF-7DEE1B2C03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2496" y="1471700"/>
            <a:ext cx="2657138" cy="3308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21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283C1E-7D5C-8CD5-A3DC-CE6D09D9E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061" y="341410"/>
            <a:ext cx="7704000" cy="5727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Основные произведения Скрябина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2C3DAE-3BEB-375B-2EE1-055F883EC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05027" y="1628785"/>
            <a:ext cx="4755642" cy="2629168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Концерт для фортепиано с оркестром, фа-диез минор, соч. 20.</a:t>
            </a:r>
          </a:p>
          <a:p>
            <a:r>
              <a:rPr lang="ru-RU" dirty="0">
                <a:latin typeface="Book Antiqua" panose="02040602050305030304" pitchFamily="18" charset="0"/>
              </a:rPr>
              <a:t>«Мечты», ми минор, соч. 24.</a:t>
            </a:r>
          </a:p>
          <a:p>
            <a:r>
              <a:rPr lang="ru-RU" dirty="0">
                <a:latin typeface="Book Antiqua" panose="02040602050305030304" pitchFamily="18" charset="0"/>
              </a:rPr>
              <a:t>Первая симфония, Ми мажор, соч. 26.</a:t>
            </a:r>
          </a:p>
          <a:p>
            <a:r>
              <a:rPr lang="ru-RU" dirty="0">
                <a:latin typeface="Book Antiqua" panose="02040602050305030304" pitchFamily="18" charset="0"/>
              </a:rPr>
              <a:t>Вторая симфония, до минор, соч. 29.</a:t>
            </a:r>
          </a:p>
          <a:p>
            <a:r>
              <a:rPr lang="ru-RU" dirty="0">
                <a:latin typeface="Book Antiqua" panose="02040602050305030304" pitchFamily="18" charset="0"/>
              </a:rPr>
              <a:t>Третья симфония (Божественная поэма), до минор, соч. 43.</a:t>
            </a:r>
          </a:p>
          <a:p>
            <a:r>
              <a:rPr lang="ru-RU" dirty="0">
                <a:latin typeface="Book Antiqua" panose="02040602050305030304" pitchFamily="18" charset="0"/>
              </a:rPr>
              <a:t>Поэма экстаза, До мажор, соч. 54 .</a:t>
            </a:r>
          </a:p>
          <a:p>
            <a:r>
              <a:rPr lang="ru-RU" dirty="0">
                <a:latin typeface="Book Antiqua" panose="02040602050305030304" pitchFamily="18" charset="0"/>
              </a:rPr>
              <a:t>«Прометей» (Поэма огня), соч. 60 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1B90AF-D858-589A-6F1D-25570C44EF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514" y="1205819"/>
            <a:ext cx="2565783" cy="347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993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A1502-F6FC-D623-1F2D-37DD8A977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062" y="283276"/>
            <a:ext cx="7704000" cy="1190137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Представители эпохи серебряного века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69ADC68-2797-37B5-2AC7-D5705192EE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45876" y="1493100"/>
            <a:ext cx="5155759" cy="3227679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Не меньшую известность приобрело творчество </a:t>
            </a:r>
            <a:r>
              <a:rPr lang="ru-RU" b="1" dirty="0">
                <a:latin typeface="Book Antiqua" panose="02040602050305030304" pitchFamily="18" charset="0"/>
              </a:rPr>
              <a:t>Сергея Васильевича Рахманинова</a:t>
            </a:r>
            <a:r>
              <a:rPr lang="ru-RU" dirty="0">
                <a:latin typeface="Book Antiqua" panose="02040602050305030304" pitchFamily="18" charset="0"/>
              </a:rPr>
              <a:t>, также выпускника Московской консерватории, закончившего ее с золотой медалью.</a:t>
            </a:r>
          </a:p>
          <a:p>
            <a:pPr marL="127000" indent="0">
              <a:buNone/>
            </a:pPr>
            <a:r>
              <a:rPr lang="ru-RU" dirty="0">
                <a:latin typeface="Book Antiqua" panose="02040602050305030304" pitchFamily="18" charset="0"/>
              </a:rPr>
              <a:t> </a:t>
            </a:r>
          </a:p>
          <a:p>
            <a:r>
              <a:rPr lang="ru-RU" dirty="0">
                <a:latin typeface="Book Antiqua" panose="02040602050305030304" pitchFamily="18" charset="0"/>
              </a:rPr>
              <a:t>В отличие от символиста Скрябина, Рахманинов и в ХХ веке оставался самым русским композитором романтиком мирового значения. Ему удалось объединить музыкальные традиции Московской и Петербургской композиторских школ.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75ED51-EC8C-7750-FAE6-CAFCDFB87D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1821" y="1482727"/>
            <a:ext cx="2598420" cy="320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75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7A6E4A-DC5E-7E75-3F9F-482669BDE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835" y="0"/>
            <a:ext cx="7832329" cy="1200896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Основные произведения Рахманинова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1F60431-32D7-1C15-81B5-710F4C9B5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77970" y="1441525"/>
            <a:ext cx="4810194" cy="3377902"/>
          </a:xfrm>
        </p:spPr>
        <p:txBody>
          <a:bodyPr/>
          <a:lstStyle/>
          <a:p>
            <a:pPr marL="127000" indent="0">
              <a:buNone/>
            </a:pPr>
            <a:endParaRPr lang="ru-RU" dirty="0"/>
          </a:p>
          <a:p>
            <a:r>
              <a:rPr lang="ru-RU" dirty="0">
                <a:latin typeface="Book Antiqua" panose="02040602050305030304" pitchFamily="18" charset="0"/>
              </a:rPr>
              <a:t>Пьеса-фантазия соч.3 №4 «Полишинель»</a:t>
            </a:r>
          </a:p>
          <a:p>
            <a:r>
              <a:rPr lang="ru-RU" dirty="0">
                <a:latin typeface="Book Antiqua" panose="02040602050305030304" pitchFamily="18" charset="0"/>
              </a:rPr>
              <a:t>Этюд соль минор, соч.33 №8</a:t>
            </a:r>
          </a:p>
          <a:p>
            <a:r>
              <a:rPr lang="ru-RU" dirty="0">
                <a:latin typeface="Book Antiqua" panose="02040602050305030304" pitchFamily="18" charset="0"/>
              </a:rPr>
              <a:t>Пьеса-фантазия соч.3 №2 «Прелюдия»</a:t>
            </a:r>
          </a:p>
          <a:p>
            <a:r>
              <a:rPr lang="ru-RU" dirty="0">
                <a:latin typeface="Book Antiqua" panose="02040602050305030304" pitchFamily="18" charset="0"/>
              </a:rPr>
              <a:t>Симфония №1</a:t>
            </a:r>
          </a:p>
          <a:p>
            <a:r>
              <a:rPr lang="ru-RU" dirty="0">
                <a:latin typeface="Book Antiqua" panose="02040602050305030304" pitchFamily="18" charset="0"/>
              </a:rPr>
              <a:t>Фортепианный концерт №3</a:t>
            </a:r>
          </a:p>
          <a:p>
            <a:r>
              <a:rPr lang="ru-RU" dirty="0">
                <a:latin typeface="Book Antiqua" panose="02040602050305030304" pitchFamily="18" charset="0"/>
              </a:rPr>
              <a:t>Вокализ, соч.34 №14</a:t>
            </a:r>
          </a:p>
          <a:p>
            <a:r>
              <a:rPr lang="ru-RU" dirty="0">
                <a:latin typeface="Book Antiqua" panose="02040602050305030304" pitchFamily="18" charset="0"/>
              </a:rPr>
              <a:t>Симфонические танцы</a:t>
            </a:r>
          </a:p>
          <a:p>
            <a:r>
              <a:rPr lang="ru-RU" dirty="0">
                <a:latin typeface="Book Antiqua" panose="02040602050305030304" pitchFamily="18" charset="0"/>
              </a:rPr>
              <a:t>Симфония №2</a:t>
            </a:r>
          </a:p>
          <a:p>
            <a:r>
              <a:rPr lang="ru-RU" dirty="0">
                <a:latin typeface="Book Antiqua" panose="02040602050305030304" pitchFamily="18" charset="0"/>
              </a:rPr>
              <a:t>Рапсодия на темы Паганини</a:t>
            </a:r>
          </a:p>
          <a:p>
            <a:r>
              <a:rPr lang="ru-RU" dirty="0">
                <a:latin typeface="Book Antiqua" panose="02040602050305030304" pitchFamily="18" charset="0"/>
              </a:rPr>
              <a:t>Фортепианный концерт №2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8E6B60-0C0D-0B5D-2BB0-580F644AF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130" y="1338167"/>
            <a:ext cx="2552924" cy="3481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364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0BB799-1534-169F-E3C5-008702DE3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819" y="251388"/>
            <a:ext cx="7704000" cy="5727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Представители эпохи серебряного века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4B0766-A912-077F-3799-B7AFD4C84A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0603" y="1453626"/>
            <a:ext cx="5046098" cy="3438486"/>
          </a:xfrm>
        </p:spPr>
        <p:txBody>
          <a:bodyPr/>
          <a:lstStyle/>
          <a:p>
            <a:r>
              <a:rPr lang="ru-RU" b="1" dirty="0">
                <a:latin typeface="Book Antiqua" panose="02040602050305030304" pitchFamily="18" charset="0"/>
              </a:rPr>
              <a:t>Игорь Фёдорович Стравинский </a:t>
            </a:r>
            <a:r>
              <a:rPr lang="ru-RU" dirty="0">
                <a:latin typeface="Book Antiqua" panose="02040602050305030304" pitchFamily="18" charset="0"/>
              </a:rPr>
              <a:t>стал "зеркалом" музыкальной эпохи ХХ века, в его творчестве отражена множественность стилей, постоянно пересекающихся и трудно поддающихся классификации.</a:t>
            </a:r>
          </a:p>
          <a:p>
            <a:endParaRPr lang="ru-RU" dirty="0">
              <a:latin typeface="Book Antiqua" panose="02040602050305030304" pitchFamily="18" charset="0"/>
            </a:endParaRPr>
          </a:p>
          <a:p>
            <a:r>
              <a:rPr lang="ru-RU" dirty="0">
                <a:latin typeface="Book Antiqua" panose="02040602050305030304" pitchFamily="18" charset="0"/>
              </a:rPr>
              <a:t>Он свободно комбинировал жанры, формы, стили, выбирая их из столетий истории и подчиняя своим собственным правилам. Родился близ Санкт-Петербурга, учился на юридическом факультете Санкт-Петербургского университета.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2D1917-0956-B70C-6A7E-97E4B4A1F5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7392" y="1453626"/>
            <a:ext cx="2556554" cy="331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628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7A6E4A-DC5E-7E75-3F9F-482669BDE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54568"/>
            <a:ext cx="7704000" cy="5727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Основные произведения Стравинского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1F60431-32D7-1C15-81B5-710F4C9B5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0942" y="1749192"/>
            <a:ext cx="3808968" cy="2693713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Симфония </a:t>
            </a:r>
            <a:r>
              <a:rPr lang="ru-RU" dirty="0" err="1">
                <a:latin typeface="Book Antiqua" panose="02040602050305030304" pitchFamily="18" charset="0"/>
              </a:rPr>
              <a:t>Es-dur</a:t>
            </a:r>
            <a:r>
              <a:rPr lang="ru-RU" dirty="0">
                <a:latin typeface="Book Antiqua" panose="02040602050305030304" pitchFamily="18" charset="0"/>
              </a:rPr>
              <a:t>, </a:t>
            </a:r>
            <a:r>
              <a:rPr lang="ru-RU" dirty="0" err="1">
                <a:latin typeface="Book Antiqua" panose="02040602050305030304" pitchFamily="18" charset="0"/>
              </a:rPr>
              <a:t>op</a:t>
            </a:r>
            <a:r>
              <a:rPr lang="ru-RU" dirty="0">
                <a:latin typeface="Book Antiqua" panose="02040602050305030304" pitchFamily="18" charset="0"/>
              </a:rPr>
              <a:t>. 1</a:t>
            </a:r>
          </a:p>
          <a:p>
            <a:r>
              <a:rPr lang="ru-RU" dirty="0">
                <a:latin typeface="Book Antiqua" panose="02040602050305030304" pitchFamily="18" charset="0"/>
              </a:rPr>
              <a:t>Фантастическое скерцо, ор. 3</a:t>
            </a:r>
          </a:p>
          <a:p>
            <a:r>
              <a:rPr lang="ru-RU" dirty="0">
                <a:latin typeface="Book Antiqua" panose="02040602050305030304" pitchFamily="18" charset="0"/>
              </a:rPr>
              <a:t>«Фейерверк», ор. 4.</a:t>
            </a:r>
          </a:p>
          <a:p>
            <a:r>
              <a:rPr lang="ru-RU" dirty="0">
                <a:latin typeface="Book Antiqua" panose="02040602050305030304" pitchFamily="18" charset="0"/>
              </a:rPr>
              <a:t>«Мавра»</a:t>
            </a:r>
          </a:p>
          <a:p>
            <a:r>
              <a:rPr lang="ru-RU" dirty="0">
                <a:latin typeface="Book Antiqua" panose="02040602050305030304" pitchFamily="18" charset="0"/>
              </a:rPr>
              <a:t>«Жар-птица»</a:t>
            </a:r>
          </a:p>
          <a:p>
            <a:r>
              <a:rPr lang="ru-RU" dirty="0">
                <a:latin typeface="Book Antiqua" panose="02040602050305030304" pitchFamily="18" charset="0"/>
              </a:rPr>
              <a:t>«Весна священная»</a:t>
            </a:r>
          </a:p>
          <a:p>
            <a:r>
              <a:rPr lang="ru-RU" dirty="0">
                <a:latin typeface="Book Antiqua" panose="02040602050305030304" pitchFamily="18" charset="0"/>
              </a:rPr>
              <a:t>«Персефона»</a:t>
            </a:r>
          </a:p>
          <a:p>
            <a:r>
              <a:rPr lang="ru-RU" dirty="0">
                <a:latin typeface="Book Antiqua" panose="02040602050305030304" pitchFamily="18" charset="0"/>
              </a:rPr>
              <a:t>«Соловей»</a:t>
            </a:r>
          </a:p>
          <a:p>
            <a:r>
              <a:rPr lang="ru-RU" dirty="0">
                <a:latin typeface="Book Antiqua" panose="02040602050305030304" pitchFamily="18" charset="0"/>
              </a:rPr>
              <a:t>«Царь Эдип»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8BF2058-1B8A-FA1C-712A-9413E84DC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594" y="1637844"/>
            <a:ext cx="4278348" cy="291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946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0BB799-1534-169F-E3C5-008702DE3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819" y="272903"/>
            <a:ext cx="7704000" cy="572700"/>
          </a:xfrm>
        </p:spPr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Представители эпохи серебряного века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4B0766-A912-077F-3799-B7AFD4C84A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788" y="1695406"/>
            <a:ext cx="5615492" cy="2951897"/>
          </a:xfrm>
        </p:spPr>
        <p:txBody>
          <a:bodyPr/>
          <a:lstStyle/>
          <a:p>
            <a:r>
              <a:rPr lang="ru-RU" b="1" dirty="0">
                <a:latin typeface="Book Antiqua" panose="02040602050305030304" pitchFamily="18" charset="0"/>
              </a:rPr>
              <a:t>Сергей Сергеевич Прокофьев </a:t>
            </a:r>
            <a:r>
              <a:rPr lang="ru-RU" dirty="0">
                <a:latin typeface="Book Antiqua" panose="02040602050305030304" pitchFamily="18" charset="0"/>
              </a:rPr>
              <a:t>- один из крупнейших русских композиторов 20-го века, пианист, дирижер. С детства приобщился к музыке. </a:t>
            </a:r>
          </a:p>
          <a:p>
            <a:endParaRPr lang="ru-RU" dirty="0">
              <a:latin typeface="Book Antiqua" panose="02040602050305030304" pitchFamily="18" charset="0"/>
            </a:endParaRPr>
          </a:p>
          <a:p>
            <a:r>
              <a:rPr lang="ru-RU" dirty="0">
                <a:latin typeface="Book Antiqua" panose="02040602050305030304" pitchFamily="18" charset="0"/>
              </a:rPr>
              <a:t>Прокофьев - единственный из русских музыкальных "вундеркиндов", с 5 лет занимался композицией, в 9 лет написал две оперы, в 13 лет сдал экзамены в Санкт-Петербургскую консерваторию.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564C0B-A188-C6F7-F331-9537FF0593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849" y="1577228"/>
            <a:ext cx="2417382" cy="307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763232"/>
      </p:ext>
    </p:extLst>
  </p:cSld>
  <p:clrMapOvr>
    <a:masterClrMapping/>
  </p:clrMapOvr>
</p:sld>
</file>

<file path=ppt/theme/theme1.xml><?xml version="1.0" encoding="utf-8"?>
<a:theme xmlns:a="http://schemas.openxmlformats.org/drawingml/2006/main" name="History Major for College: The Emancipation Proclamation by Slidesgo">
  <a:themeElements>
    <a:clrScheme name="Simple Light">
      <a:dk1>
        <a:srgbClr val="2E2111"/>
      </a:dk1>
      <a:lt1>
        <a:srgbClr val="EBDFD2"/>
      </a:lt1>
      <a:dk2>
        <a:srgbClr val="7A582F"/>
      </a:dk2>
      <a:lt2>
        <a:srgbClr val="C7A379"/>
      </a:lt2>
      <a:accent1>
        <a:srgbClr val="FFF8F0"/>
      </a:accent1>
      <a:accent2>
        <a:srgbClr val="D6CBA3"/>
      </a:accent2>
      <a:accent3>
        <a:srgbClr val="B95D52"/>
      </a:accent3>
      <a:accent4>
        <a:srgbClr val="FFFFFF"/>
      </a:accent4>
      <a:accent5>
        <a:srgbClr val="FFFFFF"/>
      </a:accent5>
      <a:accent6>
        <a:srgbClr val="FFFFFF"/>
      </a:accent6>
      <a:hlink>
        <a:srgbClr val="2E211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737</Words>
  <Application>Microsoft Office PowerPoint</Application>
  <PresentationFormat>Экран (16:9)</PresentationFormat>
  <Paragraphs>78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History Major for College: The Emancipation Proclamation by Slidesgo</vt:lpstr>
      <vt:lpstr>Серебряный век Российской культуры: Музыка</vt:lpstr>
      <vt:lpstr>Значение серебряного века в развитии музыки</vt:lpstr>
      <vt:lpstr>Представители эпохи серебряного века</vt:lpstr>
      <vt:lpstr>Основные произведения Скрябина</vt:lpstr>
      <vt:lpstr>Представители эпохи серебряного века</vt:lpstr>
      <vt:lpstr>Основные произведения Рахманинова</vt:lpstr>
      <vt:lpstr>Представители эпохи серебряного века</vt:lpstr>
      <vt:lpstr>Основные произведения Стравинского</vt:lpstr>
      <vt:lpstr>Представители эпохи серебряного века</vt:lpstr>
      <vt:lpstr>Основные произведения Прокофьева</vt:lpstr>
      <vt:lpstr>Представители эпохи серебряного века</vt:lpstr>
      <vt:lpstr>Основные произведения Шостаковича</vt:lpstr>
      <vt:lpstr>Подведём итоги…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Серебряный век Российской культуры: Музыка</dc:title>
  <dc:creator>Admin</dc:creator>
  <cp:lastModifiedBy>Неизвестный пользователь</cp:lastModifiedBy>
  <cp:revision>2</cp:revision>
  <dcterms:modified xsi:type="dcterms:W3CDTF">2023-06-13T13:42:24Z</dcterms:modified>
</cp:coreProperties>
</file>