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6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sites.google.com/view/wearescience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24744"/>
            <a:ext cx="7772400" cy="1828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Учебные проекты школьников на уроках физики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48064" y="4581128"/>
            <a:ext cx="3344416" cy="1752600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математики и физики</a:t>
            </a:r>
            <a:endPara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Савенко Ю.П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07752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0"/>
            <a:ext cx="3810236" cy="2831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-11863"/>
            <a:ext cx="2120642" cy="68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053" y="3212976"/>
            <a:ext cx="3810236" cy="2954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863"/>
            <a:ext cx="2123728" cy="6902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26147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4346" y="-60175"/>
            <a:ext cx="3543302" cy="2668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0175"/>
            <a:ext cx="2164346" cy="6918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212976"/>
            <a:ext cx="4161379" cy="238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0868" y="74118"/>
            <a:ext cx="2391350" cy="6783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2474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877272"/>
            <a:ext cx="8183880" cy="58981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Описание проекта: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530352"/>
            <a:ext cx="8219256" cy="534692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 (тема) 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  <a:r>
              <a:rPr lang="ru-RU" sz="3600" dirty="0" smtClean="0"/>
              <a:t>: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Практическое применение физических законов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Класс, возраст 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учащихся: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класс, 13-14 лет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Раздел, 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дисциплина: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Физика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 проекта: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индивидуальный/урочный</a:t>
            </a:r>
          </a:p>
        </p:txBody>
      </p:sp>
    </p:spTree>
    <p:extLst>
      <p:ext uri="{BB962C8B-B14F-4D97-AF65-F5344CB8AC3E}">
        <p14:creationId xmlns:p14="http://schemas.microsoft.com/office/powerpoint/2010/main" val="35681867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661248"/>
            <a:ext cx="8183880" cy="100811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Планируемые образовательные результаты: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530352"/>
            <a:ext cx="8219256" cy="5130896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ПРЕДМЕТНЫЕ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демонстрировать на примерах роль и место физики в формировании современной научной картины мира, в развитии современной техники и технологий, в практической деятельности людей; </a:t>
            </a:r>
          </a:p>
          <a:p>
            <a:pPr marL="0" lv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организовывать эффективный поиск ресурсов, необходимых для достижения поставленной цели; сопоставлять полученный результат деятельности с поставленной заранее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целью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lv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ЛИЧНОСТНЫЕ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мировоззрение, соответствующее современному уровню развития науки, значимость науки, готовность к научно-техническому творчеству, владение достоверной информацией о передовых достижениях и открытиях мировой и отечественной науки, понимание влияния социально-экономических процессов на состояние природной и социальной среды, ответственности за состояние природных ресурсов, умений и навыков разумного природопользования, нетерпимого отношения к действиям, приносящим вред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экологии.</a:t>
            </a: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3401857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517232"/>
            <a:ext cx="8183880" cy="1195576"/>
          </a:xfrm>
        </p:spPr>
        <p:txBody>
          <a:bodyPr>
            <a:normAutofit/>
          </a:bodyPr>
          <a:lstStyle/>
          <a:p>
            <a:pPr lvl="0" algn="ctr"/>
            <a:r>
              <a:rPr lang="ru-RU" sz="2800" dirty="0">
                <a:solidFill>
                  <a:schemeClr val="accent3">
                    <a:lumMod val="75000"/>
                  </a:schemeClr>
                </a:solidFill>
                <a:effectLst/>
              </a:rPr>
              <a:t>Основные этапы работы учащегося над 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>проектом:</a:t>
            </a:r>
            <a:endParaRPr lang="ru-RU" sz="28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04664"/>
            <a:ext cx="8291264" cy="5328592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 и описание проблемы, обоснование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актуальности: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Как правило, после изучения физического закона, на отдельном уроке мы с детьми обсуждаем, какое его практическое применение может быть в обычной жизни, какую пользу данный закон принес человечеству и как отразился на научно-техническом прогрессе. По итогам урока-обсуждения я предлагаю ребятам выбрать одну из предложенных мной тем для создания информационного проекта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9852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661248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accent3">
                    <a:lumMod val="75000"/>
                  </a:schemeClr>
                </a:solidFill>
                <a:effectLst/>
              </a:rPr>
              <a:t>Основные этапы работы учащегося над 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>проектом: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530352"/>
            <a:ext cx="8568952" cy="5130896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цели, задач, гипотезы, объекта и предмета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исходя из выбранной темы ребята учатся самостоятельно определять  перечисленные параметры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Подбор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изучение материалов по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теме: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данном этапе я выполняю корректирующую и направляющую функцию наставника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библиографии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один из самых сложных этапов для детей 13-14 лет, достаточно часто ребята с трудом справляются с этим этапом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71377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949280"/>
            <a:ext cx="8183880" cy="792088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chemeClr val="accent3">
                    <a:lumMod val="75000"/>
                  </a:schemeClr>
                </a:solidFill>
                <a:effectLst/>
              </a:rPr>
              <a:t>Основные этапы работы учащегося над 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>проектом: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 методов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 и разработка плана проекта;</a:t>
            </a:r>
          </a:p>
          <a:p>
            <a:pPr lvl="0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Написание исследовательского проекта (описать, какие результаты могут быть получены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и защита исследовательского проекта.</a:t>
            </a:r>
          </a:p>
          <a:p>
            <a:pPr marL="0" lv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первичном инструктаже по созданию проекта мы с ребятами использовали Памятку по созданию проектов, разработанную НОУ «Луч»</a:t>
            </a:r>
          </a:p>
          <a:p>
            <a:pPr marL="0" lv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5278" y="3861048"/>
            <a:ext cx="2360949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86758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00288" y="4005064"/>
            <a:ext cx="4379972" cy="241971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Памятка учащегося по созданию проекта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39" y="116632"/>
            <a:ext cx="4129695" cy="3016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1234" y="116631"/>
            <a:ext cx="4738080" cy="3779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39" y="3133164"/>
            <a:ext cx="4129695" cy="3675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68162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805264"/>
            <a:ext cx="8183880" cy="83553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>
                <a:solidFill>
                  <a:schemeClr val="accent3">
                    <a:lumMod val="75000"/>
                  </a:schemeClr>
                </a:solidFill>
                <a:effectLst/>
              </a:rPr>
              <a:t>Основные этапы работы учащегося над 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>проектом: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Незаменимым помощником для меня стал сайт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lvl="0" indent="0" algn="ctr">
              <a:buNone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  <a:hlinkClick r:id="rId2"/>
            </a:endParaRPr>
          </a:p>
          <a:p>
            <a:pPr marL="0" lvl="0" indent="0" algn="ctr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://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sites.google.com/view/wearescience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557" y="2636912"/>
            <a:ext cx="8064896" cy="1713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10954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1577" y="5517232"/>
            <a:ext cx="4032448" cy="97320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>Примеры работ учащихся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58" y="0"/>
            <a:ext cx="4206174" cy="2852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2675" y="0"/>
            <a:ext cx="4778268" cy="2204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1642" y="2214705"/>
            <a:ext cx="4849301" cy="200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1642" y="4215729"/>
            <a:ext cx="4849301" cy="2144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51" y="2852936"/>
            <a:ext cx="4160891" cy="2214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17452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88</TotalTime>
  <Words>379</Words>
  <Application>Microsoft Office PowerPoint</Application>
  <PresentationFormat>Экран (4:3)</PresentationFormat>
  <Paragraphs>33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Аспект</vt:lpstr>
      <vt:lpstr>Учебные проекты школьников на уроках физики</vt:lpstr>
      <vt:lpstr>Описание проекта:</vt:lpstr>
      <vt:lpstr>Планируемые образовательные результаты:</vt:lpstr>
      <vt:lpstr>Основные этапы работы учащегося над проектом:</vt:lpstr>
      <vt:lpstr>Основные этапы работы учащегося над проектом:</vt:lpstr>
      <vt:lpstr>Основные этапы работы учащегося над проектом:</vt:lpstr>
      <vt:lpstr>Памятка учащегося по созданию проекта</vt:lpstr>
      <vt:lpstr>Основные этапы работы учащегося над проектом:</vt:lpstr>
      <vt:lpstr>Примеры работ учащихся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Учебные проекты школьников на уроках физики</dc:title>
  <dc:creator>User</dc:creator>
  <cp:lastModifiedBy>User</cp:lastModifiedBy>
  <cp:revision>10</cp:revision>
  <dcterms:created xsi:type="dcterms:W3CDTF">2023-06-04T13:13:56Z</dcterms:created>
  <dcterms:modified xsi:type="dcterms:W3CDTF">2023-06-13T13:44:16Z</dcterms:modified>
</cp:coreProperties>
</file>