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0" r:id="rId2"/>
    <p:sldId id="351" r:id="rId3"/>
    <p:sldId id="352" r:id="rId4"/>
    <p:sldId id="354" r:id="rId5"/>
    <p:sldId id="257" r:id="rId6"/>
    <p:sldId id="353" r:id="rId7"/>
    <p:sldId id="355" r:id="rId8"/>
    <p:sldId id="356" r:id="rId9"/>
    <p:sldId id="357" r:id="rId10"/>
    <p:sldId id="358" r:id="rId11"/>
    <p:sldId id="359" r:id="rId12"/>
    <p:sldId id="361" r:id="rId13"/>
    <p:sldId id="362" r:id="rId14"/>
    <p:sldId id="273" r:id="rId15"/>
    <p:sldId id="360" r:id="rId16"/>
    <p:sldId id="364" r:id="rId17"/>
    <p:sldId id="365" r:id="rId18"/>
    <p:sldId id="366" r:id="rId19"/>
    <p:sldId id="363" r:id="rId20"/>
    <p:sldId id="367" r:id="rId21"/>
    <p:sldId id="349" r:id="rId22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34" autoAdjust="0"/>
    <p:restoredTop sz="94660"/>
  </p:normalViewPr>
  <p:slideViewPr>
    <p:cSldViewPr>
      <p:cViewPr varScale="1">
        <p:scale>
          <a:sx n="77" d="100"/>
          <a:sy n="77" d="100"/>
        </p:scale>
        <p:origin x="126" y="6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249696-DE13-40E5-90AA-5C256214534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54E5A56-1292-4710-B29F-4127AA33C410}">
      <dgm:prSet/>
      <dgm:spPr/>
      <dgm:t>
        <a:bodyPr/>
        <a:lstStyle/>
        <a:p>
          <a:r>
            <a:rPr lang="ru-RU" b="1" dirty="0"/>
            <a:t>Цели </a:t>
          </a:r>
          <a:r>
            <a:rPr lang="ru-RU" b="1" dirty="0" err="1"/>
            <a:t>предтекстового</a:t>
          </a:r>
          <a:r>
            <a:rPr lang="ru-RU" b="1" dirty="0"/>
            <a:t> этапа:</a:t>
          </a:r>
          <a:endParaRPr lang="en-US" dirty="0"/>
        </a:p>
      </dgm:t>
    </dgm:pt>
    <dgm:pt modelId="{60B32671-D5FD-417F-8CFB-068B55B98F32}" type="parTrans" cxnId="{B3ABFC8E-9FA7-4147-AC59-BF3FDBD2F72F}">
      <dgm:prSet/>
      <dgm:spPr/>
      <dgm:t>
        <a:bodyPr/>
        <a:lstStyle/>
        <a:p>
          <a:endParaRPr lang="en-US"/>
        </a:p>
      </dgm:t>
    </dgm:pt>
    <dgm:pt modelId="{C45AC9EE-A8B1-4DE5-8552-0DF6A26356E0}" type="sibTrans" cxnId="{B3ABFC8E-9FA7-4147-AC59-BF3FDBD2F72F}">
      <dgm:prSet/>
      <dgm:spPr/>
      <dgm:t>
        <a:bodyPr/>
        <a:lstStyle/>
        <a:p>
          <a:endParaRPr lang="en-US"/>
        </a:p>
      </dgm:t>
    </dgm:pt>
    <dgm:pt modelId="{977860CC-3C8B-4C08-BC14-7F03008DCF84}">
      <dgm:prSet/>
      <dgm:spPr/>
      <dgm:t>
        <a:bodyPr/>
        <a:lstStyle/>
        <a:p>
          <a:r>
            <a:rPr lang="ru-RU"/>
            <a:t>определить/ сформулировать речевую задачу для первого   прочтения.</a:t>
          </a:r>
          <a:endParaRPr lang="en-US"/>
        </a:p>
      </dgm:t>
    </dgm:pt>
    <dgm:pt modelId="{735C108C-6905-4905-9988-2B81A851762A}" type="parTrans" cxnId="{CF7CE1B9-3244-468A-A85C-8876AC57E3AF}">
      <dgm:prSet/>
      <dgm:spPr/>
      <dgm:t>
        <a:bodyPr/>
        <a:lstStyle/>
        <a:p>
          <a:endParaRPr lang="en-US"/>
        </a:p>
      </dgm:t>
    </dgm:pt>
    <dgm:pt modelId="{C109159F-D702-4E89-88DE-70E15CA3817C}" type="sibTrans" cxnId="{CF7CE1B9-3244-468A-A85C-8876AC57E3AF}">
      <dgm:prSet/>
      <dgm:spPr/>
      <dgm:t>
        <a:bodyPr/>
        <a:lstStyle/>
        <a:p>
          <a:endParaRPr lang="en-US"/>
        </a:p>
      </dgm:t>
    </dgm:pt>
    <dgm:pt modelId="{67A4FE63-EFBC-4C76-9468-BE271BBFEA97}">
      <dgm:prSet/>
      <dgm:spPr/>
      <dgm:t>
        <a:bodyPr/>
        <a:lstStyle/>
        <a:p>
          <a:r>
            <a:rPr lang="ru-RU"/>
            <a:t>создать необходимый уровень мотивации у учащихся.</a:t>
          </a:r>
          <a:endParaRPr lang="en-US"/>
        </a:p>
      </dgm:t>
    </dgm:pt>
    <dgm:pt modelId="{323908DF-A15E-4E59-B40F-A6F44C3D17D0}" type="parTrans" cxnId="{72AB6556-3B9A-4C1F-891C-1878DAA6369A}">
      <dgm:prSet/>
      <dgm:spPr/>
      <dgm:t>
        <a:bodyPr/>
        <a:lstStyle/>
        <a:p>
          <a:endParaRPr lang="en-US"/>
        </a:p>
      </dgm:t>
    </dgm:pt>
    <dgm:pt modelId="{4D1B8C92-DDA9-458F-BFAC-DD2F49B5049E}" type="sibTrans" cxnId="{72AB6556-3B9A-4C1F-891C-1878DAA6369A}">
      <dgm:prSet/>
      <dgm:spPr/>
      <dgm:t>
        <a:bodyPr/>
        <a:lstStyle/>
        <a:p>
          <a:endParaRPr lang="en-US"/>
        </a:p>
      </dgm:t>
    </dgm:pt>
    <dgm:pt modelId="{51CE409D-4BF8-4313-8DD9-04C7B0DCF0E6}">
      <dgm:prSet/>
      <dgm:spPr/>
      <dgm:t>
        <a:bodyPr/>
        <a:lstStyle/>
        <a:p>
          <a:r>
            <a:rPr lang="ru-RU"/>
            <a:t>по возможности сократить уровень языковых и речевых трудностей.</a:t>
          </a:r>
          <a:endParaRPr lang="en-US"/>
        </a:p>
      </dgm:t>
    </dgm:pt>
    <dgm:pt modelId="{EB6B9EA1-4D40-46C9-82AE-3D9848149178}" type="parTrans" cxnId="{FB8EC30F-090E-4137-B08E-798052ADC5C5}">
      <dgm:prSet/>
      <dgm:spPr/>
      <dgm:t>
        <a:bodyPr/>
        <a:lstStyle/>
        <a:p>
          <a:endParaRPr lang="en-US"/>
        </a:p>
      </dgm:t>
    </dgm:pt>
    <dgm:pt modelId="{3A2ADB9F-3FF8-4174-9190-CEDEA30671F9}" type="sibTrans" cxnId="{FB8EC30F-090E-4137-B08E-798052ADC5C5}">
      <dgm:prSet/>
      <dgm:spPr/>
      <dgm:t>
        <a:bodyPr/>
        <a:lstStyle/>
        <a:p>
          <a:endParaRPr lang="en-US"/>
        </a:p>
      </dgm:t>
    </dgm:pt>
    <dgm:pt modelId="{8CF1FD69-0431-447B-BD77-A91D7CAC8FCE}">
      <dgm:prSet/>
      <dgm:spPr/>
      <dgm:t>
        <a:bodyPr/>
        <a:lstStyle/>
        <a:p>
          <a:r>
            <a:rPr lang="ru-RU" b="1"/>
            <a:t>Цели текстового этапа:</a:t>
          </a:r>
          <a:endParaRPr lang="en-US"/>
        </a:p>
      </dgm:t>
    </dgm:pt>
    <dgm:pt modelId="{23FC6308-C764-4B99-BA6D-790C3EF0F41D}" type="parTrans" cxnId="{3F0D6735-F93E-41CD-9B79-5D534D6C12D0}">
      <dgm:prSet/>
      <dgm:spPr/>
      <dgm:t>
        <a:bodyPr/>
        <a:lstStyle/>
        <a:p>
          <a:endParaRPr lang="en-US"/>
        </a:p>
      </dgm:t>
    </dgm:pt>
    <dgm:pt modelId="{3194C597-68A4-4DCB-AB34-1B478FB06F94}" type="sibTrans" cxnId="{3F0D6735-F93E-41CD-9B79-5D534D6C12D0}">
      <dgm:prSet/>
      <dgm:spPr/>
      <dgm:t>
        <a:bodyPr/>
        <a:lstStyle/>
        <a:p>
          <a:endParaRPr lang="en-US"/>
        </a:p>
      </dgm:t>
    </dgm:pt>
    <dgm:pt modelId="{5D169961-0DB8-44D7-92BC-18A072607931}">
      <dgm:prSet/>
      <dgm:spPr/>
      <dgm:t>
        <a:bodyPr/>
        <a:lstStyle/>
        <a:p>
          <a:r>
            <a:rPr lang="ru-RU"/>
            <a:t>Проконтролировать степень сформированности различных языковых навыков и речевых умений.</a:t>
          </a:r>
          <a:endParaRPr lang="en-US"/>
        </a:p>
      </dgm:t>
    </dgm:pt>
    <dgm:pt modelId="{E9BF13FE-F701-497F-A2F0-38B74EFC609F}" type="parTrans" cxnId="{1B687A4B-C665-4713-9D7B-774E6E27303E}">
      <dgm:prSet/>
      <dgm:spPr/>
      <dgm:t>
        <a:bodyPr/>
        <a:lstStyle/>
        <a:p>
          <a:endParaRPr lang="en-US"/>
        </a:p>
      </dgm:t>
    </dgm:pt>
    <dgm:pt modelId="{9E6CD0EC-133F-48B0-9CE3-6B8F0DFEC7A8}" type="sibTrans" cxnId="{1B687A4B-C665-4713-9D7B-774E6E27303E}">
      <dgm:prSet/>
      <dgm:spPr/>
      <dgm:t>
        <a:bodyPr/>
        <a:lstStyle/>
        <a:p>
          <a:endParaRPr lang="en-US"/>
        </a:p>
      </dgm:t>
    </dgm:pt>
    <dgm:pt modelId="{FFED754B-1E93-4735-9759-7AA9128282F3}">
      <dgm:prSet/>
      <dgm:spPr/>
      <dgm:t>
        <a:bodyPr/>
        <a:lstStyle/>
        <a:p>
          <a:r>
            <a:rPr lang="ru-RU"/>
            <a:t>Продолжить формирование соответствующих навыков и умений.</a:t>
          </a:r>
          <a:endParaRPr lang="en-US"/>
        </a:p>
      </dgm:t>
    </dgm:pt>
    <dgm:pt modelId="{5B80F6BE-1012-4E54-8626-75828B71EEE5}" type="parTrans" cxnId="{D47264D5-14C2-40F7-9AA8-DF495902223F}">
      <dgm:prSet/>
      <dgm:spPr/>
      <dgm:t>
        <a:bodyPr/>
        <a:lstStyle/>
        <a:p>
          <a:endParaRPr lang="en-US"/>
        </a:p>
      </dgm:t>
    </dgm:pt>
    <dgm:pt modelId="{A6179938-9F2A-42FF-8948-7989CAD6B32D}" type="sibTrans" cxnId="{D47264D5-14C2-40F7-9AA8-DF495902223F}">
      <dgm:prSet/>
      <dgm:spPr/>
      <dgm:t>
        <a:bodyPr/>
        <a:lstStyle/>
        <a:p>
          <a:endParaRPr lang="en-US"/>
        </a:p>
      </dgm:t>
    </dgm:pt>
    <dgm:pt modelId="{8694DFF0-D3CA-4B90-A7BC-5DCC4A197609}">
      <dgm:prSet/>
      <dgm:spPr/>
      <dgm:t>
        <a:bodyPr/>
        <a:lstStyle/>
        <a:p>
          <a:r>
            <a:rPr lang="ru-RU" b="1"/>
            <a:t>Цели послетекстового этапа:</a:t>
          </a:r>
          <a:endParaRPr lang="en-US"/>
        </a:p>
      </dgm:t>
    </dgm:pt>
    <dgm:pt modelId="{1923413D-27F4-46EC-972F-71F3E5BFD6AA}" type="parTrans" cxnId="{F3B82B05-8611-49B7-B1C6-38CFC088B190}">
      <dgm:prSet/>
      <dgm:spPr/>
      <dgm:t>
        <a:bodyPr/>
        <a:lstStyle/>
        <a:p>
          <a:endParaRPr lang="en-US"/>
        </a:p>
      </dgm:t>
    </dgm:pt>
    <dgm:pt modelId="{09729D83-F7C0-47E7-B5B5-FDC816CD64F7}" type="sibTrans" cxnId="{F3B82B05-8611-49B7-B1C6-38CFC088B190}">
      <dgm:prSet/>
      <dgm:spPr/>
      <dgm:t>
        <a:bodyPr/>
        <a:lstStyle/>
        <a:p>
          <a:endParaRPr lang="en-US"/>
        </a:p>
      </dgm:t>
    </dgm:pt>
    <dgm:pt modelId="{C63427C5-102A-40C8-913D-15423C578D57}">
      <dgm:prSet/>
      <dgm:spPr/>
      <dgm:t>
        <a:bodyPr/>
        <a:lstStyle/>
        <a:p>
          <a:r>
            <a:rPr lang="ru-RU"/>
            <a:t>Использовать ситуацию текста в качестве языковой, речевой, содержательной опоры для развития умений в устной и письменной речи.</a:t>
          </a:r>
          <a:endParaRPr lang="en-US"/>
        </a:p>
      </dgm:t>
    </dgm:pt>
    <dgm:pt modelId="{28C14647-6041-4EFA-BBE4-586D9E955E5D}" type="parTrans" cxnId="{B790619C-87E6-47ED-AC5D-E8E04D2F32E5}">
      <dgm:prSet/>
      <dgm:spPr/>
      <dgm:t>
        <a:bodyPr/>
        <a:lstStyle/>
        <a:p>
          <a:endParaRPr lang="en-US"/>
        </a:p>
      </dgm:t>
    </dgm:pt>
    <dgm:pt modelId="{55D12132-1C92-40C1-B1C7-816A86C97E1A}" type="sibTrans" cxnId="{B790619C-87E6-47ED-AC5D-E8E04D2F32E5}">
      <dgm:prSet/>
      <dgm:spPr/>
      <dgm:t>
        <a:bodyPr/>
        <a:lstStyle/>
        <a:p>
          <a:endParaRPr lang="en-US"/>
        </a:p>
      </dgm:t>
    </dgm:pt>
    <dgm:pt modelId="{923C4CFE-67F9-4027-9FD9-C1EA2D9BDE76}" type="pres">
      <dgm:prSet presAssocID="{34249696-DE13-40E5-90AA-5C2562145345}" presName="linear" presStyleCnt="0">
        <dgm:presLayoutVars>
          <dgm:animLvl val="lvl"/>
          <dgm:resizeHandles val="exact"/>
        </dgm:presLayoutVars>
      </dgm:prSet>
      <dgm:spPr/>
    </dgm:pt>
    <dgm:pt modelId="{9541E69F-A554-46F1-AC04-9907DA96905D}" type="pres">
      <dgm:prSet presAssocID="{F54E5A56-1292-4710-B29F-4127AA33C41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D0A01CA-9B9B-4C51-A35D-427C25165442}" type="pres">
      <dgm:prSet presAssocID="{F54E5A56-1292-4710-B29F-4127AA33C410}" presName="childText" presStyleLbl="revTx" presStyleIdx="0" presStyleCnt="3">
        <dgm:presLayoutVars>
          <dgm:bulletEnabled val="1"/>
        </dgm:presLayoutVars>
      </dgm:prSet>
      <dgm:spPr/>
    </dgm:pt>
    <dgm:pt modelId="{2E47ED1A-36EE-4A50-B704-50ED6C8CC7AC}" type="pres">
      <dgm:prSet presAssocID="{8CF1FD69-0431-447B-BD77-A91D7CAC8FC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05614E1-376E-47E8-993A-A0D62E05278D}" type="pres">
      <dgm:prSet presAssocID="{8CF1FD69-0431-447B-BD77-A91D7CAC8FCE}" presName="childText" presStyleLbl="revTx" presStyleIdx="1" presStyleCnt="3">
        <dgm:presLayoutVars>
          <dgm:bulletEnabled val="1"/>
        </dgm:presLayoutVars>
      </dgm:prSet>
      <dgm:spPr/>
    </dgm:pt>
    <dgm:pt modelId="{3A52B0E3-7874-4392-B518-04F1CDEC67D0}" type="pres">
      <dgm:prSet presAssocID="{8694DFF0-D3CA-4B90-A7BC-5DCC4A197609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CEAA87E-4608-43AF-9A76-1D67C10C1023}" type="pres">
      <dgm:prSet presAssocID="{8694DFF0-D3CA-4B90-A7BC-5DCC4A197609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0A088603-F5A8-449B-82FC-6212B1DDCC73}" type="presOf" srcId="{F54E5A56-1292-4710-B29F-4127AA33C410}" destId="{9541E69F-A554-46F1-AC04-9907DA96905D}" srcOrd="0" destOrd="0" presId="urn:microsoft.com/office/officeart/2005/8/layout/vList2"/>
    <dgm:cxn modelId="{F3B82B05-8611-49B7-B1C6-38CFC088B190}" srcId="{34249696-DE13-40E5-90AA-5C2562145345}" destId="{8694DFF0-D3CA-4B90-A7BC-5DCC4A197609}" srcOrd="2" destOrd="0" parTransId="{1923413D-27F4-46EC-972F-71F3E5BFD6AA}" sibTransId="{09729D83-F7C0-47E7-B5B5-FDC816CD64F7}"/>
    <dgm:cxn modelId="{7054700C-9A51-4C4F-B775-C37461652629}" type="presOf" srcId="{8CF1FD69-0431-447B-BD77-A91D7CAC8FCE}" destId="{2E47ED1A-36EE-4A50-B704-50ED6C8CC7AC}" srcOrd="0" destOrd="0" presId="urn:microsoft.com/office/officeart/2005/8/layout/vList2"/>
    <dgm:cxn modelId="{FB8EC30F-090E-4137-B08E-798052ADC5C5}" srcId="{F54E5A56-1292-4710-B29F-4127AA33C410}" destId="{51CE409D-4BF8-4313-8DD9-04C7B0DCF0E6}" srcOrd="2" destOrd="0" parTransId="{EB6B9EA1-4D40-46C9-82AE-3D9848149178}" sibTransId="{3A2ADB9F-3FF8-4174-9190-CEDEA30671F9}"/>
    <dgm:cxn modelId="{602BBB2C-B518-408C-A213-B2FDA60F59E8}" type="presOf" srcId="{67A4FE63-EFBC-4C76-9468-BE271BBFEA97}" destId="{0D0A01CA-9B9B-4C51-A35D-427C25165442}" srcOrd="0" destOrd="1" presId="urn:microsoft.com/office/officeart/2005/8/layout/vList2"/>
    <dgm:cxn modelId="{3F0D6735-F93E-41CD-9B79-5D534D6C12D0}" srcId="{34249696-DE13-40E5-90AA-5C2562145345}" destId="{8CF1FD69-0431-447B-BD77-A91D7CAC8FCE}" srcOrd="1" destOrd="0" parTransId="{23FC6308-C764-4B99-BA6D-790C3EF0F41D}" sibTransId="{3194C597-68A4-4DCB-AB34-1B478FB06F94}"/>
    <dgm:cxn modelId="{323D145C-092E-44BD-A9C6-946AA02EBCA2}" type="presOf" srcId="{51CE409D-4BF8-4313-8DD9-04C7B0DCF0E6}" destId="{0D0A01CA-9B9B-4C51-A35D-427C25165442}" srcOrd="0" destOrd="2" presId="urn:microsoft.com/office/officeart/2005/8/layout/vList2"/>
    <dgm:cxn modelId="{B84F1569-BDD1-439E-A3C6-78D4A75E522B}" type="presOf" srcId="{977860CC-3C8B-4C08-BC14-7F03008DCF84}" destId="{0D0A01CA-9B9B-4C51-A35D-427C25165442}" srcOrd="0" destOrd="0" presId="urn:microsoft.com/office/officeart/2005/8/layout/vList2"/>
    <dgm:cxn modelId="{1B687A4B-C665-4713-9D7B-774E6E27303E}" srcId="{8CF1FD69-0431-447B-BD77-A91D7CAC8FCE}" destId="{5D169961-0DB8-44D7-92BC-18A072607931}" srcOrd="0" destOrd="0" parTransId="{E9BF13FE-F701-497F-A2F0-38B74EFC609F}" sibTransId="{9E6CD0EC-133F-48B0-9CE3-6B8F0DFEC7A8}"/>
    <dgm:cxn modelId="{EEA45C52-8D7D-4E97-9DC1-B39B509D6380}" type="presOf" srcId="{C63427C5-102A-40C8-913D-15423C578D57}" destId="{8CEAA87E-4608-43AF-9A76-1D67C10C1023}" srcOrd="0" destOrd="0" presId="urn:microsoft.com/office/officeart/2005/8/layout/vList2"/>
    <dgm:cxn modelId="{EEAC9572-EFD7-40BB-B909-647E9892C0D0}" type="presOf" srcId="{34249696-DE13-40E5-90AA-5C2562145345}" destId="{923C4CFE-67F9-4027-9FD9-C1EA2D9BDE76}" srcOrd="0" destOrd="0" presId="urn:microsoft.com/office/officeart/2005/8/layout/vList2"/>
    <dgm:cxn modelId="{72AB6556-3B9A-4C1F-891C-1878DAA6369A}" srcId="{F54E5A56-1292-4710-B29F-4127AA33C410}" destId="{67A4FE63-EFBC-4C76-9468-BE271BBFEA97}" srcOrd="1" destOrd="0" parTransId="{323908DF-A15E-4E59-B40F-A6F44C3D17D0}" sibTransId="{4D1B8C92-DDA9-458F-BFAC-DD2F49B5049E}"/>
    <dgm:cxn modelId="{9AB0198D-3AAB-4195-8B4C-CF1096F36262}" type="presOf" srcId="{FFED754B-1E93-4735-9759-7AA9128282F3}" destId="{F05614E1-376E-47E8-993A-A0D62E05278D}" srcOrd="0" destOrd="1" presId="urn:microsoft.com/office/officeart/2005/8/layout/vList2"/>
    <dgm:cxn modelId="{B3ABFC8E-9FA7-4147-AC59-BF3FDBD2F72F}" srcId="{34249696-DE13-40E5-90AA-5C2562145345}" destId="{F54E5A56-1292-4710-B29F-4127AA33C410}" srcOrd="0" destOrd="0" parTransId="{60B32671-D5FD-417F-8CFB-068B55B98F32}" sibTransId="{C45AC9EE-A8B1-4DE5-8552-0DF6A26356E0}"/>
    <dgm:cxn modelId="{B790619C-87E6-47ED-AC5D-E8E04D2F32E5}" srcId="{8694DFF0-D3CA-4B90-A7BC-5DCC4A197609}" destId="{C63427C5-102A-40C8-913D-15423C578D57}" srcOrd="0" destOrd="0" parTransId="{28C14647-6041-4EFA-BBE4-586D9E955E5D}" sibTransId="{55D12132-1C92-40C1-B1C7-816A86C97E1A}"/>
    <dgm:cxn modelId="{CF7CE1B9-3244-468A-A85C-8876AC57E3AF}" srcId="{F54E5A56-1292-4710-B29F-4127AA33C410}" destId="{977860CC-3C8B-4C08-BC14-7F03008DCF84}" srcOrd="0" destOrd="0" parTransId="{735C108C-6905-4905-9988-2B81A851762A}" sibTransId="{C109159F-D702-4E89-88DE-70E15CA3817C}"/>
    <dgm:cxn modelId="{D47264D5-14C2-40F7-9AA8-DF495902223F}" srcId="{8CF1FD69-0431-447B-BD77-A91D7CAC8FCE}" destId="{FFED754B-1E93-4735-9759-7AA9128282F3}" srcOrd="1" destOrd="0" parTransId="{5B80F6BE-1012-4E54-8626-75828B71EEE5}" sibTransId="{A6179938-9F2A-42FF-8948-7989CAD6B32D}"/>
    <dgm:cxn modelId="{2DD488E3-0910-461F-9864-1719E566314B}" type="presOf" srcId="{5D169961-0DB8-44D7-92BC-18A072607931}" destId="{F05614E1-376E-47E8-993A-A0D62E05278D}" srcOrd="0" destOrd="0" presId="urn:microsoft.com/office/officeart/2005/8/layout/vList2"/>
    <dgm:cxn modelId="{8BF155F3-4954-4316-811E-192A77BDB0B2}" type="presOf" srcId="{8694DFF0-D3CA-4B90-A7BC-5DCC4A197609}" destId="{3A52B0E3-7874-4392-B518-04F1CDEC67D0}" srcOrd="0" destOrd="0" presId="urn:microsoft.com/office/officeart/2005/8/layout/vList2"/>
    <dgm:cxn modelId="{EF99DD27-F81B-4C3A-A54C-87EC49F31717}" type="presParOf" srcId="{923C4CFE-67F9-4027-9FD9-C1EA2D9BDE76}" destId="{9541E69F-A554-46F1-AC04-9907DA96905D}" srcOrd="0" destOrd="0" presId="urn:microsoft.com/office/officeart/2005/8/layout/vList2"/>
    <dgm:cxn modelId="{E274B178-29A2-445B-89BD-01077CC3F2D9}" type="presParOf" srcId="{923C4CFE-67F9-4027-9FD9-C1EA2D9BDE76}" destId="{0D0A01CA-9B9B-4C51-A35D-427C25165442}" srcOrd="1" destOrd="0" presId="urn:microsoft.com/office/officeart/2005/8/layout/vList2"/>
    <dgm:cxn modelId="{7BD97CCE-9D91-4B94-9B9A-736DFD2A5704}" type="presParOf" srcId="{923C4CFE-67F9-4027-9FD9-C1EA2D9BDE76}" destId="{2E47ED1A-36EE-4A50-B704-50ED6C8CC7AC}" srcOrd="2" destOrd="0" presId="urn:microsoft.com/office/officeart/2005/8/layout/vList2"/>
    <dgm:cxn modelId="{94CF2CD5-791F-4AC2-A001-53E1CF106455}" type="presParOf" srcId="{923C4CFE-67F9-4027-9FD9-C1EA2D9BDE76}" destId="{F05614E1-376E-47E8-993A-A0D62E05278D}" srcOrd="3" destOrd="0" presId="urn:microsoft.com/office/officeart/2005/8/layout/vList2"/>
    <dgm:cxn modelId="{8ABAEB6B-715E-4E1F-9FB7-0B7B4ACCAC15}" type="presParOf" srcId="{923C4CFE-67F9-4027-9FD9-C1EA2D9BDE76}" destId="{3A52B0E3-7874-4392-B518-04F1CDEC67D0}" srcOrd="4" destOrd="0" presId="urn:microsoft.com/office/officeart/2005/8/layout/vList2"/>
    <dgm:cxn modelId="{DF0FCF27-FCC4-4FFD-BD08-1B62A2AD4966}" type="presParOf" srcId="{923C4CFE-67F9-4027-9FD9-C1EA2D9BDE76}" destId="{8CEAA87E-4608-43AF-9A76-1D67C10C102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66B33D-17E1-4974-9A6E-275218293A2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7DAAC4B-B594-4E9C-B6FE-A9C8932C4C1F}">
      <dgm:prSet/>
      <dgm:spPr/>
      <dgm:t>
        <a:bodyPr/>
        <a:lstStyle/>
        <a:p>
          <a:r>
            <a:rPr lang="ru-RU" dirty="0">
              <a:solidFill>
                <a:schemeClr val="tx2"/>
              </a:solidFill>
            </a:rPr>
            <a:t>Работая в группах, выполните задание к тексту и подумайте:</a:t>
          </a:r>
          <a:endParaRPr lang="en-US" dirty="0">
            <a:solidFill>
              <a:schemeClr val="tx2"/>
            </a:solidFill>
          </a:endParaRPr>
        </a:p>
      </dgm:t>
    </dgm:pt>
    <dgm:pt modelId="{35BC733B-9F5A-4D8C-B16C-5C5B3EDD9032}" type="parTrans" cxnId="{F87B6553-8605-40D6-B1B1-08731286462C}">
      <dgm:prSet/>
      <dgm:spPr/>
      <dgm:t>
        <a:bodyPr/>
        <a:lstStyle/>
        <a:p>
          <a:endParaRPr lang="en-US"/>
        </a:p>
      </dgm:t>
    </dgm:pt>
    <dgm:pt modelId="{32E61B01-609F-4879-B216-BBB6E0A87E63}" type="sibTrans" cxnId="{F87B6553-8605-40D6-B1B1-08731286462C}">
      <dgm:prSet/>
      <dgm:spPr/>
      <dgm:t>
        <a:bodyPr/>
        <a:lstStyle/>
        <a:p>
          <a:endParaRPr lang="en-US"/>
        </a:p>
      </dgm:t>
    </dgm:pt>
    <dgm:pt modelId="{E5C6F1C5-CD58-4C8D-A1FF-288F307A545B}">
      <dgm:prSet/>
      <dgm:spPr/>
      <dgm:t>
        <a:bodyPr/>
        <a:lstStyle/>
        <a:p>
          <a:r>
            <a:rPr lang="ru-RU" dirty="0"/>
            <a:t>К какому </a:t>
          </a:r>
          <a:r>
            <a:rPr lang="ru-RU" b="1" i="1" dirty="0"/>
            <a:t>этапу</a:t>
          </a:r>
          <a:r>
            <a:rPr lang="ru-RU" i="1" dirty="0"/>
            <a:t> </a:t>
          </a:r>
          <a:r>
            <a:rPr lang="ru-RU" dirty="0"/>
            <a:t>работы с текстом относится задание? </a:t>
          </a:r>
          <a:r>
            <a:rPr lang="ru-RU" dirty="0">
              <a:solidFill>
                <a:schemeClr val="accent6">
                  <a:lumMod val="75000"/>
                </a:schemeClr>
              </a:solidFill>
            </a:rPr>
            <a:t>(</a:t>
          </a:r>
          <a:r>
            <a:rPr lang="ru-RU" dirty="0" err="1">
              <a:solidFill>
                <a:schemeClr val="accent6">
                  <a:lumMod val="75000"/>
                </a:schemeClr>
              </a:solidFill>
            </a:rPr>
            <a:t>предтекстовый</a:t>
          </a:r>
          <a:r>
            <a:rPr lang="ru-RU" dirty="0">
              <a:solidFill>
                <a:schemeClr val="accent6">
                  <a:lumMod val="75000"/>
                </a:schemeClr>
              </a:solidFill>
            </a:rPr>
            <a:t>, текстовый, </a:t>
          </a:r>
          <a:r>
            <a:rPr lang="ru-RU" dirty="0" err="1">
              <a:solidFill>
                <a:schemeClr val="accent6">
                  <a:lumMod val="75000"/>
                </a:schemeClr>
              </a:solidFill>
            </a:rPr>
            <a:t>послетекстовый</a:t>
          </a:r>
          <a:r>
            <a:rPr lang="ru-RU" dirty="0">
              <a:solidFill>
                <a:schemeClr val="accent6">
                  <a:lumMod val="75000"/>
                </a:schemeClr>
              </a:solidFill>
            </a:rPr>
            <a:t>)</a:t>
          </a:r>
          <a:endParaRPr lang="en-US" dirty="0">
            <a:solidFill>
              <a:schemeClr val="accent6">
                <a:lumMod val="75000"/>
              </a:schemeClr>
            </a:solidFill>
          </a:endParaRPr>
        </a:p>
      </dgm:t>
    </dgm:pt>
    <dgm:pt modelId="{6BAC106B-A1D9-49EF-82EC-4D88649FBCE2}" type="parTrans" cxnId="{31BD101B-250A-4F60-B21B-F0C77A8F1CA8}">
      <dgm:prSet/>
      <dgm:spPr/>
      <dgm:t>
        <a:bodyPr/>
        <a:lstStyle/>
        <a:p>
          <a:endParaRPr lang="en-US"/>
        </a:p>
      </dgm:t>
    </dgm:pt>
    <dgm:pt modelId="{BEC888D2-8D90-48EB-AC30-84C8F19B56E5}" type="sibTrans" cxnId="{31BD101B-250A-4F60-B21B-F0C77A8F1CA8}">
      <dgm:prSet/>
      <dgm:spPr/>
      <dgm:t>
        <a:bodyPr/>
        <a:lstStyle/>
        <a:p>
          <a:endParaRPr lang="en-US"/>
        </a:p>
      </dgm:t>
    </dgm:pt>
    <dgm:pt modelId="{59D84BA4-5A13-46AF-A278-DEF7CA396CD6}">
      <dgm:prSet/>
      <dgm:spPr/>
      <dgm:t>
        <a:bodyPr/>
        <a:lstStyle/>
        <a:p>
          <a:r>
            <a:rPr lang="ru-RU" dirty="0"/>
            <a:t>Какой </a:t>
          </a:r>
          <a:r>
            <a:rPr lang="ru-RU" b="1" i="1" dirty="0"/>
            <a:t>вид чтения </a:t>
          </a:r>
          <a:r>
            <a:rPr lang="ru-RU" dirty="0"/>
            <a:t>необходим для выполнения задания? </a:t>
          </a:r>
          <a:r>
            <a:rPr lang="ru-RU" dirty="0">
              <a:solidFill>
                <a:schemeClr val="accent6">
                  <a:lumMod val="75000"/>
                </a:schemeClr>
              </a:solidFill>
            </a:rPr>
            <a:t>(просмотровое, с общим пониманием, с полным пониманием)</a:t>
          </a:r>
          <a:endParaRPr lang="en-US" dirty="0">
            <a:solidFill>
              <a:schemeClr val="accent6">
                <a:lumMod val="75000"/>
              </a:schemeClr>
            </a:solidFill>
          </a:endParaRPr>
        </a:p>
      </dgm:t>
    </dgm:pt>
    <dgm:pt modelId="{02A0F5B7-C46B-45EA-9823-F07BC9C825CF}" type="parTrans" cxnId="{7DFC79DF-407A-48A7-A043-9E356D09C821}">
      <dgm:prSet/>
      <dgm:spPr/>
      <dgm:t>
        <a:bodyPr/>
        <a:lstStyle/>
        <a:p>
          <a:endParaRPr lang="en-US"/>
        </a:p>
      </dgm:t>
    </dgm:pt>
    <dgm:pt modelId="{C305982A-BE62-4188-B742-D2C9EC1071B4}" type="sibTrans" cxnId="{7DFC79DF-407A-48A7-A043-9E356D09C821}">
      <dgm:prSet/>
      <dgm:spPr/>
      <dgm:t>
        <a:bodyPr/>
        <a:lstStyle/>
        <a:p>
          <a:endParaRPr lang="en-US"/>
        </a:p>
      </dgm:t>
    </dgm:pt>
    <dgm:pt modelId="{3DED1CAE-3668-424A-BEFC-16B6052CBD24}">
      <dgm:prSet/>
      <dgm:spPr/>
      <dgm:t>
        <a:bodyPr/>
        <a:lstStyle/>
        <a:p>
          <a:r>
            <a:rPr lang="ru-RU" dirty="0"/>
            <a:t>На формирование каких </a:t>
          </a:r>
          <a:r>
            <a:rPr lang="ru-RU" b="1" i="1" dirty="0"/>
            <a:t>читательских умений </a:t>
          </a:r>
          <a:r>
            <a:rPr lang="ru-RU" b="1" dirty="0"/>
            <a:t> </a:t>
          </a:r>
          <a:r>
            <a:rPr lang="ru-RU" dirty="0"/>
            <a:t>направлено это задание?</a:t>
          </a:r>
          <a:endParaRPr lang="en-US" dirty="0"/>
        </a:p>
      </dgm:t>
    </dgm:pt>
    <dgm:pt modelId="{9EC05299-5E3A-497B-87EA-B019CF55A63A}" type="parTrans" cxnId="{C24BE310-ACD3-4CD1-A678-47B23A927551}">
      <dgm:prSet/>
      <dgm:spPr/>
      <dgm:t>
        <a:bodyPr/>
        <a:lstStyle/>
        <a:p>
          <a:endParaRPr lang="en-US"/>
        </a:p>
      </dgm:t>
    </dgm:pt>
    <dgm:pt modelId="{A120EAF7-910F-479C-9740-3E881246A680}" type="sibTrans" cxnId="{C24BE310-ACD3-4CD1-A678-47B23A927551}">
      <dgm:prSet/>
      <dgm:spPr/>
      <dgm:t>
        <a:bodyPr/>
        <a:lstStyle/>
        <a:p>
          <a:endParaRPr lang="en-US"/>
        </a:p>
      </dgm:t>
    </dgm:pt>
    <dgm:pt modelId="{54A182C5-D241-425D-ADFC-CF437BD65FE7}" type="pres">
      <dgm:prSet presAssocID="{AA66B33D-17E1-4974-9A6E-275218293A2A}" presName="vert0" presStyleCnt="0">
        <dgm:presLayoutVars>
          <dgm:dir/>
          <dgm:animOne val="branch"/>
          <dgm:animLvl val="lvl"/>
        </dgm:presLayoutVars>
      </dgm:prSet>
      <dgm:spPr/>
    </dgm:pt>
    <dgm:pt modelId="{4F0BF58B-03FE-48AF-976D-5099F61F816F}" type="pres">
      <dgm:prSet presAssocID="{07DAAC4B-B594-4E9C-B6FE-A9C8932C4C1F}" presName="thickLine" presStyleLbl="alignNode1" presStyleIdx="0" presStyleCnt="1"/>
      <dgm:spPr/>
    </dgm:pt>
    <dgm:pt modelId="{46DEE114-E9EE-4D1B-8E87-B417A5A9E582}" type="pres">
      <dgm:prSet presAssocID="{07DAAC4B-B594-4E9C-B6FE-A9C8932C4C1F}" presName="horz1" presStyleCnt="0"/>
      <dgm:spPr/>
    </dgm:pt>
    <dgm:pt modelId="{79D2AE10-A82C-4DBA-88B3-50C0FF0CF767}" type="pres">
      <dgm:prSet presAssocID="{07DAAC4B-B594-4E9C-B6FE-A9C8932C4C1F}" presName="tx1" presStyleLbl="revTx" presStyleIdx="0" presStyleCnt="4"/>
      <dgm:spPr/>
    </dgm:pt>
    <dgm:pt modelId="{8849A33E-7E4F-45A8-AB08-CAE1B3D00013}" type="pres">
      <dgm:prSet presAssocID="{07DAAC4B-B594-4E9C-B6FE-A9C8932C4C1F}" presName="vert1" presStyleCnt="0"/>
      <dgm:spPr/>
    </dgm:pt>
    <dgm:pt modelId="{5C230D9C-39F8-4D28-9869-4FF0C365191D}" type="pres">
      <dgm:prSet presAssocID="{E5C6F1C5-CD58-4C8D-A1FF-288F307A545B}" presName="vertSpace2a" presStyleCnt="0"/>
      <dgm:spPr/>
    </dgm:pt>
    <dgm:pt modelId="{472F94EE-6E7E-4192-AEF0-C5797072A99C}" type="pres">
      <dgm:prSet presAssocID="{E5C6F1C5-CD58-4C8D-A1FF-288F307A545B}" presName="horz2" presStyleCnt="0"/>
      <dgm:spPr/>
    </dgm:pt>
    <dgm:pt modelId="{840885AB-6FE5-4420-AAC3-BD046829A92C}" type="pres">
      <dgm:prSet presAssocID="{E5C6F1C5-CD58-4C8D-A1FF-288F307A545B}" presName="horzSpace2" presStyleCnt="0"/>
      <dgm:spPr/>
    </dgm:pt>
    <dgm:pt modelId="{CFF80112-4449-42DB-9367-EF9582C96EA9}" type="pres">
      <dgm:prSet presAssocID="{E5C6F1C5-CD58-4C8D-A1FF-288F307A545B}" presName="tx2" presStyleLbl="revTx" presStyleIdx="1" presStyleCnt="4"/>
      <dgm:spPr/>
    </dgm:pt>
    <dgm:pt modelId="{8FECF008-1273-4B5C-9B7F-EFE3BB97DEFB}" type="pres">
      <dgm:prSet presAssocID="{E5C6F1C5-CD58-4C8D-A1FF-288F307A545B}" presName="vert2" presStyleCnt="0"/>
      <dgm:spPr/>
    </dgm:pt>
    <dgm:pt modelId="{0D8283EB-F28C-4AB8-A5A5-642ADB940039}" type="pres">
      <dgm:prSet presAssocID="{E5C6F1C5-CD58-4C8D-A1FF-288F307A545B}" presName="thinLine2b" presStyleLbl="callout" presStyleIdx="0" presStyleCnt="3"/>
      <dgm:spPr/>
    </dgm:pt>
    <dgm:pt modelId="{1A427F2A-FE7B-4CD6-A114-569F174A058C}" type="pres">
      <dgm:prSet presAssocID="{E5C6F1C5-CD58-4C8D-A1FF-288F307A545B}" presName="vertSpace2b" presStyleCnt="0"/>
      <dgm:spPr/>
    </dgm:pt>
    <dgm:pt modelId="{DC9D77F4-8965-4974-A281-37392B04F1C2}" type="pres">
      <dgm:prSet presAssocID="{59D84BA4-5A13-46AF-A278-DEF7CA396CD6}" presName="horz2" presStyleCnt="0"/>
      <dgm:spPr/>
    </dgm:pt>
    <dgm:pt modelId="{762AA39F-B604-4AEC-95E4-B118AEF8F77E}" type="pres">
      <dgm:prSet presAssocID="{59D84BA4-5A13-46AF-A278-DEF7CA396CD6}" presName="horzSpace2" presStyleCnt="0"/>
      <dgm:spPr/>
    </dgm:pt>
    <dgm:pt modelId="{B5DCD1F3-C397-49DC-B10E-F836960C0838}" type="pres">
      <dgm:prSet presAssocID="{59D84BA4-5A13-46AF-A278-DEF7CA396CD6}" presName="tx2" presStyleLbl="revTx" presStyleIdx="2" presStyleCnt="4"/>
      <dgm:spPr/>
    </dgm:pt>
    <dgm:pt modelId="{5887A3AF-1C69-47AE-A4F7-65CDE1D97C46}" type="pres">
      <dgm:prSet presAssocID="{59D84BA4-5A13-46AF-A278-DEF7CA396CD6}" presName="vert2" presStyleCnt="0"/>
      <dgm:spPr/>
    </dgm:pt>
    <dgm:pt modelId="{1A9CC3C6-D83B-4E6E-A1E5-BE1899F270F1}" type="pres">
      <dgm:prSet presAssocID="{59D84BA4-5A13-46AF-A278-DEF7CA396CD6}" presName="thinLine2b" presStyleLbl="callout" presStyleIdx="1" presStyleCnt="3"/>
      <dgm:spPr/>
    </dgm:pt>
    <dgm:pt modelId="{791321DF-01ED-424B-AA55-CE28A8659548}" type="pres">
      <dgm:prSet presAssocID="{59D84BA4-5A13-46AF-A278-DEF7CA396CD6}" presName="vertSpace2b" presStyleCnt="0"/>
      <dgm:spPr/>
    </dgm:pt>
    <dgm:pt modelId="{19F75FC9-4AD1-4CDE-B2B3-AA8709304A38}" type="pres">
      <dgm:prSet presAssocID="{3DED1CAE-3668-424A-BEFC-16B6052CBD24}" presName="horz2" presStyleCnt="0"/>
      <dgm:spPr/>
    </dgm:pt>
    <dgm:pt modelId="{B25A0162-0706-41D5-A713-8F1F4AD43C01}" type="pres">
      <dgm:prSet presAssocID="{3DED1CAE-3668-424A-BEFC-16B6052CBD24}" presName="horzSpace2" presStyleCnt="0"/>
      <dgm:spPr/>
    </dgm:pt>
    <dgm:pt modelId="{A05EC7C6-A708-4EA9-9FD0-177E6F7500E0}" type="pres">
      <dgm:prSet presAssocID="{3DED1CAE-3668-424A-BEFC-16B6052CBD24}" presName="tx2" presStyleLbl="revTx" presStyleIdx="3" presStyleCnt="4"/>
      <dgm:spPr/>
    </dgm:pt>
    <dgm:pt modelId="{2289BC99-6EC2-4D8A-B7DE-0C981475E7FD}" type="pres">
      <dgm:prSet presAssocID="{3DED1CAE-3668-424A-BEFC-16B6052CBD24}" presName="vert2" presStyleCnt="0"/>
      <dgm:spPr/>
    </dgm:pt>
    <dgm:pt modelId="{6E6C4F37-29D6-4CFF-ADDD-9244B63EBCA7}" type="pres">
      <dgm:prSet presAssocID="{3DED1CAE-3668-424A-BEFC-16B6052CBD24}" presName="thinLine2b" presStyleLbl="callout" presStyleIdx="2" presStyleCnt="3"/>
      <dgm:spPr/>
    </dgm:pt>
    <dgm:pt modelId="{EE90DAE0-20E9-4548-A57E-B60201452C1C}" type="pres">
      <dgm:prSet presAssocID="{3DED1CAE-3668-424A-BEFC-16B6052CBD24}" presName="vertSpace2b" presStyleCnt="0"/>
      <dgm:spPr/>
    </dgm:pt>
  </dgm:ptLst>
  <dgm:cxnLst>
    <dgm:cxn modelId="{2D48C30A-8363-45B8-B7C1-EED16E22B2B2}" type="presOf" srcId="{AA66B33D-17E1-4974-9A6E-275218293A2A}" destId="{54A182C5-D241-425D-ADFC-CF437BD65FE7}" srcOrd="0" destOrd="0" presId="urn:microsoft.com/office/officeart/2008/layout/LinedList"/>
    <dgm:cxn modelId="{C24BE310-ACD3-4CD1-A678-47B23A927551}" srcId="{07DAAC4B-B594-4E9C-B6FE-A9C8932C4C1F}" destId="{3DED1CAE-3668-424A-BEFC-16B6052CBD24}" srcOrd="2" destOrd="0" parTransId="{9EC05299-5E3A-497B-87EA-B019CF55A63A}" sibTransId="{A120EAF7-910F-479C-9740-3E881246A680}"/>
    <dgm:cxn modelId="{15F37C17-2629-44E9-9372-FA007788363C}" type="presOf" srcId="{E5C6F1C5-CD58-4C8D-A1FF-288F307A545B}" destId="{CFF80112-4449-42DB-9367-EF9582C96EA9}" srcOrd="0" destOrd="0" presId="urn:microsoft.com/office/officeart/2008/layout/LinedList"/>
    <dgm:cxn modelId="{31BD101B-250A-4F60-B21B-F0C77A8F1CA8}" srcId="{07DAAC4B-B594-4E9C-B6FE-A9C8932C4C1F}" destId="{E5C6F1C5-CD58-4C8D-A1FF-288F307A545B}" srcOrd="0" destOrd="0" parTransId="{6BAC106B-A1D9-49EF-82EC-4D88649FBCE2}" sibTransId="{BEC888D2-8D90-48EB-AC30-84C8F19B56E5}"/>
    <dgm:cxn modelId="{F87B6553-8605-40D6-B1B1-08731286462C}" srcId="{AA66B33D-17E1-4974-9A6E-275218293A2A}" destId="{07DAAC4B-B594-4E9C-B6FE-A9C8932C4C1F}" srcOrd="0" destOrd="0" parTransId="{35BC733B-9F5A-4D8C-B16C-5C5B3EDD9032}" sibTransId="{32E61B01-609F-4879-B216-BBB6E0A87E63}"/>
    <dgm:cxn modelId="{BA5571A6-67E5-40E3-B2B7-CBFFE7AEB513}" type="presOf" srcId="{59D84BA4-5A13-46AF-A278-DEF7CA396CD6}" destId="{B5DCD1F3-C397-49DC-B10E-F836960C0838}" srcOrd="0" destOrd="0" presId="urn:microsoft.com/office/officeart/2008/layout/LinedList"/>
    <dgm:cxn modelId="{D26ACFC0-1987-447D-9DF1-046B501C8524}" type="presOf" srcId="{07DAAC4B-B594-4E9C-B6FE-A9C8932C4C1F}" destId="{79D2AE10-A82C-4DBA-88B3-50C0FF0CF767}" srcOrd="0" destOrd="0" presId="urn:microsoft.com/office/officeart/2008/layout/LinedList"/>
    <dgm:cxn modelId="{70FE5AD1-5DEF-4262-A1B0-72BD9B5A9554}" type="presOf" srcId="{3DED1CAE-3668-424A-BEFC-16B6052CBD24}" destId="{A05EC7C6-A708-4EA9-9FD0-177E6F7500E0}" srcOrd="0" destOrd="0" presId="urn:microsoft.com/office/officeart/2008/layout/LinedList"/>
    <dgm:cxn modelId="{7DFC79DF-407A-48A7-A043-9E356D09C821}" srcId="{07DAAC4B-B594-4E9C-B6FE-A9C8932C4C1F}" destId="{59D84BA4-5A13-46AF-A278-DEF7CA396CD6}" srcOrd="1" destOrd="0" parTransId="{02A0F5B7-C46B-45EA-9823-F07BC9C825CF}" sibTransId="{C305982A-BE62-4188-B742-D2C9EC1071B4}"/>
    <dgm:cxn modelId="{248E036A-4083-464B-809F-447A93F2FB00}" type="presParOf" srcId="{54A182C5-D241-425D-ADFC-CF437BD65FE7}" destId="{4F0BF58B-03FE-48AF-976D-5099F61F816F}" srcOrd="0" destOrd="0" presId="urn:microsoft.com/office/officeart/2008/layout/LinedList"/>
    <dgm:cxn modelId="{460A7D9E-D793-49E4-BE80-2358AE306AAE}" type="presParOf" srcId="{54A182C5-D241-425D-ADFC-CF437BD65FE7}" destId="{46DEE114-E9EE-4D1B-8E87-B417A5A9E582}" srcOrd="1" destOrd="0" presId="urn:microsoft.com/office/officeart/2008/layout/LinedList"/>
    <dgm:cxn modelId="{FCE55167-CA55-4958-9750-79781CAFFAA6}" type="presParOf" srcId="{46DEE114-E9EE-4D1B-8E87-B417A5A9E582}" destId="{79D2AE10-A82C-4DBA-88B3-50C0FF0CF767}" srcOrd="0" destOrd="0" presId="urn:microsoft.com/office/officeart/2008/layout/LinedList"/>
    <dgm:cxn modelId="{8F591745-54F4-4559-BD3C-71AD4DD16611}" type="presParOf" srcId="{46DEE114-E9EE-4D1B-8E87-B417A5A9E582}" destId="{8849A33E-7E4F-45A8-AB08-CAE1B3D00013}" srcOrd="1" destOrd="0" presId="urn:microsoft.com/office/officeart/2008/layout/LinedList"/>
    <dgm:cxn modelId="{06715CF4-7103-422F-9620-E8D4002C395E}" type="presParOf" srcId="{8849A33E-7E4F-45A8-AB08-CAE1B3D00013}" destId="{5C230D9C-39F8-4D28-9869-4FF0C365191D}" srcOrd="0" destOrd="0" presId="urn:microsoft.com/office/officeart/2008/layout/LinedList"/>
    <dgm:cxn modelId="{609C6836-532B-4B84-9AD8-B142E45EEB7A}" type="presParOf" srcId="{8849A33E-7E4F-45A8-AB08-CAE1B3D00013}" destId="{472F94EE-6E7E-4192-AEF0-C5797072A99C}" srcOrd="1" destOrd="0" presId="urn:microsoft.com/office/officeart/2008/layout/LinedList"/>
    <dgm:cxn modelId="{7066D025-9401-4847-96DA-8079D2E54157}" type="presParOf" srcId="{472F94EE-6E7E-4192-AEF0-C5797072A99C}" destId="{840885AB-6FE5-4420-AAC3-BD046829A92C}" srcOrd="0" destOrd="0" presId="urn:microsoft.com/office/officeart/2008/layout/LinedList"/>
    <dgm:cxn modelId="{8B0E0508-40EB-4452-91DF-3FDBCA2D5BD3}" type="presParOf" srcId="{472F94EE-6E7E-4192-AEF0-C5797072A99C}" destId="{CFF80112-4449-42DB-9367-EF9582C96EA9}" srcOrd="1" destOrd="0" presId="urn:microsoft.com/office/officeart/2008/layout/LinedList"/>
    <dgm:cxn modelId="{FD519C56-1365-4516-922D-0E037AC407ED}" type="presParOf" srcId="{472F94EE-6E7E-4192-AEF0-C5797072A99C}" destId="{8FECF008-1273-4B5C-9B7F-EFE3BB97DEFB}" srcOrd="2" destOrd="0" presId="urn:microsoft.com/office/officeart/2008/layout/LinedList"/>
    <dgm:cxn modelId="{8D0D6D72-644F-48E3-A7D4-770E9A221439}" type="presParOf" srcId="{8849A33E-7E4F-45A8-AB08-CAE1B3D00013}" destId="{0D8283EB-F28C-4AB8-A5A5-642ADB940039}" srcOrd="2" destOrd="0" presId="urn:microsoft.com/office/officeart/2008/layout/LinedList"/>
    <dgm:cxn modelId="{A493A50E-AA77-4BC0-AC21-8DCFF1F2E7FB}" type="presParOf" srcId="{8849A33E-7E4F-45A8-AB08-CAE1B3D00013}" destId="{1A427F2A-FE7B-4CD6-A114-569F174A058C}" srcOrd="3" destOrd="0" presId="urn:microsoft.com/office/officeart/2008/layout/LinedList"/>
    <dgm:cxn modelId="{31480915-E403-4D29-A842-F540198C5016}" type="presParOf" srcId="{8849A33E-7E4F-45A8-AB08-CAE1B3D00013}" destId="{DC9D77F4-8965-4974-A281-37392B04F1C2}" srcOrd="4" destOrd="0" presId="urn:microsoft.com/office/officeart/2008/layout/LinedList"/>
    <dgm:cxn modelId="{4A29CC8C-5A0D-4678-9A32-7822EAB312E2}" type="presParOf" srcId="{DC9D77F4-8965-4974-A281-37392B04F1C2}" destId="{762AA39F-B604-4AEC-95E4-B118AEF8F77E}" srcOrd="0" destOrd="0" presId="urn:microsoft.com/office/officeart/2008/layout/LinedList"/>
    <dgm:cxn modelId="{D6C01C45-D54A-4230-AF46-20B75DD0BDF0}" type="presParOf" srcId="{DC9D77F4-8965-4974-A281-37392B04F1C2}" destId="{B5DCD1F3-C397-49DC-B10E-F836960C0838}" srcOrd="1" destOrd="0" presId="urn:microsoft.com/office/officeart/2008/layout/LinedList"/>
    <dgm:cxn modelId="{531B70AE-02A2-46D8-AD09-81CF094951A4}" type="presParOf" srcId="{DC9D77F4-8965-4974-A281-37392B04F1C2}" destId="{5887A3AF-1C69-47AE-A4F7-65CDE1D97C46}" srcOrd="2" destOrd="0" presId="urn:microsoft.com/office/officeart/2008/layout/LinedList"/>
    <dgm:cxn modelId="{B90985B5-87FA-402A-90AC-33472810208D}" type="presParOf" srcId="{8849A33E-7E4F-45A8-AB08-CAE1B3D00013}" destId="{1A9CC3C6-D83B-4E6E-A1E5-BE1899F270F1}" srcOrd="5" destOrd="0" presId="urn:microsoft.com/office/officeart/2008/layout/LinedList"/>
    <dgm:cxn modelId="{3E7C3ECE-714C-4967-A593-B4418DD1038F}" type="presParOf" srcId="{8849A33E-7E4F-45A8-AB08-CAE1B3D00013}" destId="{791321DF-01ED-424B-AA55-CE28A8659548}" srcOrd="6" destOrd="0" presId="urn:microsoft.com/office/officeart/2008/layout/LinedList"/>
    <dgm:cxn modelId="{5F18887B-5C76-4F51-98D8-DED8F536A4FC}" type="presParOf" srcId="{8849A33E-7E4F-45A8-AB08-CAE1B3D00013}" destId="{19F75FC9-4AD1-4CDE-B2B3-AA8709304A38}" srcOrd="7" destOrd="0" presId="urn:microsoft.com/office/officeart/2008/layout/LinedList"/>
    <dgm:cxn modelId="{BC339190-772A-462C-ACEB-4DF3383FE5BA}" type="presParOf" srcId="{19F75FC9-4AD1-4CDE-B2B3-AA8709304A38}" destId="{B25A0162-0706-41D5-A713-8F1F4AD43C01}" srcOrd="0" destOrd="0" presId="urn:microsoft.com/office/officeart/2008/layout/LinedList"/>
    <dgm:cxn modelId="{ACB2F24D-D4A1-4D23-A0B5-A89C3B0D9B3A}" type="presParOf" srcId="{19F75FC9-4AD1-4CDE-B2B3-AA8709304A38}" destId="{A05EC7C6-A708-4EA9-9FD0-177E6F7500E0}" srcOrd="1" destOrd="0" presId="urn:microsoft.com/office/officeart/2008/layout/LinedList"/>
    <dgm:cxn modelId="{CF6ABF0A-DF62-42EB-86E2-7BE1090EDDCD}" type="presParOf" srcId="{19F75FC9-4AD1-4CDE-B2B3-AA8709304A38}" destId="{2289BC99-6EC2-4D8A-B7DE-0C981475E7FD}" srcOrd="2" destOrd="0" presId="urn:microsoft.com/office/officeart/2008/layout/LinedList"/>
    <dgm:cxn modelId="{5AD95BFA-7FE6-4DCB-8056-8E5CB0B1D4FE}" type="presParOf" srcId="{8849A33E-7E4F-45A8-AB08-CAE1B3D00013}" destId="{6E6C4F37-29D6-4CFF-ADDD-9244B63EBCA7}" srcOrd="8" destOrd="0" presId="urn:microsoft.com/office/officeart/2008/layout/LinedList"/>
    <dgm:cxn modelId="{E1C58865-74CE-4F9F-B378-69A405EFFD60}" type="presParOf" srcId="{8849A33E-7E4F-45A8-AB08-CAE1B3D00013}" destId="{EE90DAE0-20E9-4548-A57E-B60201452C1C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41E69F-A554-46F1-AC04-9907DA96905D}">
      <dsp:nvSpPr>
        <dsp:cNvPr id="0" name=""/>
        <dsp:cNvSpPr/>
      </dsp:nvSpPr>
      <dsp:spPr>
        <a:xfrm>
          <a:off x="0" y="239694"/>
          <a:ext cx="1119759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1" kern="1200" dirty="0"/>
            <a:t>Цели </a:t>
          </a:r>
          <a:r>
            <a:rPr lang="ru-RU" sz="3300" b="1" kern="1200" dirty="0" err="1"/>
            <a:t>предтекстового</a:t>
          </a:r>
          <a:r>
            <a:rPr lang="ru-RU" sz="3300" b="1" kern="1200" dirty="0"/>
            <a:t> этапа:</a:t>
          </a:r>
          <a:endParaRPr lang="en-US" sz="3300" kern="1200" dirty="0"/>
        </a:p>
      </dsp:txBody>
      <dsp:txXfrm>
        <a:off x="38638" y="278332"/>
        <a:ext cx="11120314" cy="714229"/>
      </dsp:txXfrm>
    </dsp:sp>
    <dsp:sp modelId="{0D0A01CA-9B9B-4C51-A35D-427C25165442}">
      <dsp:nvSpPr>
        <dsp:cNvPr id="0" name=""/>
        <dsp:cNvSpPr/>
      </dsp:nvSpPr>
      <dsp:spPr>
        <a:xfrm>
          <a:off x="0" y="1031199"/>
          <a:ext cx="11197590" cy="1366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523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600" kern="1200"/>
            <a:t>определить/ сформулировать речевую задачу для первого   прочтения.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600" kern="1200"/>
            <a:t>создать необходимый уровень мотивации у учащихся.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600" kern="1200"/>
            <a:t>по возможности сократить уровень языковых и речевых трудностей.</a:t>
          </a:r>
          <a:endParaRPr lang="en-US" sz="2600" kern="1200"/>
        </a:p>
      </dsp:txBody>
      <dsp:txXfrm>
        <a:off x="0" y="1031199"/>
        <a:ext cx="11197590" cy="1366200"/>
      </dsp:txXfrm>
    </dsp:sp>
    <dsp:sp modelId="{2E47ED1A-36EE-4A50-B704-50ED6C8CC7AC}">
      <dsp:nvSpPr>
        <dsp:cNvPr id="0" name=""/>
        <dsp:cNvSpPr/>
      </dsp:nvSpPr>
      <dsp:spPr>
        <a:xfrm>
          <a:off x="0" y="2397399"/>
          <a:ext cx="1119759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1" kern="1200"/>
            <a:t>Цели текстового этапа:</a:t>
          </a:r>
          <a:endParaRPr lang="en-US" sz="3300" kern="1200"/>
        </a:p>
      </dsp:txBody>
      <dsp:txXfrm>
        <a:off x="38638" y="2436037"/>
        <a:ext cx="11120314" cy="714229"/>
      </dsp:txXfrm>
    </dsp:sp>
    <dsp:sp modelId="{F05614E1-376E-47E8-993A-A0D62E05278D}">
      <dsp:nvSpPr>
        <dsp:cNvPr id="0" name=""/>
        <dsp:cNvSpPr/>
      </dsp:nvSpPr>
      <dsp:spPr>
        <a:xfrm>
          <a:off x="0" y="3188904"/>
          <a:ext cx="11197590" cy="12637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523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600" kern="1200"/>
            <a:t>Проконтролировать степень сформированности различных языковых навыков и речевых умений.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600" kern="1200"/>
            <a:t>Продолжить формирование соответствующих навыков и умений.</a:t>
          </a:r>
          <a:endParaRPr lang="en-US" sz="2600" kern="1200"/>
        </a:p>
      </dsp:txBody>
      <dsp:txXfrm>
        <a:off x="0" y="3188904"/>
        <a:ext cx="11197590" cy="1263735"/>
      </dsp:txXfrm>
    </dsp:sp>
    <dsp:sp modelId="{3A52B0E3-7874-4392-B518-04F1CDEC67D0}">
      <dsp:nvSpPr>
        <dsp:cNvPr id="0" name=""/>
        <dsp:cNvSpPr/>
      </dsp:nvSpPr>
      <dsp:spPr>
        <a:xfrm>
          <a:off x="0" y="4452639"/>
          <a:ext cx="1119759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1" kern="1200"/>
            <a:t>Цели послетекстового этапа:</a:t>
          </a:r>
          <a:endParaRPr lang="en-US" sz="3300" kern="1200"/>
        </a:p>
      </dsp:txBody>
      <dsp:txXfrm>
        <a:off x="38638" y="4491277"/>
        <a:ext cx="11120314" cy="714229"/>
      </dsp:txXfrm>
    </dsp:sp>
    <dsp:sp modelId="{8CEAA87E-4608-43AF-9A76-1D67C10C1023}">
      <dsp:nvSpPr>
        <dsp:cNvPr id="0" name=""/>
        <dsp:cNvSpPr/>
      </dsp:nvSpPr>
      <dsp:spPr>
        <a:xfrm>
          <a:off x="0" y="5244144"/>
          <a:ext cx="11197590" cy="1195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523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600" kern="1200"/>
            <a:t>Использовать ситуацию текста в качестве языковой, речевой, содержательной опоры для развития умений в устной и письменной речи.</a:t>
          </a:r>
          <a:endParaRPr lang="en-US" sz="2600" kern="1200"/>
        </a:p>
      </dsp:txBody>
      <dsp:txXfrm>
        <a:off x="0" y="5244144"/>
        <a:ext cx="11197590" cy="11954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0BF58B-03FE-48AF-976D-5099F61F816F}">
      <dsp:nvSpPr>
        <dsp:cNvPr id="0" name=""/>
        <dsp:cNvSpPr/>
      </dsp:nvSpPr>
      <dsp:spPr>
        <a:xfrm>
          <a:off x="0" y="0"/>
          <a:ext cx="111975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D2AE10-A82C-4DBA-88B3-50C0FF0CF767}">
      <dsp:nvSpPr>
        <dsp:cNvPr id="0" name=""/>
        <dsp:cNvSpPr/>
      </dsp:nvSpPr>
      <dsp:spPr>
        <a:xfrm>
          <a:off x="0" y="0"/>
          <a:ext cx="2239518" cy="4739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solidFill>
                <a:schemeClr val="tx2"/>
              </a:solidFill>
            </a:rPr>
            <a:t>Работая в группах, выполните задание к тексту и подумайте:</a:t>
          </a:r>
          <a:endParaRPr lang="en-US" sz="3200" kern="1200" dirty="0">
            <a:solidFill>
              <a:schemeClr val="tx2"/>
            </a:solidFill>
          </a:endParaRPr>
        </a:p>
      </dsp:txBody>
      <dsp:txXfrm>
        <a:off x="0" y="0"/>
        <a:ext cx="2239518" cy="4739759"/>
      </dsp:txXfrm>
    </dsp:sp>
    <dsp:sp modelId="{CFF80112-4449-42DB-9367-EF9582C96EA9}">
      <dsp:nvSpPr>
        <dsp:cNvPr id="0" name=""/>
        <dsp:cNvSpPr/>
      </dsp:nvSpPr>
      <dsp:spPr>
        <a:xfrm>
          <a:off x="2407481" y="74058"/>
          <a:ext cx="8790108" cy="1481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К какому </a:t>
          </a:r>
          <a:r>
            <a:rPr lang="ru-RU" sz="2900" b="1" i="1" kern="1200" dirty="0"/>
            <a:t>этапу</a:t>
          </a:r>
          <a:r>
            <a:rPr lang="ru-RU" sz="2900" i="1" kern="1200" dirty="0"/>
            <a:t> </a:t>
          </a:r>
          <a:r>
            <a:rPr lang="ru-RU" sz="2900" kern="1200" dirty="0"/>
            <a:t>работы с текстом относится задание? </a:t>
          </a:r>
          <a:r>
            <a:rPr lang="ru-RU" sz="2900" kern="1200" dirty="0">
              <a:solidFill>
                <a:schemeClr val="accent6">
                  <a:lumMod val="75000"/>
                </a:schemeClr>
              </a:solidFill>
            </a:rPr>
            <a:t>(</a:t>
          </a:r>
          <a:r>
            <a:rPr lang="ru-RU" sz="2900" kern="1200" dirty="0" err="1">
              <a:solidFill>
                <a:schemeClr val="accent6">
                  <a:lumMod val="75000"/>
                </a:schemeClr>
              </a:solidFill>
            </a:rPr>
            <a:t>предтекстовый</a:t>
          </a:r>
          <a:r>
            <a:rPr lang="ru-RU" sz="2900" kern="1200" dirty="0">
              <a:solidFill>
                <a:schemeClr val="accent6">
                  <a:lumMod val="75000"/>
                </a:schemeClr>
              </a:solidFill>
            </a:rPr>
            <a:t>, текстовый, </a:t>
          </a:r>
          <a:r>
            <a:rPr lang="ru-RU" sz="2900" kern="1200" dirty="0" err="1">
              <a:solidFill>
                <a:schemeClr val="accent6">
                  <a:lumMod val="75000"/>
                </a:schemeClr>
              </a:solidFill>
            </a:rPr>
            <a:t>послетекстовый</a:t>
          </a:r>
          <a:r>
            <a:rPr lang="ru-RU" sz="2900" kern="1200" dirty="0">
              <a:solidFill>
                <a:schemeClr val="accent6">
                  <a:lumMod val="75000"/>
                </a:schemeClr>
              </a:solidFill>
            </a:rPr>
            <a:t>)</a:t>
          </a:r>
          <a:endParaRPr lang="en-US" sz="29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407481" y="74058"/>
        <a:ext cx="8790108" cy="1481174"/>
      </dsp:txXfrm>
    </dsp:sp>
    <dsp:sp modelId="{0D8283EB-F28C-4AB8-A5A5-642ADB940039}">
      <dsp:nvSpPr>
        <dsp:cNvPr id="0" name=""/>
        <dsp:cNvSpPr/>
      </dsp:nvSpPr>
      <dsp:spPr>
        <a:xfrm>
          <a:off x="2239518" y="1555233"/>
          <a:ext cx="89580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CD1F3-C397-49DC-B10E-F836960C0838}">
      <dsp:nvSpPr>
        <dsp:cNvPr id="0" name=""/>
        <dsp:cNvSpPr/>
      </dsp:nvSpPr>
      <dsp:spPr>
        <a:xfrm>
          <a:off x="2407481" y="1629292"/>
          <a:ext cx="8790108" cy="1481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Какой </a:t>
          </a:r>
          <a:r>
            <a:rPr lang="ru-RU" sz="2900" b="1" i="1" kern="1200" dirty="0"/>
            <a:t>вид чтения </a:t>
          </a:r>
          <a:r>
            <a:rPr lang="ru-RU" sz="2900" kern="1200" dirty="0"/>
            <a:t>необходим для выполнения задания? </a:t>
          </a:r>
          <a:r>
            <a:rPr lang="ru-RU" sz="2900" kern="1200" dirty="0">
              <a:solidFill>
                <a:schemeClr val="accent6">
                  <a:lumMod val="75000"/>
                </a:schemeClr>
              </a:solidFill>
            </a:rPr>
            <a:t>(просмотровое, с общим пониманием, с полным пониманием)</a:t>
          </a:r>
          <a:endParaRPr lang="en-US" sz="29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407481" y="1629292"/>
        <a:ext cx="8790108" cy="1481174"/>
      </dsp:txXfrm>
    </dsp:sp>
    <dsp:sp modelId="{1A9CC3C6-D83B-4E6E-A1E5-BE1899F270F1}">
      <dsp:nvSpPr>
        <dsp:cNvPr id="0" name=""/>
        <dsp:cNvSpPr/>
      </dsp:nvSpPr>
      <dsp:spPr>
        <a:xfrm>
          <a:off x="2239518" y="3110466"/>
          <a:ext cx="89580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EC7C6-A708-4EA9-9FD0-177E6F7500E0}">
      <dsp:nvSpPr>
        <dsp:cNvPr id="0" name=""/>
        <dsp:cNvSpPr/>
      </dsp:nvSpPr>
      <dsp:spPr>
        <a:xfrm>
          <a:off x="2407481" y="3184525"/>
          <a:ext cx="8790108" cy="1481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На формирование каких </a:t>
          </a:r>
          <a:r>
            <a:rPr lang="ru-RU" sz="2900" b="1" i="1" kern="1200" dirty="0"/>
            <a:t>читательских умений </a:t>
          </a:r>
          <a:r>
            <a:rPr lang="ru-RU" sz="2900" b="1" kern="1200" dirty="0"/>
            <a:t> </a:t>
          </a:r>
          <a:r>
            <a:rPr lang="ru-RU" sz="2900" kern="1200" dirty="0"/>
            <a:t>направлено это задание?</a:t>
          </a:r>
          <a:endParaRPr lang="en-US" sz="2900" kern="1200" dirty="0"/>
        </a:p>
      </dsp:txBody>
      <dsp:txXfrm>
        <a:off x="2407481" y="3184525"/>
        <a:ext cx="8790108" cy="1481174"/>
      </dsp:txXfrm>
    </dsp:sp>
    <dsp:sp modelId="{6E6C4F37-29D6-4CFF-ADDD-9244B63EBCA7}">
      <dsp:nvSpPr>
        <dsp:cNvPr id="0" name=""/>
        <dsp:cNvSpPr/>
      </dsp:nvSpPr>
      <dsp:spPr>
        <a:xfrm>
          <a:off x="2239518" y="4665700"/>
          <a:ext cx="89580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3376" y="705357"/>
            <a:ext cx="10985246" cy="1661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1F5F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6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1F5F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1F5F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01043" y="6230111"/>
            <a:ext cx="457200" cy="4572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1431523" y="6259067"/>
            <a:ext cx="398145" cy="399415"/>
          </a:xfrm>
          <a:custGeom>
            <a:avLst/>
            <a:gdLst/>
            <a:ahLst/>
            <a:cxnLst/>
            <a:rect l="l" t="t" r="r" b="b"/>
            <a:pathLst>
              <a:path w="398145" h="399415">
                <a:moveTo>
                  <a:pt x="0" y="199643"/>
                </a:moveTo>
                <a:lnTo>
                  <a:pt x="5251" y="153867"/>
                </a:lnTo>
                <a:lnTo>
                  <a:pt x="20211" y="111845"/>
                </a:lnTo>
                <a:lnTo>
                  <a:pt x="43687" y="74776"/>
                </a:lnTo>
                <a:lnTo>
                  <a:pt x="74484" y="43859"/>
                </a:lnTo>
                <a:lnTo>
                  <a:pt x="111411" y="20291"/>
                </a:lnTo>
                <a:lnTo>
                  <a:pt x="153275" y="5272"/>
                </a:lnTo>
                <a:lnTo>
                  <a:pt x="198881" y="0"/>
                </a:lnTo>
                <a:lnTo>
                  <a:pt x="244488" y="5272"/>
                </a:lnTo>
                <a:lnTo>
                  <a:pt x="286352" y="20291"/>
                </a:lnTo>
                <a:lnTo>
                  <a:pt x="323279" y="43859"/>
                </a:lnTo>
                <a:lnTo>
                  <a:pt x="354076" y="74776"/>
                </a:lnTo>
                <a:lnTo>
                  <a:pt x="377552" y="111845"/>
                </a:lnTo>
                <a:lnTo>
                  <a:pt x="392512" y="153867"/>
                </a:lnTo>
                <a:lnTo>
                  <a:pt x="397764" y="199643"/>
                </a:lnTo>
                <a:lnTo>
                  <a:pt x="392512" y="245420"/>
                </a:lnTo>
                <a:lnTo>
                  <a:pt x="377552" y="287442"/>
                </a:lnTo>
                <a:lnTo>
                  <a:pt x="354076" y="324511"/>
                </a:lnTo>
                <a:lnTo>
                  <a:pt x="323279" y="355428"/>
                </a:lnTo>
                <a:lnTo>
                  <a:pt x="286352" y="378996"/>
                </a:lnTo>
                <a:lnTo>
                  <a:pt x="244488" y="394015"/>
                </a:lnTo>
                <a:lnTo>
                  <a:pt x="198881" y="399287"/>
                </a:lnTo>
                <a:lnTo>
                  <a:pt x="153275" y="394015"/>
                </a:lnTo>
                <a:lnTo>
                  <a:pt x="111411" y="378996"/>
                </a:lnTo>
                <a:lnTo>
                  <a:pt x="74484" y="355428"/>
                </a:lnTo>
                <a:lnTo>
                  <a:pt x="43687" y="324511"/>
                </a:lnTo>
                <a:lnTo>
                  <a:pt x="20211" y="287442"/>
                </a:lnTo>
                <a:lnTo>
                  <a:pt x="5251" y="245420"/>
                </a:lnTo>
                <a:lnTo>
                  <a:pt x="0" y="199643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8892" y="507238"/>
            <a:ext cx="9894214" cy="14154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001F5F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3656" y="2087626"/>
            <a:ext cx="11197590" cy="4767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21">
            <a:extLst>
              <a:ext uri="{FF2B5EF4-FFF2-40B4-BE49-F238E27FC236}">
                <a16:creationId xmlns:a16="http://schemas.microsoft.com/office/drawing/2014/main" id="{577D6B2E-37A3-429E-A37C-F30ED6487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23">
            <a:extLst>
              <a:ext uri="{FF2B5EF4-FFF2-40B4-BE49-F238E27FC236}">
                <a16:creationId xmlns:a16="http://schemas.microsoft.com/office/drawing/2014/main" id="{5CEAD642-85CF-4750-8432-7C80C901F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1723" y="-1"/>
            <a:ext cx="12225953" cy="6868071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25">
            <a:extLst>
              <a:ext uri="{FF2B5EF4-FFF2-40B4-BE49-F238E27FC236}">
                <a16:creationId xmlns:a16="http://schemas.microsoft.com/office/drawing/2014/main" id="{FA33EEAE-15D5-4119-8C1E-89D943F9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41959" y="-3"/>
            <a:ext cx="11772269" cy="6868074"/>
          </a:xfrm>
          <a:prstGeom prst="rect">
            <a:avLst/>
          </a:prstGeom>
          <a:gradFill>
            <a:gsLst>
              <a:gs pos="21000">
                <a:schemeClr val="accent1">
                  <a:lumMod val="50000"/>
                  <a:alpha val="83000"/>
                </a:schemeClr>
              </a:gs>
              <a:gs pos="100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27">
            <a:extLst>
              <a:ext uri="{FF2B5EF4-FFF2-40B4-BE49-F238E27FC236}">
                <a16:creationId xmlns:a16="http://schemas.microsoft.com/office/drawing/2014/main" id="{730D8B3B-9B80-4025-B934-26DC7D7CD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5200" y="0"/>
            <a:ext cx="3623374" cy="686807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0"/>
                </a:schemeClr>
              </a:gs>
              <a:gs pos="99000">
                <a:srgbClr val="000000">
                  <a:alpha val="41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29">
            <a:extLst>
              <a:ext uri="{FF2B5EF4-FFF2-40B4-BE49-F238E27FC236}">
                <a16:creationId xmlns:a16="http://schemas.microsoft.com/office/drawing/2014/main" id="{1064D5D5-227B-4F66-9AEA-46F570E79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5875" y="-3"/>
            <a:ext cx="12233581" cy="6868076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73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31">
            <a:extLst>
              <a:ext uri="{FF2B5EF4-FFF2-40B4-BE49-F238E27FC236}">
                <a16:creationId xmlns:a16="http://schemas.microsoft.com/office/drawing/2014/main" id="{646B67A4-D328-4747-A82B-65E84FA46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484334" y="-861824"/>
            <a:ext cx="6861931" cy="8597859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27000"/>
                </a:srgb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33">
            <a:extLst>
              <a:ext uri="{FF2B5EF4-FFF2-40B4-BE49-F238E27FC236}">
                <a16:creationId xmlns:a16="http://schemas.microsoft.com/office/drawing/2014/main" id="{B5A1B09C-1565-46F8-B70F-621C5EB4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993193">
            <a:off x="1186972" y="1089049"/>
            <a:ext cx="4967533" cy="4988390"/>
          </a:xfrm>
          <a:prstGeom prst="ellipse">
            <a:avLst/>
          </a:prstGeom>
          <a:gradFill>
            <a:gsLst>
              <a:gs pos="0">
                <a:schemeClr val="accent1">
                  <a:alpha val="26000"/>
                </a:schemeClr>
              </a:gs>
              <a:gs pos="85000">
                <a:schemeClr val="accent1">
                  <a:lumMod val="60000"/>
                  <a:lumOff val="4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A12FF9-BD5B-D6B0-198D-BD35D1EAA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2567" y="818984"/>
            <a:ext cx="6714699" cy="3524416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rtl="0">
              <a:lnSpc>
                <a:spcPct val="90000"/>
              </a:lnSpc>
              <a:spcBef>
                <a:spcPct val="0"/>
              </a:spcBef>
            </a:pPr>
            <a:r>
              <a:rPr lang="en-US" sz="5400" kern="1200" dirty="0" err="1">
                <a:solidFill>
                  <a:srgbClr val="FFFFFF"/>
                </a:solidFill>
                <a:latin typeface="+mj-lt"/>
                <a:cs typeface="+mj-cs"/>
              </a:rPr>
              <a:t>Формирование</a:t>
            </a:r>
            <a:r>
              <a:rPr lang="en-US" sz="5400" kern="1200" dirty="0">
                <a:solidFill>
                  <a:srgbClr val="FFFFFF"/>
                </a:solidFill>
                <a:latin typeface="+mj-lt"/>
                <a:cs typeface="+mj-cs"/>
              </a:rPr>
              <a:t> </a:t>
            </a:r>
            <a:r>
              <a:rPr lang="en-US" sz="5400" kern="1200" dirty="0" err="1">
                <a:solidFill>
                  <a:srgbClr val="FFFFFF"/>
                </a:solidFill>
                <a:latin typeface="+mj-lt"/>
                <a:cs typeface="+mj-cs"/>
              </a:rPr>
              <a:t>читательской</a:t>
            </a:r>
            <a:r>
              <a:rPr lang="en-US" sz="5400" kern="1200" dirty="0">
                <a:solidFill>
                  <a:srgbClr val="FFFFFF"/>
                </a:solidFill>
                <a:latin typeface="+mj-lt"/>
                <a:cs typeface="+mj-cs"/>
              </a:rPr>
              <a:t> </a:t>
            </a:r>
            <a:r>
              <a:rPr lang="en-US" sz="5400" kern="1200" dirty="0" err="1">
                <a:solidFill>
                  <a:srgbClr val="FFFFFF"/>
                </a:solidFill>
                <a:latin typeface="+mj-lt"/>
                <a:cs typeface="+mj-cs"/>
              </a:rPr>
              <a:t>грамотности</a:t>
            </a:r>
            <a:r>
              <a:rPr lang="en-US" sz="5400" kern="1200" dirty="0">
                <a:solidFill>
                  <a:srgbClr val="FFFFFF"/>
                </a:solidFill>
                <a:latin typeface="+mj-lt"/>
                <a:cs typeface="+mj-cs"/>
              </a:rPr>
              <a:t> </a:t>
            </a:r>
            <a:r>
              <a:rPr lang="en-US" sz="5400" kern="1200" dirty="0" err="1">
                <a:solidFill>
                  <a:srgbClr val="FFFFFF"/>
                </a:solidFill>
                <a:latin typeface="+mj-lt"/>
                <a:cs typeface="+mj-cs"/>
              </a:rPr>
              <a:t>на</a:t>
            </a:r>
            <a:r>
              <a:rPr lang="en-US" sz="5400" kern="1200" dirty="0">
                <a:solidFill>
                  <a:srgbClr val="FFFFFF"/>
                </a:solidFill>
                <a:latin typeface="+mj-lt"/>
                <a:cs typeface="+mj-cs"/>
              </a:rPr>
              <a:t> </a:t>
            </a:r>
            <a:r>
              <a:rPr lang="en-US" sz="5400" kern="1200" dirty="0" err="1">
                <a:solidFill>
                  <a:srgbClr val="FFFFFF"/>
                </a:solidFill>
                <a:latin typeface="+mj-lt"/>
                <a:cs typeface="+mj-cs"/>
              </a:rPr>
              <a:t>уроках</a:t>
            </a:r>
            <a:r>
              <a:rPr lang="en-US" sz="5400" kern="1200" dirty="0">
                <a:solidFill>
                  <a:srgbClr val="FFFFFF"/>
                </a:solidFill>
                <a:latin typeface="+mj-lt"/>
                <a:cs typeface="+mj-cs"/>
              </a:rPr>
              <a:t> </a:t>
            </a:r>
            <a:br>
              <a:rPr lang="en-US" sz="5400" kern="1200" dirty="0">
                <a:solidFill>
                  <a:srgbClr val="FFFFFF"/>
                </a:solidFill>
                <a:latin typeface="+mj-lt"/>
                <a:cs typeface="+mj-cs"/>
              </a:rPr>
            </a:br>
            <a:r>
              <a:rPr lang="en-US" sz="5400" kern="1200" dirty="0" err="1">
                <a:solidFill>
                  <a:srgbClr val="FFFFFF"/>
                </a:solidFill>
                <a:latin typeface="+mj-lt"/>
                <a:cs typeface="+mj-cs"/>
              </a:rPr>
              <a:t>иностранного</a:t>
            </a:r>
            <a:r>
              <a:rPr lang="en-US" sz="5400" kern="1200" dirty="0">
                <a:solidFill>
                  <a:srgbClr val="FFFFFF"/>
                </a:solidFill>
                <a:latin typeface="+mj-lt"/>
                <a:cs typeface="+mj-cs"/>
              </a:rPr>
              <a:t> </a:t>
            </a:r>
            <a:r>
              <a:rPr lang="en-US" sz="5400" kern="1200" dirty="0" err="1">
                <a:solidFill>
                  <a:srgbClr val="FFFFFF"/>
                </a:solidFill>
                <a:latin typeface="+mj-lt"/>
                <a:cs typeface="+mj-cs"/>
              </a:rPr>
              <a:t>языка</a:t>
            </a:r>
            <a:endParaRPr lang="en-US" sz="5400" kern="1200" dirty="0">
              <a:solidFill>
                <a:srgbClr val="FFFFFF"/>
              </a:solidFill>
              <a:latin typeface="+mj-lt"/>
              <a:cs typeface="+mj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C516CC8-80AC-446C-A56E-9F54B7210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4490110"/>
            <a:ext cx="12217710" cy="237796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34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0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17597F-99E0-AE3C-0F26-4ECAE7ACF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109" y="373751"/>
            <a:ext cx="4977976" cy="145405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100" dirty="0">
                <a:solidFill>
                  <a:schemeClr val="tx2"/>
                </a:solidFill>
              </a:rPr>
              <a:t>Специфика предмета «Иностранный язык»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9B4047-843B-F200-C6CC-41AEC82944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7974" y="2267516"/>
            <a:ext cx="7120128" cy="3850956"/>
          </a:xfrm>
        </p:spPr>
        <p:txBody>
          <a:bodyPr anchor="ctr">
            <a:normAutofit lnSpcReduction="10000"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800" b="0" kern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Чтение, как и сам язык, служит как целью, так  и средством обучения.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2800" b="0" kern="1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800" b="0" kern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 является основой для работы над продуктивными умениями: монологической, диалогической речью (говорением) и письмом.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2800" b="0" kern="1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800" b="0" kern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выступает как ядро урока, модуля.</a:t>
            </a:r>
          </a:p>
          <a:p>
            <a:pPr>
              <a:spcAft>
                <a:spcPts val="600"/>
              </a:spcAft>
            </a:pPr>
            <a:endParaRPr lang="ru-RU" sz="2400" b="0" kern="1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ru-RU" sz="1800" b="0" kern="1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ru-RU" sz="1800" dirty="0">
              <a:solidFill>
                <a:schemeClr val="tx2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Graphic 6" descr="Язык">
            <a:extLst>
              <a:ext uri="{FF2B5EF4-FFF2-40B4-BE49-F238E27FC236}">
                <a16:creationId xmlns:a16="http://schemas.microsoft.com/office/drawing/2014/main" id="{6BD206F4-A4E5-3C57-6D78-1924B5106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1726" y="1629089"/>
            <a:ext cx="3620021" cy="362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09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A2BE85-4B14-5BBB-D1A8-BE7A881AD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93" y="76200"/>
            <a:ext cx="9894214" cy="1092962"/>
          </a:xfrm>
        </p:spPr>
        <p:txBody>
          <a:bodyPr/>
          <a:lstStyle/>
          <a:p>
            <a:pPr algn="ctr"/>
            <a:r>
              <a:rPr lang="ru-RU" sz="40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Просмотровое, ознакомительное и изучающее чтение. </a:t>
            </a:r>
            <a:endParaRPr lang="ru-RU" b="1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A15B3A-0E45-BA5B-AAF3-9F80400B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205" y="1676400"/>
            <a:ext cx="11197590" cy="6186309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i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Просмотровое чтение</a:t>
            </a:r>
            <a:r>
              <a:rPr lang="ru-RU" sz="28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 общим охватом содержания)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предполагает получение общего понимания, представления о читаемом материале.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i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Ознакомительное чтение </a:t>
            </a:r>
            <a:r>
              <a:rPr lang="ru-RU" sz="28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установки на получение определен-ной информации) 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представляет собой познающее чтение, внимание читающего при данном виде чтения направлено на все речевое произведение.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i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Изучающее чтение</a:t>
            </a:r>
            <a:r>
              <a:rPr lang="ru-RU" sz="28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предусматривает максимально полное, детальное и точное понимание всей содержащейся в тексте информации и критическое ее осмысление.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919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59A4CF-FE1C-7C02-0411-F91218D62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1B6B76-B3CB-EE4D-989D-E0CA9D3AD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953" y="987340"/>
            <a:ext cx="8090093" cy="4883319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01D93A28-8F4E-C0EB-18E6-30CAA58B9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656" y="1524000"/>
            <a:ext cx="11688344" cy="533120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618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DFBB4-7B3F-0A7E-987F-1B4FBBB88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93" y="32084"/>
            <a:ext cx="9894214" cy="615553"/>
          </a:xfrm>
        </p:spPr>
        <p:txBody>
          <a:bodyPr/>
          <a:lstStyle/>
          <a:p>
            <a:pPr algn="ctr"/>
            <a:r>
              <a:rPr lang="ru-RU" dirty="0"/>
              <a:t>Этапы работы с текстом</a:t>
            </a:r>
          </a:p>
        </p:txBody>
      </p:sp>
      <p:graphicFrame>
        <p:nvGraphicFramePr>
          <p:cNvPr id="5" name="Текст 2">
            <a:extLst>
              <a:ext uri="{FF2B5EF4-FFF2-40B4-BE49-F238E27FC236}">
                <a16:creationId xmlns:a16="http://schemas.microsoft.com/office/drawing/2014/main" id="{0F3225A2-180E-FDEA-E9A5-57A9D07568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8145215"/>
              </p:ext>
            </p:extLst>
          </p:nvPr>
        </p:nvGraphicFramePr>
        <p:xfrm>
          <a:off x="497205" y="457200"/>
          <a:ext cx="11197590" cy="667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3158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401043" y="6230111"/>
            <a:ext cx="457200" cy="457200"/>
            <a:chOff x="11401043" y="6230111"/>
            <a:chExt cx="457200" cy="4572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01043" y="6230111"/>
              <a:ext cx="457200" cy="4572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1431523" y="6259067"/>
              <a:ext cx="398145" cy="399415"/>
            </a:xfrm>
            <a:custGeom>
              <a:avLst/>
              <a:gdLst/>
              <a:ahLst/>
              <a:cxnLst/>
              <a:rect l="l" t="t" r="r" b="b"/>
              <a:pathLst>
                <a:path w="398145" h="399415">
                  <a:moveTo>
                    <a:pt x="0" y="199643"/>
                  </a:moveTo>
                  <a:lnTo>
                    <a:pt x="5251" y="153867"/>
                  </a:lnTo>
                  <a:lnTo>
                    <a:pt x="20211" y="111845"/>
                  </a:lnTo>
                  <a:lnTo>
                    <a:pt x="43687" y="74776"/>
                  </a:lnTo>
                  <a:lnTo>
                    <a:pt x="74484" y="43859"/>
                  </a:lnTo>
                  <a:lnTo>
                    <a:pt x="111411" y="20291"/>
                  </a:lnTo>
                  <a:lnTo>
                    <a:pt x="153275" y="5272"/>
                  </a:lnTo>
                  <a:lnTo>
                    <a:pt x="198881" y="0"/>
                  </a:lnTo>
                  <a:lnTo>
                    <a:pt x="244488" y="5272"/>
                  </a:lnTo>
                  <a:lnTo>
                    <a:pt x="286352" y="20291"/>
                  </a:lnTo>
                  <a:lnTo>
                    <a:pt x="323279" y="43859"/>
                  </a:lnTo>
                  <a:lnTo>
                    <a:pt x="354076" y="74776"/>
                  </a:lnTo>
                  <a:lnTo>
                    <a:pt x="377552" y="111845"/>
                  </a:lnTo>
                  <a:lnTo>
                    <a:pt x="392512" y="153867"/>
                  </a:lnTo>
                  <a:lnTo>
                    <a:pt x="397764" y="199643"/>
                  </a:lnTo>
                  <a:lnTo>
                    <a:pt x="392512" y="245420"/>
                  </a:lnTo>
                  <a:lnTo>
                    <a:pt x="377552" y="287442"/>
                  </a:lnTo>
                  <a:lnTo>
                    <a:pt x="354076" y="324511"/>
                  </a:lnTo>
                  <a:lnTo>
                    <a:pt x="323279" y="355428"/>
                  </a:lnTo>
                  <a:lnTo>
                    <a:pt x="286352" y="378996"/>
                  </a:lnTo>
                  <a:lnTo>
                    <a:pt x="244488" y="394015"/>
                  </a:lnTo>
                  <a:lnTo>
                    <a:pt x="198881" y="399287"/>
                  </a:lnTo>
                  <a:lnTo>
                    <a:pt x="153275" y="394015"/>
                  </a:lnTo>
                  <a:lnTo>
                    <a:pt x="111411" y="378996"/>
                  </a:lnTo>
                  <a:lnTo>
                    <a:pt x="74484" y="355428"/>
                  </a:lnTo>
                  <a:lnTo>
                    <a:pt x="43687" y="324511"/>
                  </a:lnTo>
                  <a:lnTo>
                    <a:pt x="20211" y="287442"/>
                  </a:lnTo>
                  <a:lnTo>
                    <a:pt x="5251" y="245420"/>
                  </a:lnTo>
                  <a:lnTo>
                    <a:pt x="0" y="199643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48892" y="836421"/>
            <a:ext cx="96031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 err="1"/>
              <a:t>Уровни</a:t>
            </a:r>
            <a:r>
              <a:rPr sz="3600" spc="-45" dirty="0"/>
              <a:t> </a:t>
            </a:r>
            <a:r>
              <a:rPr lang="ru-RU" sz="3600" dirty="0"/>
              <a:t>читательской грамотности</a:t>
            </a:r>
            <a:endParaRPr sz="3600" dirty="0"/>
          </a:p>
        </p:txBody>
      </p:sp>
      <p:grpSp>
        <p:nvGrpSpPr>
          <p:cNvPr id="6" name="object 6"/>
          <p:cNvGrpSpPr/>
          <p:nvPr/>
        </p:nvGrpSpPr>
        <p:grpSpPr>
          <a:xfrm>
            <a:off x="1879345" y="2047367"/>
            <a:ext cx="9340850" cy="4403090"/>
            <a:chOff x="1879345" y="2047367"/>
            <a:chExt cx="9340850" cy="4403090"/>
          </a:xfrm>
        </p:grpSpPr>
        <p:sp>
          <p:nvSpPr>
            <p:cNvPr id="7" name="object 7"/>
            <p:cNvSpPr/>
            <p:nvPr/>
          </p:nvSpPr>
          <p:spPr>
            <a:xfrm>
              <a:off x="1885695" y="2053717"/>
              <a:ext cx="924560" cy="4390390"/>
            </a:xfrm>
            <a:custGeom>
              <a:avLst/>
              <a:gdLst/>
              <a:ahLst/>
              <a:cxnLst/>
              <a:rect l="l" t="t" r="r" b="b"/>
              <a:pathLst>
                <a:path w="924560" h="4390390">
                  <a:moveTo>
                    <a:pt x="15367" y="0"/>
                  </a:moveTo>
                  <a:lnTo>
                    <a:pt x="49351" y="34511"/>
                  </a:lnTo>
                  <a:lnTo>
                    <a:pt x="82688" y="69417"/>
                  </a:lnTo>
                  <a:lnTo>
                    <a:pt x="115377" y="104710"/>
                  </a:lnTo>
                  <a:lnTo>
                    <a:pt x="147420" y="140383"/>
                  </a:lnTo>
                  <a:lnTo>
                    <a:pt x="178815" y="176428"/>
                  </a:lnTo>
                  <a:lnTo>
                    <a:pt x="209563" y="212837"/>
                  </a:lnTo>
                  <a:lnTo>
                    <a:pt x="239663" y="249603"/>
                  </a:lnTo>
                  <a:lnTo>
                    <a:pt x="269116" y="286718"/>
                  </a:lnTo>
                  <a:lnTo>
                    <a:pt x="297922" y="324174"/>
                  </a:lnTo>
                  <a:lnTo>
                    <a:pt x="326080" y="361965"/>
                  </a:lnTo>
                  <a:lnTo>
                    <a:pt x="353591" y="400082"/>
                  </a:lnTo>
                  <a:lnTo>
                    <a:pt x="380455" y="438517"/>
                  </a:lnTo>
                  <a:lnTo>
                    <a:pt x="406672" y="477264"/>
                  </a:lnTo>
                  <a:lnTo>
                    <a:pt x="432241" y="516315"/>
                  </a:lnTo>
                  <a:lnTo>
                    <a:pt x="457163" y="555661"/>
                  </a:lnTo>
                  <a:lnTo>
                    <a:pt x="481437" y="595296"/>
                  </a:lnTo>
                  <a:lnTo>
                    <a:pt x="505064" y="635212"/>
                  </a:lnTo>
                  <a:lnTo>
                    <a:pt x="528044" y="675401"/>
                  </a:lnTo>
                  <a:lnTo>
                    <a:pt x="550377" y="715856"/>
                  </a:lnTo>
                  <a:lnTo>
                    <a:pt x="572062" y="756569"/>
                  </a:lnTo>
                  <a:lnTo>
                    <a:pt x="593100" y="797532"/>
                  </a:lnTo>
                  <a:lnTo>
                    <a:pt x="613490" y="838738"/>
                  </a:lnTo>
                  <a:lnTo>
                    <a:pt x="633234" y="880180"/>
                  </a:lnTo>
                  <a:lnTo>
                    <a:pt x="652330" y="921849"/>
                  </a:lnTo>
                  <a:lnTo>
                    <a:pt x="670778" y="963738"/>
                  </a:lnTo>
                  <a:lnTo>
                    <a:pt x="688580" y="1005840"/>
                  </a:lnTo>
                  <a:lnTo>
                    <a:pt x="705734" y="1048147"/>
                  </a:lnTo>
                  <a:lnTo>
                    <a:pt x="722240" y="1090651"/>
                  </a:lnTo>
                  <a:lnTo>
                    <a:pt x="738100" y="1133345"/>
                  </a:lnTo>
                  <a:lnTo>
                    <a:pt x="753312" y="1176221"/>
                  </a:lnTo>
                  <a:lnTo>
                    <a:pt x="767876" y="1219271"/>
                  </a:lnTo>
                  <a:lnTo>
                    <a:pt x="781794" y="1262489"/>
                  </a:lnTo>
                  <a:lnTo>
                    <a:pt x="795064" y="1305866"/>
                  </a:lnTo>
                  <a:lnTo>
                    <a:pt x="807686" y="1349394"/>
                  </a:lnTo>
                  <a:lnTo>
                    <a:pt x="819662" y="1393067"/>
                  </a:lnTo>
                  <a:lnTo>
                    <a:pt x="830990" y="1436877"/>
                  </a:lnTo>
                  <a:lnTo>
                    <a:pt x="841671" y="1480816"/>
                  </a:lnTo>
                  <a:lnTo>
                    <a:pt x="851704" y="1524876"/>
                  </a:lnTo>
                  <a:lnTo>
                    <a:pt x="861090" y="1569049"/>
                  </a:lnTo>
                  <a:lnTo>
                    <a:pt x="869829" y="1613330"/>
                  </a:lnTo>
                  <a:lnTo>
                    <a:pt x="877921" y="1657708"/>
                  </a:lnTo>
                  <a:lnTo>
                    <a:pt x="885365" y="1702178"/>
                  </a:lnTo>
                  <a:lnTo>
                    <a:pt x="892162" y="1746732"/>
                  </a:lnTo>
                  <a:lnTo>
                    <a:pt x="898311" y="1791361"/>
                  </a:lnTo>
                  <a:lnTo>
                    <a:pt x="903814" y="1836058"/>
                  </a:lnTo>
                  <a:lnTo>
                    <a:pt x="908668" y="1880817"/>
                  </a:lnTo>
                  <a:lnTo>
                    <a:pt x="912876" y="1925628"/>
                  </a:lnTo>
                  <a:lnTo>
                    <a:pt x="916436" y="1970485"/>
                  </a:lnTo>
                  <a:lnTo>
                    <a:pt x="919349" y="2015380"/>
                  </a:lnTo>
                  <a:lnTo>
                    <a:pt x="921615" y="2060305"/>
                  </a:lnTo>
                  <a:lnTo>
                    <a:pt x="923233" y="2105253"/>
                  </a:lnTo>
                  <a:lnTo>
                    <a:pt x="924204" y="2150216"/>
                  </a:lnTo>
                  <a:lnTo>
                    <a:pt x="924528" y="2195187"/>
                  </a:lnTo>
                  <a:lnTo>
                    <a:pt x="924204" y="2240157"/>
                  </a:lnTo>
                  <a:lnTo>
                    <a:pt x="923233" y="2285120"/>
                  </a:lnTo>
                  <a:lnTo>
                    <a:pt x="921615" y="2330068"/>
                  </a:lnTo>
                  <a:lnTo>
                    <a:pt x="919349" y="2374993"/>
                  </a:lnTo>
                  <a:lnTo>
                    <a:pt x="916436" y="2419888"/>
                  </a:lnTo>
                  <a:lnTo>
                    <a:pt x="912876" y="2464745"/>
                  </a:lnTo>
                  <a:lnTo>
                    <a:pt x="908668" y="2509556"/>
                  </a:lnTo>
                  <a:lnTo>
                    <a:pt x="903814" y="2554314"/>
                  </a:lnTo>
                  <a:lnTo>
                    <a:pt x="898311" y="2599011"/>
                  </a:lnTo>
                  <a:lnTo>
                    <a:pt x="892162" y="2643640"/>
                  </a:lnTo>
                  <a:lnTo>
                    <a:pt x="885365" y="2688193"/>
                  </a:lnTo>
                  <a:lnTo>
                    <a:pt x="877921" y="2732662"/>
                  </a:lnTo>
                  <a:lnTo>
                    <a:pt x="869829" y="2777041"/>
                  </a:lnTo>
                  <a:lnTo>
                    <a:pt x="861090" y="2821320"/>
                  </a:lnTo>
                  <a:lnTo>
                    <a:pt x="851704" y="2865494"/>
                  </a:lnTo>
                  <a:lnTo>
                    <a:pt x="841671" y="2909553"/>
                  </a:lnTo>
                  <a:lnTo>
                    <a:pt x="830990" y="2953491"/>
                  </a:lnTo>
                  <a:lnTo>
                    <a:pt x="819662" y="2997300"/>
                  </a:lnTo>
                  <a:lnTo>
                    <a:pt x="807686" y="3040973"/>
                  </a:lnTo>
                  <a:lnTo>
                    <a:pt x="795064" y="3084501"/>
                  </a:lnTo>
                  <a:lnTo>
                    <a:pt x="781794" y="3127877"/>
                  </a:lnTo>
                  <a:lnTo>
                    <a:pt x="767876" y="3171094"/>
                  </a:lnTo>
                  <a:lnTo>
                    <a:pt x="753312" y="3214144"/>
                  </a:lnTo>
                  <a:lnTo>
                    <a:pt x="738100" y="3257019"/>
                  </a:lnTo>
                  <a:lnTo>
                    <a:pt x="722240" y="3299712"/>
                  </a:lnTo>
                  <a:lnTo>
                    <a:pt x="705734" y="3342215"/>
                  </a:lnTo>
                  <a:lnTo>
                    <a:pt x="688580" y="3384521"/>
                  </a:lnTo>
                  <a:lnTo>
                    <a:pt x="670778" y="3426622"/>
                  </a:lnTo>
                  <a:lnTo>
                    <a:pt x="652330" y="3468510"/>
                  </a:lnTo>
                  <a:lnTo>
                    <a:pt x="633234" y="3510178"/>
                  </a:lnTo>
                  <a:lnTo>
                    <a:pt x="613490" y="3551619"/>
                  </a:lnTo>
                  <a:lnTo>
                    <a:pt x="593100" y="3592824"/>
                  </a:lnTo>
                  <a:lnTo>
                    <a:pt x="572062" y="3633786"/>
                  </a:lnTo>
                  <a:lnTo>
                    <a:pt x="550377" y="3674498"/>
                  </a:lnTo>
                  <a:lnTo>
                    <a:pt x="528044" y="3714951"/>
                  </a:lnTo>
                  <a:lnTo>
                    <a:pt x="505064" y="3755139"/>
                  </a:lnTo>
                  <a:lnTo>
                    <a:pt x="481437" y="3795054"/>
                  </a:lnTo>
                  <a:lnTo>
                    <a:pt x="457163" y="3834687"/>
                  </a:lnTo>
                  <a:lnTo>
                    <a:pt x="432241" y="3874033"/>
                  </a:lnTo>
                  <a:lnTo>
                    <a:pt x="406672" y="3913082"/>
                  </a:lnTo>
                  <a:lnTo>
                    <a:pt x="380455" y="3951827"/>
                  </a:lnTo>
                  <a:lnTo>
                    <a:pt x="353591" y="3990262"/>
                  </a:lnTo>
                  <a:lnTo>
                    <a:pt x="326080" y="4028377"/>
                  </a:lnTo>
                  <a:lnTo>
                    <a:pt x="297922" y="4066166"/>
                  </a:lnTo>
                  <a:lnTo>
                    <a:pt x="269116" y="4103621"/>
                  </a:lnTo>
                  <a:lnTo>
                    <a:pt x="239663" y="4140735"/>
                  </a:lnTo>
                  <a:lnTo>
                    <a:pt x="209563" y="4177499"/>
                  </a:lnTo>
                  <a:lnTo>
                    <a:pt x="178815" y="4213906"/>
                  </a:lnTo>
                  <a:lnTo>
                    <a:pt x="147420" y="4249949"/>
                  </a:lnTo>
                  <a:lnTo>
                    <a:pt x="115377" y="4285620"/>
                  </a:lnTo>
                  <a:lnTo>
                    <a:pt x="82688" y="4320912"/>
                  </a:lnTo>
                  <a:lnTo>
                    <a:pt x="49351" y="4355816"/>
                  </a:lnTo>
                  <a:lnTo>
                    <a:pt x="15367" y="4390326"/>
                  </a:lnTo>
                  <a:lnTo>
                    <a:pt x="0" y="4375048"/>
                  </a:lnTo>
                  <a:lnTo>
                    <a:pt x="34071" y="4340450"/>
                  </a:lnTo>
                  <a:lnTo>
                    <a:pt x="67487" y="4305452"/>
                  </a:lnTo>
                  <a:lnTo>
                    <a:pt x="100248" y="4270063"/>
                  </a:lnTo>
                  <a:lnTo>
                    <a:pt x="132353" y="4234290"/>
                  </a:lnTo>
                  <a:lnTo>
                    <a:pt x="163804" y="4198140"/>
                  </a:lnTo>
                  <a:lnTo>
                    <a:pt x="194599" y="4161623"/>
                  </a:lnTo>
                  <a:lnTo>
                    <a:pt x="224739" y="4124744"/>
                  </a:lnTo>
                  <a:lnTo>
                    <a:pt x="254223" y="4087513"/>
                  </a:lnTo>
                  <a:lnTo>
                    <a:pt x="283053" y="4049937"/>
                  </a:lnTo>
                  <a:lnTo>
                    <a:pt x="311227" y="4012024"/>
                  </a:lnTo>
                  <a:lnTo>
                    <a:pt x="338746" y="3973780"/>
                  </a:lnTo>
                  <a:lnTo>
                    <a:pt x="365610" y="3935215"/>
                  </a:lnTo>
                  <a:lnTo>
                    <a:pt x="391819" y="3896336"/>
                  </a:lnTo>
                  <a:lnTo>
                    <a:pt x="417372" y="3857151"/>
                  </a:lnTo>
                  <a:lnTo>
                    <a:pt x="442271" y="3817667"/>
                  </a:lnTo>
                  <a:lnTo>
                    <a:pt x="466514" y="3777892"/>
                  </a:lnTo>
                  <a:lnTo>
                    <a:pt x="490101" y="3737834"/>
                  </a:lnTo>
                  <a:lnTo>
                    <a:pt x="513034" y="3697501"/>
                  </a:lnTo>
                  <a:lnTo>
                    <a:pt x="535311" y="3656900"/>
                  </a:lnTo>
                  <a:lnTo>
                    <a:pt x="556933" y="3616040"/>
                  </a:lnTo>
                  <a:lnTo>
                    <a:pt x="577900" y="3574927"/>
                  </a:lnTo>
                  <a:lnTo>
                    <a:pt x="598212" y="3533571"/>
                  </a:lnTo>
                  <a:lnTo>
                    <a:pt x="617868" y="3491977"/>
                  </a:lnTo>
                  <a:lnTo>
                    <a:pt x="636870" y="3450155"/>
                  </a:lnTo>
                  <a:lnTo>
                    <a:pt x="655216" y="3408112"/>
                  </a:lnTo>
                  <a:lnTo>
                    <a:pt x="672907" y="3365855"/>
                  </a:lnTo>
                  <a:lnTo>
                    <a:pt x="689942" y="3323394"/>
                  </a:lnTo>
                  <a:lnTo>
                    <a:pt x="706323" y="3280734"/>
                  </a:lnTo>
                  <a:lnTo>
                    <a:pt x="722048" y="3237884"/>
                  </a:lnTo>
                  <a:lnTo>
                    <a:pt x="737118" y="3194852"/>
                  </a:lnTo>
                  <a:lnTo>
                    <a:pt x="751533" y="3151646"/>
                  </a:lnTo>
                  <a:lnTo>
                    <a:pt x="765292" y="3108273"/>
                  </a:lnTo>
                  <a:lnTo>
                    <a:pt x="778396" y="3064741"/>
                  </a:lnTo>
                  <a:lnTo>
                    <a:pt x="790846" y="3021057"/>
                  </a:lnTo>
                  <a:lnTo>
                    <a:pt x="802640" y="2977230"/>
                  </a:lnTo>
                  <a:lnTo>
                    <a:pt x="813778" y="2933268"/>
                  </a:lnTo>
                  <a:lnTo>
                    <a:pt x="824262" y="2889177"/>
                  </a:lnTo>
                  <a:lnTo>
                    <a:pt x="834090" y="2844967"/>
                  </a:lnTo>
                  <a:lnTo>
                    <a:pt x="843263" y="2800644"/>
                  </a:lnTo>
                  <a:lnTo>
                    <a:pt x="851781" y="2756216"/>
                  </a:lnTo>
                  <a:lnTo>
                    <a:pt x="859643" y="2711691"/>
                  </a:lnTo>
                  <a:lnTo>
                    <a:pt x="866851" y="2667077"/>
                  </a:lnTo>
                  <a:lnTo>
                    <a:pt x="873403" y="2622382"/>
                  </a:lnTo>
                  <a:lnTo>
                    <a:pt x="879300" y="2577613"/>
                  </a:lnTo>
                  <a:lnTo>
                    <a:pt x="884542" y="2532778"/>
                  </a:lnTo>
                  <a:lnTo>
                    <a:pt x="889128" y="2487885"/>
                  </a:lnTo>
                  <a:lnTo>
                    <a:pt x="893059" y="2442941"/>
                  </a:lnTo>
                  <a:lnTo>
                    <a:pt x="896335" y="2397955"/>
                  </a:lnTo>
                  <a:lnTo>
                    <a:pt x="898956" y="2352934"/>
                  </a:lnTo>
                  <a:lnTo>
                    <a:pt x="900922" y="2307886"/>
                  </a:lnTo>
                  <a:lnTo>
                    <a:pt x="902232" y="2262818"/>
                  </a:lnTo>
                  <a:lnTo>
                    <a:pt x="902888" y="2217739"/>
                  </a:lnTo>
                  <a:lnTo>
                    <a:pt x="902888" y="2172656"/>
                  </a:lnTo>
                  <a:lnTo>
                    <a:pt x="902232" y="2127577"/>
                  </a:lnTo>
                  <a:lnTo>
                    <a:pt x="900922" y="2082509"/>
                  </a:lnTo>
                  <a:lnTo>
                    <a:pt x="898956" y="2037461"/>
                  </a:lnTo>
                  <a:lnTo>
                    <a:pt x="896335" y="1992440"/>
                  </a:lnTo>
                  <a:lnTo>
                    <a:pt x="893059" y="1947454"/>
                  </a:lnTo>
                  <a:lnTo>
                    <a:pt x="889128" y="1902511"/>
                  </a:lnTo>
                  <a:lnTo>
                    <a:pt x="884542" y="1857618"/>
                  </a:lnTo>
                  <a:lnTo>
                    <a:pt x="879300" y="1812783"/>
                  </a:lnTo>
                  <a:lnTo>
                    <a:pt x="873403" y="1768014"/>
                  </a:lnTo>
                  <a:lnTo>
                    <a:pt x="866851" y="1723319"/>
                  </a:lnTo>
                  <a:lnTo>
                    <a:pt x="859643" y="1678705"/>
                  </a:lnTo>
                  <a:lnTo>
                    <a:pt x="851781" y="1634181"/>
                  </a:lnTo>
                  <a:lnTo>
                    <a:pt x="843263" y="1589753"/>
                  </a:lnTo>
                  <a:lnTo>
                    <a:pt x="834090" y="1545430"/>
                  </a:lnTo>
                  <a:lnTo>
                    <a:pt x="824262" y="1501220"/>
                  </a:lnTo>
                  <a:lnTo>
                    <a:pt x="813778" y="1457129"/>
                  </a:lnTo>
                  <a:lnTo>
                    <a:pt x="802640" y="1413167"/>
                  </a:lnTo>
                  <a:lnTo>
                    <a:pt x="790846" y="1369341"/>
                  </a:lnTo>
                  <a:lnTo>
                    <a:pt x="778396" y="1325657"/>
                  </a:lnTo>
                  <a:lnTo>
                    <a:pt x="765292" y="1282126"/>
                  </a:lnTo>
                  <a:lnTo>
                    <a:pt x="751533" y="1238753"/>
                  </a:lnTo>
                  <a:lnTo>
                    <a:pt x="737118" y="1195547"/>
                  </a:lnTo>
                  <a:lnTo>
                    <a:pt x="722048" y="1152515"/>
                  </a:lnTo>
                  <a:lnTo>
                    <a:pt x="706323" y="1109666"/>
                  </a:lnTo>
                  <a:lnTo>
                    <a:pt x="689942" y="1067006"/>
                  </a:lnTo>
                  <a:lnTo>
                    <a:pt x="672907" y="1024545"/>
                  </a:lnTo>
                  <a:lnTo>
                    <a:pt x="655216" y="982289"/>
                  </a:lnTo>
                  <a:lnTo>
                    <a:pt x="636870" y="940246"/>
                  </a:lnTo>
                  <a:lnTo>
                    <a:pt x="617868" y="898424"/>
                  </a:lnTo>
                  <a:lnTo>
                    <a:pt x="598212" y="856831"/>
                  </a:lnTo>
                  <a:lnTo>
                    <a:pt x="577900" y="815475"/>
                  </a:lnTo>
                  <a:lnTo>
                    <a:pt x="556933" y="774363"/>
                  </a:lnTo>
                  <a:lnTo>
                    <a:pt x="535311" y="733503"/>
                  </a:lnTo>
                  <a:lnTo>
                    <a:pt x="513034" y="692902"/>
                  </a:lnTo>
                  <a:lnTo>
                    <a:pt x="490101" y="652570"/>
                  </a:lnTo>
                  <a:lnTo>
                    <a:pt x="466514" y="612512"/>
                  </a:lnTo>
                  <a:lnTo>
                    <a:pt x="442271" y="572738"/>
                  </a:lnTo>
                  <a:lnTo>
                    <a:pt x="417372" y="533255"/>
                  </a:lnTo>
                  <a:lnTo>
                    <a:pt x="391819" y="494070"/>
                  </a:lnTo>
                  <a:lnTo>
                    <a:pt x="365610" y="455191"/>
                  </a:lnTo>
                  <a:lnTo>
                    <a:pt x="338746" y="416627"/>
                  </a:lnTo>
                  <a:lnTo>
                    <a:pt x="311227" y="378384"/>
                  </a:lnTo>
                  <a:lnTo>
                    <a:pt x="283053" y="340471"/>
                  </a:lnTo>
                  <a:lnTo>
                    <a:pt x="254223" y="302896"/>
                  </a:lnTo>
                  <a:lnTo>
                    <a:pt x="224739" y="265665"/>
                  </a:lnTo>
                  <a:lnTo>
                    <a:pt x="194599" y="228788"/>
                  </a:lnTo>
                  <a:lnTo>
                    <a:pt x="163804" y="192271"/>
                  </a:lnTo>
                  <a:lnTo>
                    <a:pt x="132353" y="156122"/>
                  </a:lnTo>
                  <a:lnTo>
                    <a:pt x="100248" y="120350"/>
                  </a:lnTo>
                  <a:lnTo>
                    <a:pt x="67487" y="84961"/>
                  </a:lnTo>
                  <a:lnTo>
                    <a:pt x="34071" y="49964"/>
                  </a:lnTo>
                  <a:lnTo>
                    <a:pt x="0" y="15367"/>
                  </a:lnTo>
                  <a:lnTo>
                    <a:pt x="15367" y="0"/>
                  </a:lnTo>
                  <a:close/>
                </a:path>
              </a:pathLst>
            </a:custGeom>
            <a:ln w="12192">
              <a:solidFill>
                <a:srgbClr val="39508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36291" y="2298192"/>
              <a:ext cx="8877300" cy="708660"/>
            </a:xfrm>
            <a:custGeom>
              <a:avLst/>
              <a:gdLst/>
              <a:ahLst/>
              <a:cxnLst/>
              <a:rect l="l" t="t" r="r" b="b"/>
              <a:pathLst>
                <a:path w="8877300" h="708660">
                  <a:moveTo>
                    <a:pt x="8877300" y="0"/>
                  </a:moveTo>
                  <a:lnTo>
                    <a:pt x="0" y="0"/>
                  </a:lnTo>
                  <a:lnTo>
                    <a:pt x="0" y="708660"/>
                  </a:lnTo>
                  <a:lnTo>
                    <a:pt x="8877300" y="708660"/>
                  </a:lnTo>
                  <a:lnTo>
                    <a:pt x="88773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36291" y="2298192"/>
              <a:ext cx="8877300" cy="708660"/>
            </a:xfrm>
            <a:custGeom>
              <a:avLst/>
              <a:gdLst/>
              <a:ahLst/>
              <a:cxnLst/>
              <a:rect l="l" t="t" r="r" b="b"/>
              <a:pathLst>
                <a:path w="8877300" h="708660">
                  <a:moveTo>
                    <a:pt x="0" y="708660"/>
                  </a:moveTo>
                  <a:lnTo>
                    <a:pt x="8877300" y="708660"/>
                  </a:lnTo>
                  <a:lnTo>
                    <a:pt x="8877300" y="0"/>
                  </a:lnTo>
                  <a:lnTo>
                    <a:pt x="0" y="0"/>
                  </a:lnTo>
                  <a:lnTo>
                    <a:pt x="0" y="708660"/>
                  </a:lnTo>
                  <a:close/>
                </a:path>
              </a:pathLst>
            </a:custGeom>
            <a:ln w="12192">
              <a:solidFill>
                <a:srgbClr val="425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92807" y="2208276"/>
              <a:ext cx="887094" cy="887094"/>
            </a:xfrm>
            <a:custGeom>
              <a:avLst/>
              <a:gdLst/>
              <a:ahLst/>
              <a:cxnLst/>
              <a:rect l="l" t="t" r="r" b="b"/>
              <a:pathLst>
                <a:path w="887094" h="887094">
                  <a:moveTo>
                    <a:pt x="443484" y="0"/>
                  </a:moveTo>
                  <a:lnTo>
                    <a:pt x="395152" y="2601"/>
                  </a:lnTo>
                  <a:lnTo>
                    <a:pt x="348330" y="10226"/>
                  </a:lnTo>
                  <a:lnTo>
                    <a:pt x="303288" y="22603"/>
                  </a:lnTo>
                  <a:lnTo>
                    <a:pt x="260296" y="39464"/>
                  </a:lnTo>
                  <a:lnTo>
                    <a:pt x="219625" y="60536"/>
                  </a:lnTo>
                  <a:lnTo>
                    <a:pt x="181544" y="85551"/>
                  </a:lnTo>
                  <a:lnTo>
                    <a:pt x="146325" y="114237"/>
                  </a:lnTo>
                  <a:lnTo>
                    <a:pt x="114237" y="146325"/>
                  </a:lnTo>
                  <a:lnTo>
                    <a:pt x="85551" y="181544"/>
                  </a:lnTo>
                  <a:lnTo>
                    <a:pt x="60536" y="219625"/>
                  </a:lnTo>
                  <a:lnTo>
                    <a:pt x="39464" y="260296"/>
                  </a:lnTo>
                  <a:lnTo>
                    <a:pt x="22603" y="303288"/>
                  </a:lnTo>
                  <a:lnTo>
                    <a:pt x="10226" y="348330"/>
                  </a:lnTo>
                  <a:lnTo>
                    <a:pt x="2601" y="395152"/>
                  </a:lnTo>
                  <a:lnTo>
                    <a:pt x="0" y="443484"/>
                  </a:lnTo>
                  <a:lnTo>
                    <a:pt x="2601" y="491815"/>
                  </a:lnTo>
                  <a:lnTo>
                    <a:pt x="10226" y="538637"/>
                  </a:lnTo>
                  <a:lnTo>
                    <a:pt x="22603" y="583679"/>
                  </a:lnTo>
                  <a:lnTo>
                    <a:pt x="39464" y="626671"/>
                  </a:lnTo>
                  <a:lnTo>
                    <a:pt x="60536" y="667342"/>
                  </a:lnTo>
                  <a:lnTo>
                    <a:pt x="85551" y="705423"/>
                  </a:lnTo>
                  <a:lnTo>
                    <a:pt x="114237" y="740642"/>
                  </a:lnTo>
                  <a:lnTo>
                    <a:pt x="146325" y="772730"/>
                  </a:lnTo>
                  <a:lnTo>
                    <a:pt x="181544" y="801416"/>
                  </a:lnTo>
                  <a:lnTo>
                    <a:pt x="219625" y="826431"/>
                  </a:lnTo>
                  <a:lnTo>
                    <a:pt x="260296" y="847503"/>
                  </a:lnTo>
                  <a:lnTo>
                    <a:pt x="303288" y="864364"/>
                  </a:lnTo>
                  <a:lnTo>
                    <a:pt x="348330" y="876741"/>
                  </a:lnTo>
                  <a:lnTo>
                    <a:pt x="395152" y="884366"/>
                  </a:lnTo>
                  <a:lnTo>
                    <a:pt x="443484" y="886968"/>
                  </a:lnTo>
                  <a:lnTo>
                    <a:pt x="491815" y="884366"/>
                  </a:lnTo>
                  <a:lnTo>
                    <a:pt x="538637" y="876741"/>
                  </a:lnTo>
                  <a:lnTo>
                    <a:pt x="583679" y="864364"/>
                  </a:lnTo>
                  <a:lnTo>
                    <a:pt x="626671" y="847503"/>
                  </a:lnTo>
                  <a:lnTo>
                    <a:pt x="667342" y="826431"/>
                  </a:lnTo>
                  <a:lnTo>
                    <a:pt x="705423" y="801416"/>
                  </a:lnTo>
                  <a:lnTo>
                    <a:pt x="740642" y="772730"/>
                  </a:lnTo>
                  <a:lnTo>
                    <a:pt x="772730" y="740642"/>
                  </a:lnTo>
                  <a:lnTo>
                    <a:pt x="801416" y="705423"/>
                  </a:lnTo>
                  <a:lnTo>
                    <a:pt x="826431" y="667342"/>
                  </a:lnTo>
                  <a:lnTo>
                    <a:pt x="847503" y="626671"/>
                  </a:lnTo>
                  <a:lnTo>
                    <a:pt x="864364" y="583679"/>
                  </a:lnTo>
                  <a:lnTo>
                    <a:pt x="876741" y="538637"/>
                  </a:lnTo>
                  <a:lnTo>
                    <a:pt x="884366" y="491815"/>
                  </a:lnTo>
                  <a:lnTo>
                    <a:pt x="886968" y="443484"/>
                  </a:lnTo>
                  <a:lnTo>
                    <a:pt x="884366" y="395152"/>
                  </a:lnTo>
                  <a:lnTo>
                    <a:pt x="876741" y="348330"/>
                  </a:lnTo>
                  <a:lnTo>
                    <a:pt x="864364" y="303288"/>
                  </a:lnTo>
                  <a:lnTo>
                    <a:pt x="847503" y="260296"/>
                  </a:lnTo>
                  <a:lnTo>
                    <a:pt x="826431" y="219625"/>
                  </a:lnTo>
                  <a:lnTo>
                    <a:pt x="801416" y="181544"/>
                  </a:lnTo>
                  <a:lnTo>
                    <a:pt x="772730" y="146325"/>
                  </a:lnTo>
                  <a:lnTo>
                    <a:pt x="740642" y="114237"/>
                  </a:lnTo>
                  <a:lnTo>
                    <a:pt x="705423" y="85551"/>
                  </a:lnTo>
                  <a:lnTo>
                    <a:pt x="667342" y="60536"/>
                  </a:lnTo>
                  <a:lnTo>
                    <a:pt x="626671" y="39464"/>
                  </a:lnTo>
                  <a:lnTo>
                    <a:pt x="583679" y="22603"/>
                  </a:lnTo>
                  <a:lnTo>
                    <a:pt x="538637" y="10226"/>
                  </a:lnTo>
                  <a:lnTo>
                    <a:pt x="491815" y="2601"/>
                  </a:lnTo>
                  <a:lnTo>
                    <a:pt x="4434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92807" y="2208276"/>
              <a:ext cx="887094" cy="887094"/>
            </a:xfrm>
            <a:custGeom>
              <a:avLst/>
              <a:gdLst/>
              <a:ahLst/>
              <a:cxnLst/>
              <a:rect l="l" t="t" r="r" b="b"/>
              <a:pathLst>
                <a:path w="887094" h="887094">
                  <a:moveTo>
                    <a:pt x="0" y="443484"/>
                  </a:moveTo>
                  <a:lnTo>
                    <a:pt x="2601" y="395152"/>
                  </a:lnTo>
                  <a:lnTo>
                    <a:pt x="10226" y="348330"/>
                  </a:lnTo>
                  <a:lnTo>
                    <a:pt x="22603" y="303288"/>
                  </a:lnTo>
                  <a:lnTo>
                    <a:pt x="39464" y="260296"/>
                  </a:lnTo>
                  <a:lnTo>
                    <a:pt x="60536" y="219625"/>
                  </a:lnTo>
                  <a:lnTo>
                    <a:pt x="85551" y="181544"/>
                  </a:lnTo>
                  <a:lnTo>
                    <a:pt x="114237" y="146325"/>
                  </a:lnTo>
                  <a:lnTo>
                    <a:pt x="146325" y="114237"/>
                  </a:lnTo>
                  <a:lnTo>
                    <a:pt x="181544" y="85551"/>
                  </a:lnTo>
                  <a:lnTo>
                    <a:pt x="219625" y="60536"/>
                  </a:lnTo>
                  <a:lnTo>
                    <a:pt x="260296" y="39464"/>
                  </a:lnTo>
                  <a:lnTo>
                    <a:pt x="303288" y="22603"/>
                  </a:lnTo>
                  <a:lnTo>
                    <a:pt x="348330" y="10226"/>
                  </a:lnTo>
                  <a:lnTo>
                    <a:pt x="395152" y="2601"/>
                  </a:lnTo>
                  <a:lnTo>
                    <a:pt x="443484" y="0"/>
                  </a:lnTo>
                  <a:lnTo>
                    <a:pt x="491815" y="2601"/>
                  </a:lnTo>
                  <a:lnTo>
                    <a:pt x="538637" y="10226"/>
                  </a:lnTo>
                  <a:lnTo>
                    <a:pt x="583679" y="22603"/>
                  </a:lnTo>
                  <a:lnTo>
                    <a:pt x="626671" y="39464"/>
                  </a:lnTo>
                  <a:lnTo>
                    <a:pt x="667342" y="60536"/>
                  </a:lnTo>
                  <a:lnTo>
                    <a:pt x="705423" y="85551"/>
                  </a:lnTo>
                  <a:lnTo>
                    <a:pt x="740642" y="114237"/>
                  </a:lnTo>
                  <a:lnTo>
                    <a:pt x="772730" y="146325"/>
                  </a:lnTo>
                  <a:lnTo>
                    <a:pt x="801416" y="181544"/>
                  </a:lnTo>
                  <a:lnTo>
                    <a:pt x="826431" y="219625"/>
                  </a:lnTo>
                  <a:lnTo>
                    <a:pt x="847503" y="260296"/>
                  </a:lnTo>
                  <a:lnTo>
                    <a:pt x="864364" y="303288"/>
                  </a:lnTo>
                  <a:lnTo>
                    <a:pt x="876741" y="348330"/>
                  </a:lnTo>
                  <a:lnTo>
                    <a:pt x="884366" y="395152"/>
                  </a:lnTo>
                  <a:lnTo>
                    <a:pt x="886968" y="443484"/>
                  </a:lnTo>
                  <a:lnTo>
                    <a:pt x="884366" y="491815"/>
                  </a:lnTo>
                  <a:lnTo>
                    <a:pt x="876741" y="538637"/>
                  </a:lnTo>
                  <a:lnTo>
                    <a:pt x="864364" y="583679"/>
                  </a:lnTo>
                  <a:lnTo>
                    <a:pt x="847503" y="626671"/>
                  </a:lnTo>
                  <a:lnTo>
                    <a:pt x="826431" y="667342"/>
                  </a:lnTo>
                  <a:lnTo>
                    <a:pt x="801416" y="705423"/>
                  </a:lnTo>
                  <a:lnTo>
                    <a:pt x="772730" y="740642"/>
                  </a:lnTo>
                  <a:lnTo>
                    <a:pt x="740642" y="772730"/>
                  </a:lnTo>
                  <a:lnTo>
                    <a:pt x="705423" y="801416"/>
                  </a:lnTo>
                  <a:lnTo>
                    <a:pt x="667342" y="826431"/>
                  </a:lnTo>
                  <a:lnTo>
                    <a:pt x="626671" y="847503"/>
                  </a:lnTo>
                  <a:lnTo>
                    <a:pt x="583679" y="864364"/>
                  </a:lnTo>
                  <a:lnTo>
                    <a:pt x="538637" y="876741"/>
                  </a:lnTo>
                  <a:lnTo>
                    <a:pt x="491815" y="884366"/>
                  </a:lnTo>
                  <a:lnTo>
                    <a:pt x="443484" y="886968"/>
                  </a:lnTo>
                  <a:lnTo>
                    <a:pt x="395152" y="884366"/>
                  </a:lnTo>
                  <a:lnTo>
                    <a:pt x="348330" y="876741"/>
                  </a:lnTo>
                  <a:lnTo>
                    <a:pt x="303288" y="864364"/>
                  </a:lnTo>
                  <a:lnTo>
                    <a:pt x="260296" y="847503"/>
                  </a:lnTo>
                  <a:lnTo>
                    <a:pt x="219625" y="826431"/>
                  </a:lnTo>
                  <a:lnTo>
                    <a:pt x="181544" y="801416"/>
                  </a:lnTo>
                  <a:lnTo>
                    <a:pt x="146325" y="772730"/>
                  </a:lnTo>
                  <a:lnTo>
                    <a:pt x="114237" y="740642"/>
                  </a:lnTo>
                  <a:lnTo>
                    <a:pt x="85551" y="705423"/>
                  </a:lnTo>
                  <a:lnTo>
                    <a:pt x="60536" y="667342"/>
                  </a:lnTo>
                  <a:lnTo>
                    <a:pt x="39464" y="626671"/>
                  </a:lnTo>
                  <a:lnTo>
                    <a:pt x="22603" y="583679"/>
                  </a:lnTo>
                  <a:lnTo>
                    <a:pt x="10226" y="538637"/>
                  </a:lnTo>
                  <a:lnTo>
                    <a:pt x="2601" y="491815"/>
                  </a:lnTo>
                  <a:lnTo>
                    <a:pt x="0" y="443484"/>
                  </a:lnTo>
                  <a:close/>
                </a:path>
              </a:pathLst>
            </a:custGeom>
            <a:ln w="12192">
              <a:solidFill>
                <a:srgbClr val="4966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743199" y="3361944"/>
              <a:ext cx="8470900" cy="710565"/>
            </a:xfrm>
            <a:custGeom>
              <a:avLst/>
              <a:gdLst/>
              <a:ahLst/>
              <a:cxnLst/>
              <a:rect l="l" t="t" r="r" b="b"/>
              <a:pathLst>
                <a:path w="8470900" h="710564">
                  <a:moveTo>
                    <a:pt x="8470392" y="0"/>
                  </a:moveTo>
                  <a:lnTo>
                    <a:pt x="0" y="0"/>
                  </a:lnTo>
                  <a:lnTo>
                    <a:pt x="0" y="710184"/>
                  </a:lnTo>
                  <a:lnTo>
                    <a:pt x="8470392" y="710184"/>
                  </a:lnTo>
                  <a:lnTo>
                    <a:pt x="84703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743199" y="3361944"/>
              <a:ext cx="8470900" cy="710565"/>
            </a:xfrm>
            <a:custGeom>
              <a:avLst/>
              <a:gdLst/>
              <a:ahLst/>
              <a:cxnLst/>
              <a:rect l="l" t="t" r="r" b="b"/>
              <a:pathLst>
                <a:path w="8470900" h="710564">
                  <a:moveTo>
                    <a:pt x="0" y="710184"/>
                  </a:moveTo>
                  <a:lnTo>
                    <a:pt x="8470392" y="710184"/>
                  </a:lnTo>
                  <a:lnTo>
                    <a:pt x="8470392" y="0"/>
                  </a:lnTo>
                  <a:lnTo>
                    <a:pt x="0" y="0"/>
                  </a:lnTo>
                  <a:lnTo>
                    <a:pt x="0" y="710184"/>
                  </a:lnTo>
                  <a:close/>
                </a:path>
              </a:pathLst>
            </a:custGeom>
            <a:ln w="12192">
              <a:solidFill>
                <a:srgbClr val="425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299715" y="3273552"/>
              <a:ext cx="887094" cy="887094"/>
            </a:xfrm>
            <a:custGeom>
              <a:avLst/>
              <a:gdLst/>
              <a:ahLst/>
              <a:cxnLst/>
              <a:rect l="l" t="t" r="r" b="b"/>
              <a:pathLst>
                <a:path w="887094" h="887095">
                  <a:moveTo>
                    <a:pt x="443483" y="0"/>
                  </a:moveTo>
                  <a:lnTo>
                    <a:pt x="395152" y="2601"/>
                  </a:lnTo>
                  <a:lnTo>
                    <a:pt x="348330" y="10226"/>
                  </a:lnTo>
                  <a:lnTo>
                    <a:pt x="303288" y="22603"/>
                  </a:lnTo>
                  <a:lnTo>
                    <a:pt x="260296" y="39464"/>
                  </a:lnTo>
                  <a:lnTo>
                    <a:pt x="219625" y="60536"/>
                  </a:lnTo>
                  <a:lnTo>
                    <a:pt x="181544" y="85551"/>
                  </a:lnTo>
                  <a:lnTo>
                    <a:pt x="146325" y="114237"/>
                  </a:lnTo>
                  <a:lnTo>
                    <a:pt x="114237" y="146325"/>
                  </a:lnTo>
                  <a:lnTo>
                    <a:pt x="85551" y="181544"/>
                  </a:lnTo>
                  <a:lnTo>
                    <a:pt x="60536" y="219625"/>
                  </a:lnTo>
                  <a:lnTo>
                    <a:pt x="39464" y="260296"/>
                  </a:lnTo>
                  <a:lnTo>
                    <a:pt x="22603" y="303288"/>
                  </a:lnTo>
                  <a:lnTo>
                    <a:pt x="10226" y="348330"/>
                  </a:lnTo>
                  <a:lnTo>
                    <a:pt x="2601" y="395152"/>
                  </a:lnTo>
                  <a:lnTo>
                    <a:pt x="0" y="443484"/>
                  </a:lnTo>
                  <a:lnTo>
                    <a:pt x="2601" y="491815"/>
                  </a:lnTo>
                  <a:lnTo>
                    <a:pt x="10226" y="538637"/>
                  </a:lnTo>
                  <a:lnTo>
                    <a:pt x="22603" y="583679"/>
                  </a:lnTo>
                  <a:lnTo>
                    <a:pt x="39464" y="626671"/>
                  </a:lnTo>
                  <a:lnTo>
                    <a:pt x="60536" y="667342"/>
                  </a:lnTo>
                  <a:lnTo>
                    <a:pt x="85551" y="705423"/>
                  </a:lnTo>
                  <a:lnTo>
                    <a:pt x="114237" y="740642"/>
                  </a:lnTo>
                  <a:lnTo>
                    <a:pt x="146325" y="772730"/>
                  </a:lnTo>
                  <a:lnTo>
                    <a:pt x="181544" y="801416"/>
                  </a:lnTo>
                  <a:lnTo>
                    <a:pt x="219625" y="826431"/>
                  </a:lnTo>
                  <a:lnTo>
                    <a:pt x="260296" y="847503"/>
                  </a:lnTo>
                  <a:lnTo>
                    <a:pt x="303288" y="864364"/>
                  </a:lnTo>
                  <a:lnTo>
                    <a:pt x="348330" y="876741"/>
                  </a:lnTo>
                  <a:lnTo>
                    <a:pt x="395152" y="884366"/>
                  </a:lnTo>
                  <a:lnTo>
                    <a:pt x="443483" y="886968"/>
                  </a:lnTo>
                  <a:lnTo>
                    <a:pt x="491815" y="884366"/>
                  </a:lnTo>
                  <a:lnTo>
                    <a:pt x="538637" y="876741"/>
                  </a:lnTo>
                  <a:lnTo>
                    <a:pt x="583679" y="864364"/>
                  </a:lnTo>
                  <a:lnTo>
                    <a:pt x="626671" y="847503"/>
                  </a:lnTo>
                  <a:lnTo>
                    <a:pt x="667342" y="826431"/>
                  </a:lnTo>
                  <a:lnTo>
                    <a:pt x="705423" y="801416"/>
                  </a:lnTo>
                  <a:lnTo>
                    <a:pt x="740642" y="772730"/>
                  </a:lnTo>
                  <a:lnTo>
                    <a:pt x="772730" y="740642"/>
                  </a:lnTo>
                  <a:lnTo>
                    <a:pt x="801416" y="705423"/>
                  </a:lnTo>
                  <a:lnTo>
                    <a:pt x="826431" y="667342"/>
                  </a:lnTo>
                  <a:lnTo>
                    <a:pt x="847503" y="626671"/>
                  </a:lnTo>
                  <a:lnTo>
                    <a:pt x="864364" y="583679"/>
                  </a:lnTo>
                  <a:lnTo>
                    <a:pt x="876741" y="538637"/>
                  </a:lnTo>
                  <a:lnTo>
                    <a:pt x="884366" y="491815"/>
                  </a:lnTo>
                  <a:lnTo>
                    <a:pt x="886967" y="443484"/>
                  </a:lnTo>
                  <a:lnTo>
                    <a:pt x="884366" y="395152"/>
                  </a:lnTo>
                  <a:lnTo>
                    <a:pt x="876741" y="348330"/>
                  </a:lnTo>
                  <a:lnTo>
                    <a:pt x="864364" y="303288"/>
                  </a:lnTo>
                  <a:lnTo>
                    <a:pt x="847503" y="260296"/>
                  </a:lnTo>
                  <a:lnTo>
                    <a:pt x="826431" y="219625"/>
                  </a:lnTo>
                  <a:lnTo>
                    <a:pt x="801416" y="181544"/>
                  </a:lnTo>
                  <a:lnTo>
                    <a:pt x="772730" y="146325"/>
                  </a:lnTo>
                  <a:lnTo>
                    <a:pt x="740642" y="114237"/>
                  </a:lnTo>
                  <a:lnTo>
                    <a:pt x="705423" y="85551"/>
                  </a:lnTo>
                  <a:lnTo>
                    <a:pt x="667342" y="60536"/>
                  </a:lnTo>
                  <a:lnTo>
                    <a:pt x="626671" y="39464"/>
                  </a:lnTo>
                  <a:lnTo>
                    <a:pt x="583679" y="22603"/>
                  </a:lnTo>
                  <a:lnTo>
                    <a:pt x="538637" y="10226"/>
                  </a:lnTo>
                  <a:lnTo>
                    <a:pt x="491815" y="2601"/>
                  </a:lnTo>
                  <a:lnTo>
                    <a:pt x="4434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299715" y="3273552"/>
              <a:ext cx="887094" cy="887094"/>
            </a:xfrm>
            <a:custGeom>
              <a:avLst/>
              <a:gdLst/>
              <a:ahLst/>
              <a:cxnLst/>
              <a:rect l="l" t="t" r="r" b="b"/>
              <a:pathLst>
                <a:path w="887094" h="887095">
                  <a:moveTo>
                    <a:pt x="0" y="443484"/>
                  </a:moveTo>
                  <a:lnTo>
                    <a:pt x="2601" y="395152"/>
                  </a:lnTo>
                  <a:lnTo>
                    <a:pt x="10226" y="348330"/>
                  </a:lnTo>
                  <a:lnTo>
                    <a:pt x="22603" y="303288"/>
                  </a:lnTo>
                  <a:lnTo>
                    <a:pt x="39464" y="260296"/>
                  </a:lnTo>
                  <a:lnTo>
                    <a:pt x="60536" y="219625"/>
                  </a:lnTo>
                  <a:lnTo>
                    <a:pt x="85551" y="181544"/>
                  </a:lnTo>
                  <a:lnTo>
                    <a:pt x="114237" y="146325"/>
                  </a:lnTo>
                  <a:lnTo>
                    <a:pt x="146325" y="114237"/>
                  </a:lnTo>
                  <a:lnTo>
                    <a:pt x="181544" y="85551"/>
                  </a:lnTo>
                  <a:lnTo>
                    <a:pt x="219625" y="60536"/>
                  </a:lnTo>
                  <a:lnTo>
                    <a:pt x="260296" y="39464"/>
                  </a:lnTo>
                  <a:lnTo>
                    <a:pt x="303288" y="22603"/>
                  </a:lnTo>
                  <a:lnTo>
                    <a:pt x="348330" y="10226"/>
                  </a:lnTo>
                  <a:lnTo>
                    <a:pt x="395152" y="2601"/>
                  </a:lnTo>
                  <a:lnTo>
                    <a:pt x="443483" y="0"/>
                  </a:lnTo>
                  <a:lnTo>
                    <a:pt x="491815" y="2601"/>
                  </a:lnTo>
                  <a:lnTo>
                    <a:pt x="538637" y="10226"/>
                  </a:lnTo>
                  <a:lnTo>
                    <a:pt x="583679" y="22603"/>
                  </a:lnTo>
                  <a:lnTo>
                    <a:pt x="626671" y="39464"/>
                  </a:lnTo>
                  <a:lnTo>
                    <a:pt x="667342" y="60536"/>
                  </a:lnTo>
                  <a:lnTo>
                    <a:pt x="705423" y="85551"/>
                  </a:lnTo>
                  <a:lnTo>
                    <a:pt x="740642" y="114237"/>
                  </a:lnTo>
                  <a:lnTo>
                    <a:pt x="772730" y="146325"/>
                  </a:lnTo>
                  <a:lnTo>
                    <a:pt x="801416" y="181544"/>
                  </a:lnTo>
                  <a:lnTo>
                    <a:pt x="826431" y="219625"/>
                  </a:lnTo>
                  <a:lnTo>
                    <a:pt x="847503" y="260296"/>
                  </a:lnTo>
                  <a:lnTo>
                    <a:pt x="864364" y="303288"/>
                  </a:lnTo>
                  <a:lnTo>
                    <a:pt x="876741" y="348330"/>
                  </a:lnTo>
                  <a:lnTo>
                    <a:pt x="884366" y="395152"/>
                  </a:lnTo>
                  <a:lnTo>
                    <a:pt x="886967" y="443484"/>
                  </a:lnTo>
                  <a:lnTo>
                    <a:pt x="884366" y="491815"/>
                  </a:lnTo>
                  <a:lnTo>
                    <a:pt x="876741" y="538637"/>
                  </a:lnTo>
                  <a:lnTo>
                    <a:pt x="864364" y="583679"/>
                  </a:lnTo>
                  <a:lnTo>
                    <a:pt x="847503" y="626671"/>
                  </a:lnTo>
                  <a:lnTo>
                    <a:pt x="826431" y="667342"/>
                  </a:lnTo>
                  <a:lnTo>
                    <a:pt x="801416" y="705423"/>
                  </a:lnTo>
                  <a:lnTo>
                    <a:pt x="772730" y="740642"/>
                  </a:lnTo>
                  <a:lnTo>
                    <a:pt x="740642" y="772730"/>
                  </a:lnTo>
                  <a:lnTo>
                    <a:pt x="705423" y="801416"/>
                  </a:lnTo>
                  <a:lnTo>
                    <a:pt x="667342" y="826431"/>
                  </a:lnTo>
                  <a:lnTo>
                    <a:pt x="626671" y="847503"/>
                  </a:lnTo>
                  <a:lnTo>
                    <a:pt x="583679" y="864364"/>
                  </a:lnTo>
                  <a:lnTo>
                    <a:pt x="538637" y="876741"/>
                  </a:lnTo>
                  <a:lnTo>
                    <a:pt x="491815" y="884366"/>
                  </a:lnTo>
                  <a:lnTo>
                    <a:pt x="443483" y="886968"/>
                  </a:lnTo>
                  <a:lnTo>
                    <a:pt x="395152" y="884366"/>
                  </a:lnTo>
                  <a:lnTo>
                    <a:pt x="348330" y="876741"/>
                  </a:lnTo>
                  <a:lnTo>
                    <a:pt x="303288" y="864364"/>
                  </a:lnTo>
                  <a:lnTo>
                    <a:pt x="260296" y="847503"/>
                  </a:lnTo>
                  <a:lnTo>
                    <a:pt x="219625" y="826431"/>
                  </a:lnTo>
                  <a:lnTo>
                    <a:pt x="181544" y="801416"/>
                  </a:lnTo>
                  <a:lnTo>
                    <a:pt x="146325" y="772730"/>
                  </a:lnTo>
                  <a:lnTo>
                    <a:pt x="114237" y="740642"/>
                  </a:lnTo>
                  <a:lnTo>
                    <a:pt x="85551" y="705423"/>
                  </a:lnTo>
                  <a:lnTo>
                    <a:pt x="60536" y="667342"/>
                  </a:lnTo>
                  <a:lnTo>
                    <a:pt x="39464" y="626671"/>
                  </a:lnTo>
                  <a:lnTo>
                    <a:pt x="22603" y="583679"/>
                  </a:lnTo>
                  <a:lnTo>
                    <a:pt x="10226" y="538637"/>
                  </a:lnTo>
                  <a:lnTo>
                    <a:pt x="2601" y="491815"/>
                  </a:lnTo>
                  <a:lnTo>
                    <a:pt x="0" y="443484"/>
                  </a:lnTo>
                  <a:close/>
                </a:path>
              </a:pathLst>
            </a:custGeom>
            <a:ln w="12192">
              <a:solidFill>
                <a:srgbClr val="4966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743199" y="4425696"/>
              <a:ext cx="8470900" cy="710565"/>
            </a:xfrm>
            <a:custGeom>
              <a:avLst/>
              <a:gdLst/>
              <a:ahLst/>
              <a:cxnLst/>
              <a:rect l="l" t="t" r="r" b="b"/>
              <a:pathLst>
                <a:path w="8470900" h="710564">
                  <a:moveTo>
                    <a:pt x="8470392" y="0"/>
                  </a:moveTo>
                  <a:lnTo>
                    <a:pt x="0" y="0"/>
                  </a:lnTo>
                  <a:lnTo>
                    <a:pt x="0" y="710183"/>
                  </a:lnTo>
                  <a:lnTo>
                    <a:pt x="8470392" y="710183"/>
                  </a:lnTo>
                  <a:lnTo>
                    <a:pt x="84703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743199" y="4425696"/>
              <a:ext cx="8470900" cy="710565"/>
            </a:xfrm>
            <a:custGeom>
              <a:avLst/>
              <a:gdLst/>
              <a:ahLst/>
              <a:cxnLst/>
              <a:rect l="l" t="t" r="r" b="b"/>
              <a:pathLst>
                <a:path w="8470900" h="710564">
                  <a:moveTo>
                    <a:pt x="0" y="710183"/>
                  </a:moveTo>
                  <a:lnTo>
                    <a:pt x="8470392" y="710183"/>
                  </a:lnTo>
                  <a:lnTo>
                    <a:pt x="8470392" y="0"/>
                  </a:lnTo>
                  <a:lnTo>
                    <a:pt x="0" y="0"/>
                  </a:lnTo>
                  <a:lnTo>
                    <a:pt x="0" y="710183"/>
                  </a:lnTo>
                  <a:close/>
                </a:path>
              </a:pathLst>
            </a:custGeom>
            <a:ln w="12192">
              <a:solidFill>
                <a:srgbClr val="425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299715" y="4337304"/>
              <a:ext cx="887094" cy="887094"/>
            </a:xfrm>
            <a:custGeom>
              <a:avLst/>
              <a:gdLst/>
              <a:ahLst/>
              <a:cxnLst/>
              <a:rect l="l" t="t" r="r" b="b"/>
              <a:pathLst>
                <a:path w="887094" h="887095">
                  <a:moveTo>
                    <a:pt x="443483" y="0"/>
                  </a:moveTo>
                  <a:lnTo>
                    <a:pt x="395152" y="2601"/>
                  </a:lnTo>
                  <a:lnTo>
                    <a:pt x="348330" y="10226"/>
                  </a:lnTo>
                  <a:lnTo>
                    <a:pt x="303288" y="22603"/>
                  </a:lnTo>
                  <a:lnTo>
                    <a:pt x="260296" y="39464"/>
                  </a:lnTo>
                  <a:lnTo>
                    <a:pt x="219625" y="60536"/>
                  </a:lnTo>
                  <a:lnTo>
                    <a:pt x="181544" y="85551"/>
                  </a:lnTo>
                  <a:lnTo>
                    <a:pt x="146325" y="114237"/>
                  </a:lnTo>
                  <a:lnTo>
                    <a:pt x="114237" y="146325"/>
                  </a:lnTo>
                  <a:lnTo>
                    <a:pt x="85551" y="181544"/>
                  </a:lnTo>
                  <a:lnTo>
                    <a:pt x="60536" y="219625"/>
                  </a:lnTo>
                  <a:lnTo>
                    <a:pt x="39464" y="260296"/>
                  </a:lnTo>
                  <a:lnTo>
                    <a:pt x="22603" y="303288"/>
                  </a:lnTo>
                  <a:lnTo>
                    <a:pt x="10226" y="348330"/>
                  </a:lnTo>
                  <a:lnTo>
                    <a:pt x="2601" y="395152"/>
                  </a:lnTo>
                  <a:lnTo>
                    <a:pt x="0" y="443484"/>
                  </a:lnTo>
                  <a:lnTo>
                    <a:pt x="2601" y="491815"/>
                  </a:lnTo>
                  <a:lnTo>
                    <a:pt x="10226" y="538637"/>
                  </a:lnTo>
                  <a:lnTo>
                    <a:pt x="22603" y="583679"/>
                  </a:lnTo>
                  <a:lnTo>
                    <a:pt x="39464" y="626671"/>
                  </a:lnTo>
                  <a:lnTo>
                    <a:pt x="60536" y="667342"/>
                  </a:lnTo>
                  <a:lnTo>
                    <a:pt x="85551" y="705423"/>
                  </a:lnTo>
                  <a:lnTo>
                    <a:pt x="114237" y="740642"/>
                  </a:lnTo>
                  <a:lnTo>
                    <a:pt x="146325" y="772730"/>
                  </a:lnTo>
                  <a:lnTo>
                    <a:pt x="181544" y="801416"/>
                  </a:lnTo>
                  <a:lnTo>
                    <a:pt x="219625" y="826431"/>
                  </a:lnTo>
                  <a:lnTo>
                    <a:pt x="260296" y="847503"/>
                  </a:lnTo>
                  <a:lnTo>
                    <a:pt x="303288" y="864364"/>
                  </a:lnTo>
                  <a:lnTo>
                    <a:pt x="348330" y="876741"/>
                  </a:lnTo>
                  <a:lnTo>
                    <a:pt x="395152" y="884366"/>
                  </a:lnTo>
                  <a:lnTo>
                    <a:pt x="443483" y="886968"/>
                  </a:lnTo>
                  <a:lnTo>
                    <a:pt x="491815" y="884366"/>
                  </a:lnTo>
                  <a:lnTo>
                    <a:pt x="538637" y="876741"/>
                  </a:lnTo>
                  <a:lnTo>
                    <a:pt x="583679" y="864364"/>
                  </a:lnTo>
                  <a:lnTo>
                    <a:pt x="626671" y="847503"/>
                  </a:lnTo>
                  <a:lnTo>
                    <a:pt x="667342" y="826431"/>
                  </a:lnTo>
                  <a:lnTo>
                    <a:pt x="705423" y="801416"/>
                  </a:lnTo>
                  <a:lnTo>
                    <a:pt x="740642" y="772730"/>
                  </a:lnTo>
                  <a:lnTo>
                    <a:pt x="772730" y="740642"/>
                  </a:lnTo>
                  <a:lnTo>
                    <a:pt x="801416" y="705423"/>
                  </a:lnTo>
                  <a:lnTo>
                    <a:pt x="826431" y="667342"/>
                  </a:lnTo>
                  <a:lnTo>
                    <a:pt x="847503" y="626671"/>
                  </a:lnTo>
                  <a:lnTo>
                    <a:pt x="864364" y="583679"/>
                  </a:lnTo>
                  <a:lnTo>
                    <a:pt x="876741" y="538637"/>
                  </a:lnTo>
                  <a:lnTo>
                    <a:pt x="884366" y="491815"/>
                  </a:lnTo>
                  <a:lnTo>
                    <a:pt x="886967" y="443484"/>
                  </a:lnTo>
                  <a:lnTo>
                    <a:pt x="884366" y="395152"/>
                  </a:lnTo>
                  <a:lnTo>
                    <a:pt x="876741" y="348330"/>
                  </a:lnTo>
                  <a:lnTo>
                    <a:pt x="864364" y="303288"/>
                  </a:lnTo>
                  <a:lnTo>
                    <a:pt x="847503" y="260296"/>
                  </a:lnTo>
                  <a:lnTo>
                    <a:pt x="826431" y="219625"/>
                  </a:lnTo>
                  <a:lnTo>
                    <a:pt x="801416" y="181544"/>
                  </a:lnTo>
                  <a:lnTo>
                    <a:pt x="772730" y="146325"/>
                  </a:lnTo>
                  <a:lnTo>
                    <a:pt x="740642" y="114237"/>
                  </a:lnTo>
                  <a:lnTo>
                    <a:pt x="705423" y="85551"/>
                  </a:lnTo>
                  <a:lnTo>
                    <a:pt x="667342" y="60536"/>
                  </a:lnTo>
                  <a:lnTo>
                    <a:pt x="626671" y="39464"/>
                  </a:lnTo>
                  <a:lnTo>
                    <a:pt x="583679" y="22603"/>
                  </a:lnTo>
                  <a:lnTo>
                    <a:pt x="538637" y="10226"/>
                  </a:lnTo>
                  <a:lnTo>
                    <a:pt x="491815" y="2601"/>
                  </a:lnTo>
                  <a:lnTo>
                    <a:pt x="4434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299715" y="4337304"/>
              <a:ext cx="887094" cy="887094"/>
            </a:xfrm>
            <a:custGeom>
              <a:avLst/>
              <a:gdLst/>
              <a:ahLst/>
              <a:cxnLst/>
              <a:rect l="l" t="t" r="r" b="b"/>
              <a:pathLst>
                <a:path w="887094" h="887095">
                  <a:moveTo>
                    <a:pt x="0" y="443484"/>
                  </a:moveTo>
                  <a:lnTo>
                    <a:pt x="2601" y="395152"/>
                  </a:lnTo>
                  <a:lnTo>
                    <a:pt x="10226" y="348330"/>
                  </a:lnTo>
                  <a:lnTo>
                    <a:pt x="22603" y="303288"/>
                  </a:lnTo>
                  <a:lnTo>
                    <a:pt x="39464" y="260296"/>
                  </a:lnTo>
                  <a:lnTo>
                    <a:pt x="60536" y="219625"/>
                  </a:lnTo>
                  <a:lnTo>
                    <a:pt x="85551" y="181544"/>
                  </a:lnTo>
                  <a:lnTo>
                    <a:pt x="114237" y="146325"/>
                  </a:lnTo>
                  <a:lnTo>
                    <a:pt x="146325" y="114237"/>
                  </a:lnTo>
                  <a:lnTo>
                    <a:pt x="181544" y="85551"/>
                  </a:lnTo>
                  <a:lnTo>
                    <a:pt x="219625" y="60536"/>
                  </a:lnTo>
                  <a:lnTo>
                    <a:pt x="260296" y="39464"/>
                  </a:lnTo>
                  <a:lnTo>
                    <a:pt x="303288" y="22603"/>
                  </a:lnTo>
                  <a:lnTo>
                    <a:pt x="348330" y="10226"/>
                  </a:lnTo>
                  <a:lnTo>
                    <a:pt x="395152" y="2601"/>
                  </a:lnTo>
                  <a:lnTo>
                    <a:pt x="443483" y="0"/>
                  </a:lnTo>
                  <a:lnTo>
                    <a:pt x="491815" y="2601"/>
                  </a:lnTo>
                  <a:lnTo>
                    <a:pt x="538637" y="10226"/>
                  </a:lnTo>
                  <a:lnTo>
                    <a:pt x="583679" y="22603"/>
                  </a:lnTo>
                  <a:lnTo>
                    <a:pt x="626671" y="39464"/>
                  </a:lnTo>
                  <a:lnTo>
                    <a:pt x="667342" y="60536"/>
                  </a:lnTo>
                  <a:lnTo>
                    <a:pt x="705423" y="85551"/>
                  </a:lnTo>
                  <a:lnTo>
                    <a:pt x="740642" y="114237"/>
                  </a:lnTo>
                  <a:lnTo>
                    <a:pt x="772730" y="146325"/>
                  </a:lnTo>
                  <a:lnTo>
                    <a:pt x="801416" y="181544"/>
                  </a:lnTo>
                  <a:lnTo>
                    <a:pt x="826431" y="219625"/>
                  </a:lnTo>
                  <a:lnTo>
                    <a:pt x="847503" y="260296"/>
                  </a:lnTo>
                  <a:lnTo>
                    <a:pt x="864364" y="303288"/>
                  </a:lnTo>
                  <a:lnTo>
                    <a:pt x="876741" y="348330"/>
                  </a:lnTo>
                  <a:lnTo>
                    <a:pt x="884366" y="395152"/>
                  </a:lnTo>
                  <a:lnTo>
                    <a:pt x="886967" y="443484"/>
                  </a:lnTo>
                  <a:lnTo>
                    <a:pt x="884366" y="491815"/>
                  </a:lnTo>
                  <a:lnTo>
                    <a:pt x="876741" y="538637"/>
                  </a:lnTo>
                  <a:lnTo>
                    <a:pt x="864364" y="583679"/>
                  </a:lnTo>
                  <a:lnTo>
                    <a:pt x="847503" y="626671"/>
                  </a:lnTo>
                  <a:lnTo>
                    <a:pt x="826431" y="667342"/>
                  </a:lnTo>
                  <a:lnTo>
                    <a:pt x="801416" y="705423"/>
                  </a:lnTo>
                  <a:lnTo>
                    <a:pt x="772730" y="740642"/>
                  </a:lnTo>
                  <a:lnTo>
                    <a:pt x="740642" y="772730"/>
                  </a:lnTo>
                  <a:lnTo>
                    <a:pt x="705423" y="801416"/>
                  </a:lnTo>
                  <a:lnTo>
                    <a:pt x="667342" y="826431"/>
                  </a:lnTo>
                  <a:lnTo>
                    <a:pt x="626671" y="847503"/>
                  </a:lnTo>
                  <a:lnTo>
                    <a:pt x="583679" y="864364"/>
                  </a:lnTo>
                  <a:lnTo>
                    <a:pt x="538637" y="876741"/>
                  </a:lnTo>
                  <a:lnTo>
                    <a:pt x="491815" y="884366"/>
                  </a:lnTo>
                  <a:lnTo>
                    <a:pt x="443483" y="886968"/>
                  </a:lnTo>
                  <a:lnTo>
                    <a:pt x="395152" y="884366"/>
                  </a:lnTo>
                  <a:lnTo>
                    <a:pt x="348330" y="876741"/>
                  </a:lnTo>
                  <a:lnTo>
                    <a:pt x="303288" y="864364"/>
                  </a:lnTo>
                  <a:lnTo>
                    <a:pt x="260296" y="847503"/>
                  </a:lnTo>
                  <a:lnTo>
                    <a:pt x="219625" y="826431"/>
                  </a:lnTo>
                  <a:lnTo>
                    <a:pt x="181544" y="801416"/>
                  </a:lnTo>
                  <a:lnTo>
                    <a:pt x="146325" y="772730"/>
                  </a:lnTo>
                  <a:lnTo>
                    <a:pt x="114237" y="740642"/>
                  </a:lnTo>
                  <a:lnTo>
                    <a:pt x="85551" y="705423"/>
                  </a:lnTo>
                  <a:lnTo>
                    <a:pt x="60536" y="667342"/>
                  </a:lnTo>
                  <a:lnTo>
                    <a:pt x="39464" y="626671"/>
                  </a:lnTo>
                  <a:lnTo>
                    <a:pt x="22603" y="583679"/>
                  </a:lnTo>
                  <a:lnTo>
                    <a:pt x="10226" y="538637"/>
                  </a:lnTo>
                  <a:lnTo>
                    <a:pt x="2601" y="491815"/>
                  </a:lnTo>
                  <a:lnTo>
                    <a:pt x="0" y="443484"/>
                  </a:lnTo>
                  <a:close/>
                </a:path>
              </a:pathLst>
            </a:custGeom>
            <a:ln w="12192">
              <a:solidFill>
                <a:srgbClr val="4966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36291" y="5490972"/>
              <a:ext cx="8877300" cy="708660"/>
            </a:xfrm>
            <a:custGeom>
              <a:avLst/>
              <a:gdLst/>
              <a:ahLst/>
              <a:cxnLst/>
              <a:rect l="l" t="t" r="r" b="b"/>
              <a:pathLst>
                <a:path w="8877300" h="708660">
                  <a:moveTo>
                    <a:pt x="8877300" y="0"/>
                  </a:moveTo>
                  <a:lnTo>
                    <a:pt x="0" y="0"/>
                  </a:lnTo>
                  <a:lnTo>
                    <a:pt x="0" y="708659"/>
                  </a:lnTo>
                  <a:lnTo>
                    <a:pt x="8877300" y="708659"/>
                  </a:lnTo>
                  <a:lnTo>
                    <a:pt x="88773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336291" y="5490972"/>
              <a:ext cx="8877300" cy="708660"/>
            </a:xfrm>
            <a:custGeom>
              <a:avLst/>
              <a:gdLst/>
              <a:ahLst/>
              <a:cxnLst/>
              <a:rect l="l" t="t" r="r" b="b"/>
              <a:pathLst>
                <a:path w="8877300" h="708660">
                  <a:moveTo>
                    <a:pt x="0" y="708659"/>
                  </a:moveTo>
                  <a:lnTo>
                    <a:pt x="8877300" y="708659"/>
                  </a:lnTo>
                  <a:lnTo>
                    <a:pt x="8877300" y="0"/>
                  </a:lnTo>
                  <a:lnTo>
                    <a:pt x="0" y="0"/>
                  </a:lnTo>
                  <a:lnTo>
                    <a:pt x="0" y="708659"/>
                  </a:lnTo>
                  <a:close/>
                </a:path>
              </a:pathLst>
            </a:custGeom>
            <a:ln w="12192">
              <a:solidFill>
                <a:srgbClr val="425C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887472" y="2241064"/>
            <a:ext cx="7860030" cy="4183453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b="1" spc="-20" dirty="0">
                <a:latin typeface="Arial"/>
                <a:cs typeface="Arial"/>
              </a:rPr>
              <a:t>Умение</a:t>
            </a:r>
            <a:r>
              <a:rPr b="1" spc="15" dirty="0">
                <a:latin typeface="Arial"/>
                <a:cs typeface="Arial"/>
              </a:rPr>
              <a:t> </a:t>
            </a:r>
            <a:r>
              <a:rPr b="1" spc="-10" dirty="0">
                <a:latin typeface="Arial"/>
                <a:cs typeface="Arial"/>
              </a:rPr>
              <a:t>первое: найти</a:t>
            </a:r>
            <a:r>
              <a:rPr b="1" spc="25" dirty="0">
                <a:latin typeface="Arial"/>
                <a:cs typeface="Arial"/>
              </a:rPr>
              <a:t> </a:t>
            </a:r>
            <a:r>
              <a:rPr b="1" spc="-5" dirty="0">
                <a:latin typeface="Arial"/>
                <a:cs typeface="Arial"/>
              </a:rPr>
              <a:t>и </a:t>
            </a:r>
            <a:r>
              <a:rPr b="1" spc="-20" dirty="0" err="1">
                <a:latin typeface="Arial"/>
                <a:cs typeface="Arial"/>
              </a:rPr>
              <a:t>извлечь</a:t>
            </a:r>
            <a:r>
              <a:rPr lang="ru-RU" b="1" spc="-20" dirty="0">
                <a:latin typeface="Arial"/>
                <a:cs typeface="Arial"/>
              </a:rPr>
              <a:t> </a:t>
            </a:r>
            <a:r>
              <a:rPr b="1" spc="-15" dirty="0">
                <a:latin typeface="Arial"/>
                <a:cs typeface="Arial"/>
              </a:rPr>
              <a:t>(информацию</a:t>
            </a:r>
            <a:r>
              <a:rPr b="1" spc="10" dirty="0">
                <a:latin typeface="Arial"/>
                <a:cs typeface="Arial"/>
              </a:rPr>
              <a:t> </a:t>
            </a:r>
            <a:r>
              <a:rPr b="1" spc="-5" dirty="0" err="1">
                <a:latin typeface="Arial"/>
                <a:cs typeface="Arial"/>
              </a:rPr>
              <a:t>из</a:t>
            </a:r>
            <a:r>
              <a:rPr b="1" spc="-15" dirty="0">
                <a:latin typeface="Arial"/>
                <a:cs typeface="Arial"/>
              </a:rPr>
              <a:t> </a:t>
            </a:r>
            <a:r>
              <a:rPr b="1" spc="-15" dirty="0" err="1">
                <a:latin typeface="Arial"/>
                <a:cs typeface="Arial"/>
              </a:rPr>
              <a:t>текста</a:t>
            </a:r>
            <a:r>
              <a:rPr lang="ru-RU" b="1" spc="-15" dirty="0">
                <a:latin typeface="Arial"/>
                <a:cs typeface="Arial"/>
              </a:rPr>
              <a:t>, изложенную в явном виде</a:t>
            </a:r>
            <a:r>
              <a:rPr b="1" spc="-15" dirty="0">
                <a:latin typeface="Arial"/>
                <a:cs typeface="Arial"/>
              </a:rPr>
              <a:t>)</a:t>
            </a:r>
            <a:r>
              <a:rPr lang="ru-RU" b="1" spc="-15" dirty="0">
                <a:latin typeface="Arial"/>
                <a:cs typeface="Arial"/>
              </a:rPr>
              <a:t>; сделать умозаключение на основе информации из текста</a:t>
            </a:r>
            <a:endParaRPr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500" dirty="0">
              <a:latin typeface="Arial"/>
              <a:cs typeface="Arial"/>
            </a:endParaRPr>
          </a:p>
          <a:p>
            <a:pPr marL="486409" marR="1219835" indent="-67310">
              <a:lnSpc>
                <a:spcPct val="120000"/>
              </a:lnSpc>
            </a:pPr>
            <a:r>
              <a:rPr sz="1900" b="1" spc="-20" dirty="0">
                <a:latin typeface="Arial"/>
                <a:cs typeface="Arial"/>
              </a:rPr>
              <a:t>Умение</a:t>
            </a:r>
            <a:r>
              <a:rPr sz="1900" b="1" spc="10" dirty="0">
                <a:latin typeface="Arial"/>
                <a:cs typeface="Arial"/>
              </a:rPr>
              <a:t> </a:t>
            </a:r>
            <a:r>
              <a:rPr sz="1900" b="1" spc="-15" dirty="0">
                <a:latin typeface="Arial"/>
                <a:cs typeface="Arial"/>
              </a:rPr>
              <a:t>второе:</a:t>
            </a:r>
            <a:r>
              <a:rPr sz="1900" b="1" spc="-10" dirty="0">
                <a:latin typeface="Arial"/>
                <a:cs typeface="Arial"/>
              </a:rPr>
              <a:t> интегрировать</a:t>
            </a:r>
            <a:r>
              <a:rPr sz="1900" b="1" spc="45" dirty="0">
                <a:latin typeface="Arial"/>
                <a:cs typeface="Arial"/>
              </a:rPr>
              <a:t> </a:t>
            </a:r>
            <a:r>
              <a:rPr sz="1900" b="1" spc="-5" dirty="0">
                <a:latin typeface="Arial"/>
                <a:cs typeface="Arial"/>
              </a:rPr>
              <a:t>и </a:t>
            </a:r>
            <a:r>
              <a:rPr sz="1900" b="1" spc="-10" dirty="0">
                <a:latin typeface="Arial"/>
                <a:cs typeface="Arial"/>
              </a:rPr>
              <a:t>интерпретировать </a:t>
            </a:r>
            <a:r>
              <a:rPr sz="1900" b="1" spc="-515" dirty="0">
                <a:latin typeface="Arial"/>
                <a:cs typeface="Arial"/>
              </a:rPr>
              <a:t> </a:t>
            </a:r>
            <a:r>
              <a:rPr sz="1900" b="1" spc="-5" dirty="0">
                <a:latin typeface="Arial"/>
                <a:cs typeface="Arial"/>
              </a:rPr>
              <a:t>(сообщения </a:t>
            </a:r>
            <a:r>
              <a:rPr sz="1900" b="1" spc="-15" dirty="0">
                <a:latin typeface="Arial"/>
                <a:cs typeface="Arial"/>
              </a:rPr>
              <a:t>текста)</a:t>
            </a:r>
            <a:endParaRPr sz="1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 dirty="0">
              <a:latin typeface="Arial"/>
              <a:cs typeface="Arial"/>
            </a:endParaRPr>
          </a:p>
          <a:p>
            <a:pPr marL="419100">
              <a:lnSpc>
                <a:spcPct val="100000"/>
              </a:lnSpc>
            </a:pPr>
            <a:r>
              <a:rPr sz="1900" b="1" spc="-25" dirty="0">
                <a:latin typeface="Arial"/>
                <a:cs typeface="Arial"/>
              </a:rPr>
              <a:t>Умение</a:t>
            </a:r>
            <a:r>
              <a:rPr sz="1900" b="1" spc="10" dirty="0">
                <a:latin typeface="Arial"/>
                <a:cs typeface="Arial"/>
              </a:rPr>
              <a:t> </a:t>
            </a:r>
            <a:r>
              <a:rPr sz="1900" b="1" spc="-10" dirty="0">
                <a:latin typeface="Arial"/>
                <a:cs typeface="Arial"/>
              </a:rPr>
              <a:t>третье:</a:t>
            </a:r>
            <a:r>
              <a:rPr sz="1900" b="1" spc="30" dirty="0">
                <a:latin typeface="Arial"/>
                <a:cs typeface="Arial"/>
              </a:rPr>
              <a:t> </a:t>
            </a:r>
            <a:r>
              <a:rPr sz="1900" b="1" spc="-10" dirty="0">
                <a:latin typeface="Arial"/>
                <a:cs typeface="Arial"/>
              </a:rPr>
              <a:t>осмыслить</a:t>
            </a:r>
            <a:r>
              <a:rPr sz="1900" b="1" spc="10" dirty="0">
                <a:latin typeface="Arial"/>
                <a:cs typeface="Arial"/>
              </a:rPr>
              <a:t> </a:t>
            </a:r>
            <a:r>
              <a:rPr sz="1900" b="1" spc="-5" dirty="0">
                <a:latin typeface="Arial"/>
                <a:cs typeface="Arial"/>
              </a:rPr>
              <a:t>и</a:t>
            </a:r>
            <a:r>
              <a:rPr sz="1900" b="1" dirty="0">
                <a:latin typeface="Arial"/>
                <a:cs typeface="Arial"/>
              </a:rPr>
              <a:t> </a:t>
            </a:r>
            <a:r>
              <a:rPr sz="1900" b="1" spc="-10" dirty="0">
                <a:latin typeface="Arial"/>
                <a:cs typeface="Arial"/>
              </a:rPr>
              <a:t>оценить</a:t>
            </a:r>
            <a:endParaRPr sz="1900" dirty="0">
              <a:latin typeface="Arial"/>
              <a:cs typeface="Arial"/>
            </a:endParaRPr>
          </a:p>
          <a:p>
            <a:pPr marL="419100">
              <a:lnSpc>
                <a:spcPct val="100000"/>
              </a:lnSpc>
              <a:spcBef>
                <a:spcPts val="459"/>
              </a:spcBef>
            </a:pPr>
            <a:r>
              <a:rPr sz="1900" b="1" spc="-5" dirty="0">
                <a:latin typeface="Arial"/>
                <a:cs typeface="Arial"/>
              </a:rPr>
              <a:t>(сообщение</a:t>
            </a:r>
            <a:r>
              <a:rPr sz="1900" b="1" spc="-25" dirty="0">
                <a:latin typeface="Arial"/>
                <a:cs typeface="Arial"/>
              </a:rPr>
              <a:t> </a:t>
            </a:r>
            <a:r>
              <a:rPr sz="1900" b="1" spc="-15" dirty="0">
                <a:latin typeface="Arial"/>
                <a:cs typeface="Arial"/>
              </a:rPr>
              <a:t>текста)</a:t>
            </a:r>
            <a:endParaRPr sz="1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100" dirty="0">
              <a:latin typeface="Arial"/>
              <a:cs typeface="Arial"/>
            </a:endParaRPr>
          </a:p>
          <a:p>
            <a:pPr marL="12700" marR="5080">
              <a:lnSpc>
                <a:spcPts val="1970"/>
              </a:lnSpc>
              <a:spcBef>
                <a:spcPts val="1655"/>
              </a:spcBef>
            </a:pPr>
            <a:r>
              <a:rPr sz="1900" b="1" spc="-20" dirty="0">
                <a:solidFill>
                  <a:srgbClr val="C00000"/>
                </a:solidFill>
                <a:latin typeface="Arial"/>
                <a:cs typeface="Arial"/>
              </a:rPr>
              <a:t>Умение</a:t>
            </a:r>
            <a:r>
              <a:rPr sz="1900" b="1" spc="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20" dirty="0">
                <a:solidFill>
                  <a:srgbClr val="C00000"/>
                </a:solidFill>
                <a:latin typeface="Arial"/>
                <a:cs typeface="Arial"/>
              </a:rPr>
              <a:t>четвертое:</a:t>
            </a:r>
            <a:r>
              <a:rPr sz="1900" b="1" spc="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20" dirty="0">
                <a:solidFill>
                  <a:srgbClr val="C00000"/>
                </a:solidFill>
                <a:latin typeface="Arial"/>
                <a:cs typeface="Arial"/>
              </a:rPr>
              <a:t>использовать</a:t>
            </a:r>
            <a:r>
              <a:rPr sz="1900" b="1" spc="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15" dirty="0">
                <a:solidFill>
                  <a:srgbClr val="C00000"/>
                </a:solidFill>
                <a:latin typeface="Arial"/>
                <a:cs typeface="Arial"/>
              </a:rPr>
              <a:t>прочитанную</a:t>
            </a:r>
            <a:r>
              <a:rPr sz="1900" b="1" spc="6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15" dirty="0">
                <a:solidFill>
                  <a:srgbClr val="C00000"/>
                </a:solidFill>
                <a:latin typeface="Arial"/>
                <a:cs typeface="Arial"/>
              </a:rPr>
              <a:t>информацию</a:t>
            </a:r>
            <a:r>
              <a:rPr sz="1900" b="1" spc="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5" dirty="0">
                <a:solidFill>
                  <a:srgbClr val="C00000"/>
                </a:solidFill>
                <a:latin typeface="Arial"/>
                <a:cs typeface="Arial"/>
              </a:rPr>
              <a:t>при </a:t>
            </a:r>
            <a:r>
              <a:rPr sz="1900" b="1" spc="-51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5" dirty="0">
                <a:solidFill>
                  <a:srgbClr val="C00000"/>
                </a:solidFill>
                <a:latin typeface="Arial"/>
                <a:cs typeface="Arial"/>
              </a:rPr>
              <a:t>решении</a:t>
            </a:r>
            <a:r>
              <a:rPr sz="1900" b="1" dirty="0">
                <a:solidFill>
                  <a:srgbClr val="C00000"/>
                </a:solidFill>
                <a:latin typeface="Arial"/>
                <a:cs typeface="Arial"/>
              </a:rPr>
              <a:t> разнообразных</a:t>
            </a:r>
            <a:r>
              <a:rPr sz="1900" b="1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10" dirty="0">
                <a:solidFill>
                  <a:srgbClr val="C00000"/>
                </a:solidFill>
                <a:latin typeface="Arial"/>
                <a:cs typeface="Arial"/>
              </a:rPr>
              <a:t>учебных</a:t>
            </a:r>
            <a:r>
              <a:rPr sz="1900" b="1" spc="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5" dirty="0">
                <a:solidFill>
                  <a:srgbClr val="C00000"/>
                </a:solidFill>
                <a:latin typeface="Arial"/>
                <a:cs typeface="Arial"/>
              </a:rPr>
              <a:t>и</a:t>
            </a:r>
            <a:r>
              <a:rPr sz="1900" b="1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10" dirty="0">
                <a:solidFill>
                  <a:srgbClr val="C00000"/>
                </a:solidFill>
                <a:latin typeface="Arial"/>
                <a:cs typeface="Arial"/>
              </a:rPr>
              <a:t>житейских</a:t>
            </a:r>
            <a:r>
              <a:rPr sz="1900" b="1" spc="4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900" b="1" spc="-20" dirty="0">
                <a:solidFill>
                  <a:srgbClr val="C00000"/>
                </a:solidFill>
                <a:latin typeface="Arial"/>
                <a:cs typeface="Arial"/>
              </a:rPr>
              <a:t>задач.</a:t>
            </a:r>
            <a:endParaRPr sz="1900" dirty="0"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886711" y="5396484"/>
            <a:ext cx="899160" cy="897890"/>
            <a:chOff x="1886711" y="5396484"/>
            <a:chExt cx="899160" cy="897890"/>
          </a:xfrm>
        </p:grpSpPr>
        <p:sp>
          <p:nvSpPr>
            <p:cNvPr id="24" name="object 24"/>
            <p:cNvSpPr/>
            <p:nvPr/>
          </p:nvSpPr>
          <p:spPr>
            <a:xfrm>
              <a:off x="1892807" y="5402580"/>
              <a:ext cx="887094" cy="885825"/>
            </a:xfrm>
            <a:custGeom>
              <a:avLst/>
              <a:gdLst/>
              <a:ahLst/>
              <a:cxnLst/>
              <a:rect l="l" t="t" r="r" b="b"/>
              <a:pathLst>
                <a:path w="887094" h="885825">
                  <a:moveTo>
                    <a:pt x="443484" y="0"/>
                  </a:moveTo>
                  <a:lnTo>
                    <a:pt x="395152" y="2597"/>
                  </a:lnTo>
                  <a:lnTo>
                    <a:pt x="348330" y="10211"/>
                  </a:lnTo>
                  <a:lnTo>
                    <a:pt x="303288" y="22569"/>
                  </a:lnTo>
                  <a:lnTo>
                    <a:pt x="260296" y="39404"/>
                  </a:lnTo>
                  <a:lnTo>
                    <a:pt x="219625" y="60443"/>
                  </a:lnTo>
                  <a:lnTo>
                    <a:pt x="181544" y="85418"/>
                  </a:lnTo>
                  <a:lnTo>
                    <a:pt x="146325" y="114058"/>
                  </a:lnTo>
                  <a:lnTo>
                    <a:pt x="114237" y="146093"/>
                  </a:lnTo>
                  <a:lnTo>
                    <a:pt x="85551" y="181254"/>
                  </a:lnTo>
                  <a:lnTo>
                    <a:pt x="60536" y="219269"/>
                  </a:lnTo>
                  <a:lnTo>
                    <a:pt x="39464" y="259870"/>
                  </a:lnTo>
                  <a:lnTo>
                    <a:pt x="22603" y="302785"/>
                  </a:lnTo>
                  <a:lnTo>
                    <a:pt x="10226" y="347746"/>
                  </a:lnTo>
                  <a:lnTo>
                    <a:pt x="2601" y="394481"/>
                  </a:lnTo>
                  <a:lnTo>
                    <a:pt x="0" y="442722"/>
                  </a:lnTo>
                  <a:lnTo>
                    <a:pt x="2601" y="490962"/>
                  </a:lnTo>
                  <a:lnTo>
                    <a:pt x="10226" y="537697"/>
                  </a:lnTo>
                  <a:lnTo>
                    <a:pt x="22603" y="582658"/>
                  </a:lnTo>
                  <a:lnTo>
                    <a:pt x="39464" y="625573"/>
                  </a:lnTo>
                  <a:lnTo>
                    <a:pt x="60536" y="666174"/>
                  </a:lnTo>
                  <a:lnTo>
                    <a:pt x="85551" y="704189"/>
                  </a:lnTo>
                  <a:lnTo>
                    <a:pt x="114237" y="739350"/>
                  </a:lnTo>
                  <a:lnTo>
                    <a:pt x="146325" y="771385"/>
                  </a:lnTo>
                  <a:lnTo>
                    <a:pt x="181544" y="800025"/>
                  </a:lnTo>
                  <a:lnTo>
                    <a:pt x="219625" y="825000"/>
                  </a:lnTo>
                  <a:lnTo>
                    <a:pt x="260296" y="846039"/>
                  </a:lnTo>
                  <a:lnTo>
                    <a:pt x="303288" y="862874"/>
                  </a:lnTo>
                  <a:lnTo>
                    <a:pt x="348330" y="875232"/>
                  </a:lnTo>
                  <a:lnTo>
                    <a:pt x="395152" y="882846"/>
                  </a:lnTo>
                  <a:lnTo>
                    <a:pt x="443484" y="885444"/>
                  </a:lnTo>
                  <a:lnTo>
                    <a:pt x="491815" y="882846"/>
                  </a:lnTo>
                  <a:lnTo>
                    <a:pt x="538637" y="875232"/>
                  </a:lnTo>
                  <a:lnTo>
                    <a:pt x="583679" y="862874"/>
                  </a:lnTo>
                  <a:lnTo>
                    <a:pt x="626671" y="846039"/>
                  </a:lnTo>
                  <a:lnTo>
                    <a:pt x="667342" y="825000"/>
                  </a:lnTo>
                  <a:lnTo>
                    <a:pt x="705423" y="800025"/>
                  </a:lnTo>
                  <a:lnTo>
                    <a:pt x="740642" y="771385"/>
                  </a:lnTo>
                  <a:lnTo>
                    <a:pt x="772730" y="739350"/>
                  </a:lnTo>
                  <a:lnTo>
                    <a:pt x="801416" y="704189"/>
                  </a:lnTo>
                  <a:lnTo>
                    <a:pt x="826431" y="666174"/>
                  </a:lnTo>
                  <a:lnTo>
                    <a:pt x="847503" y="625573"/>
                  </a:lnTo>
                  <a:lnTo>
                    <a:pt x="864364" y="582658"/>
                  </a:lnTo>
                  <a:lnTo>
                    <a:pt x="876741" y="537697"/>
                  </a:lnTo>
                  <a:lnTo>
                    <a:pt x="884366" y="490962"/>
                  </a:lnTo>
                  <a:lnTo>
                    <a:pt x="886968" y="442722"/>
                  </a:lnTo>
                  <a:lnTo>
                    <a:pt x="884366" y="394481"/>
                  </a:lnTo>
                  <a:lnTo>
                    <a:pt x="876741" y="347746"/>
                  </a:lnTo>
                  <a:lnTo>
                    <a:pt x="864364" y="302785"/>
                  </a:lnTo>
                  <a:lnTo>
                    <a:pt x="847503" y="259870"/>
                  </a:lnTo>
                  <a:lnTo>
                    <a:pt x="826431" y="219269"/>
                  </a:lnTo>
                  <a:lnTo>
                    <a:pt x="801416" y="181254"/>
                  </a:lnTo>
                  <a:lnTo>
                    <a:pt x="772730" y="146093"/>
                  </a:lnTo>
                  <a:lnTo>
                    <a:pt x="740642" y="114058"/>
                  </a:lnTo>
                  <a:lnTo>
                    <a:pt x="705423" y="85418"/>
                  </a:lnTo>
                  <a:lnTo>
                    <a:pt x="667342" y="60443"/>
                  </a:lnTo>
                  <a:lnTo>
                    <a:pt x="626671" y="39404"/>
                  </a:lnTo>
                  <a:lnTo>
                    <a:pt x="583679" y="22569"/>
                  </a:lnTo>
                  <a:lnTo>
                    <a:pt x="538637" y="10211"/>
                  </a:lnTo>
                  <a:lnTo>
                    <a:pt x="491815" y="2597"/>
                  </a:lnTo>
                  <a:lnTo>
                    <a:pt x="4434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92807" y="5402580"/>
              <a:ext cx="887094" cy="885825"/>
            </a:xfrm>
            <a:custGeom>
              <a:avLst/>
              <a:gdLst/>
              <a:ahLst/>
              <a:cxnLst/>
              <a:rect l="l" t="t" r="r" b="b"/>
              <a:pathLst>
                <a:path w="887094" h="885825">
                  <a:moveTo>
                    <a:pt x="0" y="442722"/>
                  </a:moveTo>
                  <a:lnTo>
                    <a:pt x="2601" y="394481"/>
                  </a:lnTo>
                  <a:lnTo>
                    <a:pt x="10226" y="347746"/>
                  </a:lnTo>
                  <a:lnTo>
                    <a:pt x="22603" y="302785"/>
                  </a:lnTo>
                  <a:lnTo>
                    <a:pt x="39464" y="259870"/>
                  </a:lnTo>
                  <a:lnTo>
                    <a:pt x="60536" y="219269"/>
                  </a:lnTo>
                  <a:lnTo>
                    <a:pt x="85551" y="181254"/>
                  </a:lnTo>
                  <a:lnTo>
                    <a:pt x="114237" y="146093"/>
                  </a:lnTo>
                  <a:lnTo>
                    <a:pt x="146325" y="114058"/>
                  </a:lnTo>
                  <a:lnTo>
                    <a:pt x="181544" y="85418"/>
                  </a:lnTo>
                  <a:lnTo>
                    <a:pt x="219625" y="60443"/>
                  </a:lnTo>
                  <a:lnTo>
                    <a:pt x="260296" y="39404"/>
                  </a:lnTo>
                  <a:lnTo>
                    <a:pt x="303288" y="22569"/>
                  </a:lnTo>
                  <a:lnTo>
                    <a:pt x="348330" y="10211"/>
                  </a:lnTo>
                  <a:lnTo>
                    <a:pt x="395152" y="2597"/>
                  </a:lnTo>
                  <a:lnTo>
                    <a:pt x="443484" y="0"/>
                  </a:lnTo>
                  <a:lnTo>
                    <a:pt x="491815" y="2597"/>
                  </a:lnTo>
                  <a:lnTo>
                    <a:pt x="538637" y="10211"/>
                  </a:lnTo>
                  <a:lnTo>
                    <a:pt x="583679" y="22569"/>
                  </a:lnTo>
                  <a:lnTo>
                    <a:pt x="626671" y="39404"/>
                  </a:lnTo>
                  <a:lnTo>
                    <a:pt x="667342" y="60443"/>
                  </a:lnTo>
                  <a:lnTo>
                    <a:pt x="705423" y="85418"/>
                  </a:lnTo>
                  <a:lnTo>
                    <a:pt x="740642" y="114058"/>
                  </a:lnTo>
                  <a:lnTo>
                    <a:pt x="772730" y="146093"/>
                  </a:lnTo>
                  <a:lnTo>
                    <a:pt x="801416" y="181254"/>
                  </a:lnTo>
                  <a:lnTo>
                    <a:pt x="826431" y="219269"/>
                  </a:lnTo>
                  <a:lnTo>
                    <a:pt x="847503" y="259870"/>
                  </a:lnTo>
                  <a:lnTo>
                    <a:pt x="864364" y="302785"/>
                  </a:lnTo>
                  <a:lnTo>
                    <a:pt x="876741" y="347746"/>
                  </a:lnTo>
                  <a:lnTo>
                    <a:pt x="884366" y="394481"/>
                  </a:lnTo>
                  <a:lnTo>
                    <a:pt x="886968" y="442722"/>
                  </a:lnTo>
                  <a:lnTo>
                    <a:pt x="884366" y="490962"/>
                  </a:lnTo>
                  <a:lnTo>
                    <a:pt x="876741" y="537697"/>
                  </a:lnTo>
                  <a:lnTo>
                    <a:pt x="864364" y="582658"/>
                  </a:lnTo>
                  <a:lnTo>
                    <a:pt x="847503" y="625573"/>
                  </a:lnTo>
                  <a:lnTo>
                    <a:pt x="826431" y="666174"/>
                  </a:lnTo>
                  <a:lnTo>
                    <a:pt x="801416" y="704189"/>
                  </a:lnTo>
                  <a:lnTo>
                    <a:pt x="772730" y="739350"/>
                  </a:lnTo>
                  <a:lnTo>
                    <a:pt x="740642" y="771385"/>
                  </a:lnTo>
                  <a:lnTo>
                    <a:pt x="705423" y="800025"/>
                  </a:lnTo>
                  <a:lnTo>
                    <a:pt x="667342" y="825000"/>
                  </a:lnTo>
                  <a:lnTo>
                    <a:pt x="626671" y="846039"/>
                  </a:lnTo>
                  <a:lnTo>
                    <a:pt x="583679" y="862874"/>
                  </a:lnTo>
                  <a:lnTo>
                    <a:pt x="538637" y="875232"/>
                  </a:lnTo>
                  <a:lnTo>
                    <a:pt x="491815" y="882846"/>
                  </a:lnTo>
                  <a:lnTo>
                    <a:pt x="443484" y="885444"/>
                  </a:lnTo>
                  <a:lnTo>
                    <a:pt x="395152" y="882846"/>
                  </a:lnTo>
                  <a:lnTo>
                    <a:pt x="348330" y="875232"/>
                  </a:lnTo>
                  <a:lnTo>
                    <a:pt x="303288" y="862874"/>
                  </a:lnTo>
                  <a:lnTo>
                    <a:pt x="260296" y="846039"/>
                  </a:lnTo>
                  <a:lnTo>
                    <a:pt x="219625" y="825000"/>
                  </a:lnTo>
                  <a:lnTo>
                    <a:pt x="181544" y="800025"/>
                  </a:lnTo>
                  <a:lnTo>
                    <a:pt x="146325" y="771385"/>
                  </a:lnTo>
                  <a:lnTo>
                    <a:pt x="114237" y="739350"/>
                  </a:lnTo>
                  <a:lnTo>
                    <a:pt x="85551" y="704189"/>
                  </a:lnTo>
                  <a:lnTo>
                    <a:pt x="60536" y="666174"/>
                  </a:lnTo>
                  <a:lnTo>
                    <a:pt x="39464" y="625573"/>
                  </a:lnTo>
                  <a:lnTo>
                    <a:pt x="22603" y="582658"/>
                  </a:lnTo>
                  <a:lnTo>
                    <a:pt x="10226" y="537697"/>
                  </a:lnTo>
                  <a:lnTo>
                    <a:pt x="2601" y="490962"/>
                  </a:lnTo>
                  <a:lnTo>
                    <a:pt x="0" y="442722"/>
                  </a:lnTo>
                  <a:close/>
                </a:path>
              </a:pathLst>
            </a:custGeom>
            <a:ln w="12192">
              <a:solidFill>
                <a:srgbClr val="4966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A1694-EB9D-AAB1-7E65-D1B8F1D74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92" y="507238"/>
            <a:ext cx="9894214" cy="615553"/>
          </a:xfrm>
        </p:spPr>
        <p:txBody>
          <a:bodyPr/>
          <a:lstStyle/>
          <a:p>
            <a:pPr algn="ctr"/>
            <a:r>
              <a:rPr lang="ru-RU" dirty="0"/>
              <a:t>Практическое задание</a:t>
            </a:r>
          </a:p>
        </p:txBody>
      </p:sp>
      <p:graphicFrame>
        <p:nvGraphicFramePr>
          <p:cNvPr id="5" name="Текст 2">
            <a:extLst>
              <a:ext uri="{FF2B5EF4-FFF2-40B4-BE49-F238E27FC236}">
                <a16:creationId xmlns:a16="http://schemas.microsoft.com/office/drawing/2014/main" id="{56761301-2C1A-C513-A51F-4F6D107E2D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312626"/>
              </p:ext>
            </p:extLst>
          </p:nvPr>
        </p:nvGraphicFramePr>
        <p:xfrm>
          <a:off x="503656" y="2087626"/>
          <a:ext cx="11197590" cy="4739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7183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422D01-CCBA-EE02-79C4-CE17A3AAB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483" y="0"/>
            <a:ext cx="3545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1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389B43D-03E5-5B78-B702-9E895A078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92" y="507238"/>
            <a:ext cx="9894214" cy="1415414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3E04BE-68E4-9C84-CF8A-551172D6C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8361184" cy="4285107"/>
          </a:xfrm>
          <a:prstGeom prst="rect">
            <a:avLst/>
          </a:prstGeom>
          <a:noFill/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BDA2579-07CC-5DB7-89CC-51D2A61BB2F0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6705600" y="4358339"/>
            <a:ext cx="5303520" cy="2215991"/>
          </a:xfrm>
        </p:spPr>
        <p:txBody>
          <a:bodyPr/>
          <a:lstStyle/>
          <a:p>
            <a:r>
              <a:rPr lang="ru-RU" sz="3600" dirty="0"/>
              <a:t>№1. Рассмотри дневник Кейт. Как зовут ее маму? Брата? Дедушку…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92885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8EFBD5D-7B8B-B950-AA4D-4009EF26D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1C0429D9-86CB-58C4-D6BD-B3C035C140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259029" y="116998"/>
            <a:ext cx="7501195" cy="6741002"/>
          </a:xfr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ECCE09DE-61CE-8D12-AEE9-5DB0BAC7DB47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7147507" y="1577339"/>
            <a:ext cx="5303520" cy="2954655"/>
          </a:xfrm>
        </p:spPr>
        <p:txBody>
          <a:bodyPr/>
          <a:lstStyle/>
          <a:p>
            <a:r>
              <a:rPr lang="ru-RU" sz="3200" dirty="0"/>
              <a:t>№2 </a:t>
            </a:r>
            <a:r>
              <a:rPr lang="en-US" sz="3200" dirty="0"/>
              <a:t>b) </a:t>
            </a:r>
            <a:r>
              <a:rPr lang="ru-RU" sz="3200" dirty="0"/>
              <a:t>Прочитай и определи верные утверждения (</a:t>
            </a:r>
            <a:r>
              <a:rPr lang="en-US" sz="3200" dirty="0"/>
              <a:t>Right</a:t>
            </a:r>
            <a:r>
              <a:rPr lang="ru-RU" sz="3200" dirty="0"/>
              <a:t>), неверные </a:t>
            </a:r>
            <a:r>
              <a:rPr lang="en-US" sz="3200" dirty="0"/>
              <a:t>(Wrong)</a:t>
            </a:r>
            <a:r>
              <a:rPr lang="ru-RU" sz="3200" dirty="0"/>
              <a:t> и </a:t>
            </a:r>
            <a:endParaRPr lang="en-US" sz="3200" dirty="0"/>
          </a:p>
          <a:p>
            <a:r>
              <a:rPr lang="ru-RU" sz="3200" dirty="0"/>
              <a:t>о чем в тексте</a:t>
            </a:r>
            <a:endParaRPr lang="en-US" sz="3200" dirty="0"/>
          </a:p>
          <a:p>
            <a:r>
              <a:rPr lang="ru-RU" sz="3200" dirty="0"/>
              <a:t> не сказано (</a:t>
            </a:r>
            <a:r>
              <a:rPr lang="en-US" sz="3200" dirty="0"/>
              <a:t>Doesn’t Say</a:t>
            </a:r>
            <a:r>
              <a:rPr lang="ru-RU" sz="3200" dirty="0"/>
              <a:t>)</a:t>
            </a:r>
            <a:r>
              <a:rPr lang="en-US" sz="3200" dirty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2258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CBDC41-39C6-227E-CEAA-1065DC5EFAA1}"/>
              </a:ext>
            </a:extLst>
          </p:cNvPr>
          <p:cNvSpPr txBox="1"/>
          <p:nvPr/>
        </p:nvSpPr>
        <p:spPr>
          <a:xfrm>
            <a:off x="914400" y="685800"/>
            <a:ext cx="101346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/>
              <a:t>№3</a:t>
            </a:r>
            <a:r>
              <a:rPr lang="ru-RU" sz="3600" b="1" dirty="0"/>
              <a:t>.</a:t>
            </a:r>
            <a:r>
              <a:rPr lang="en-US" sz="3600" b="1" dirty="0"/>
              <a:t>   What have you learnt  about Kate's family?</a:t>
            </a:r>
            <a:r>
              <a:rPr lang="ru-RU" sz="3600" b="1" dirty="0"/>
              <a:t> Что ты узнал о семье Кейт? </a:t>
            </a:r>
            <a:r>
              <a:rPr lang="en-US" sz="3600" b="1" dirty="0"/>
              <a:t>Match</a:t>
            </a:r>
            <a:r>
              <a:rPr lang="ru-RU" sz="3600" b="1" dirty="0"/>
              <a:t>.</a:t>
            </a:r>
            <a:r>
              <a:rPr lang="en-US" sz="3600" b="1" dirty="0"/>
              <a:t>  (</a:t>
            </a:r>
            <a:r>
              <a:rPr lang="en-US" sz="3600" b="1" dirty="0" err="1"/>
              <a:t>Соотнеси</a:t>
            </a:r>
            <a:r>
              <a:rPr lang="en-US" sz="3600" b="1" dirty="0"/>
              <a:t>)</a:t>
            </a:r>
          </a:p>
          <a:p>
            <a:r>
              <a:rPr lang="en-US" sz="3600" dirty="0"/>
              <a:t>Ben                                             is really funny.     </a:t>
            </a:r>
          </a:p>
          <a:p>
            <a:r>
              <a:rPr lang="en-US" sz="3600" dirty="0"/>
              <a:t>Emma                                        can’t walk yet.</a:t>
            </a:r>
          </a:p>
          <a:p>
            <a:r>
              <a:rPr lang="en-US" sz="3600" dirty="0"/>
              <a:t>Tom                                            likes computer games.</a:t>
            </a:r>
          </a:p>
          <a:p>
            <a:r>
              <a:rPr lang="en-US" sz="3600" dirty="0"/>
              <a:t>Helen                                         can make cookies.</a:t>
            </a:r>
          </a:p>
          <a:p>
            <a:r>
              <a:rPr lang="en-US" sz="3600" dirty="0"/>
              <a:t>David                                          is a pilot.</a:t>
            </a:r>
          </a:p>
          <a:p>
            <a:r>
              <a:rPr lang="en-US" sz="3600" dirty="0"/>
              <a:t>Jane                                            is a teacher.</a:t>
            </a:r>
          </a:p>
        </p:txBody>
      </p:sp>
    </p:spTree>
    <p:extLst>
      <p:ext uri="{BB962C8B-B14F-4D97-AF65-F5344CB8AC3E}">
        <p14:creationId xmlns:p14="http://schemas.microsoft.com/office/powerpoint/2010/main" val="842493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5A149A3-09CF-66D4-81BD-ACBE52F08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162" y="507238"/>
            <a:ext cx="8868944" cy="1231106"/>
          </a:xfrm>
        </p:spPr>
        <p:txBody>
          <a:bodyPr/>
          <a:lstStyle/>
          <a:p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мастер-класса:</a:t>
            </a:r>
            <a:b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98EEDD2-E373-5E49-2186-A1A6F41491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00200" y="2087626"/>
            <a:ext cx="8763000" cy="3409138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Расширить познания в области создания обучающего пространства для формирования и совершенствования читательской грамотности как важнейшего фактора успешности учебного занятия. </a:t>
            </a:r>
            <a:endParaRPr lang="ru-RU" sz="3200" b="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305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BEC977-B6DB-8A33-E680-99305B192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C7DCD62-4FC0-C284-F768-28498629DA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838200" y="-63665"/>
            <a:ext cx="10071062" cy="397263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289CBCDA-4D42-218A-4633-0A930D6715A0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6248400" y="3276600"/>
            <a:ext cx="5303520" cy="2954655"/>
          </a:xfrm>
        </p:spPr>
        <p:txBody>
          <a:bodyPr/>
          <a:lstStyle/>
          <a:p>
            <a:r>
              <a:rPr lang="ru-RU" sz="3200" dirty="0"/>
              <a:t>№4. Оформи страничку в своем дневнике. Напиши о своей семье. Используй в качестве </a:t>
            </a:r>
            <a:r>
              <a:rPr lang="ru-RU" sz="3200"/>
              <a:t>образца тайный </a:t>
            </a:r>
            <a:r>
              <a:rPr lang="ru-RU" sz="3200" dirty="0"/>
              <a:t>дневник Кейт.</a:t>
            </a:r>
          </a:p>
        </p:txBody>
      </p:sp>
    </p:spTree>
    <p:extLst>
      <p:ext uri="{BB962C8B-B14F-4D97-AF65-F5344CB8AC3E}">
        <p14:creationId xmlns:p14="http://schemas.microsoft.com/office/powerpoint/2010/main" val="28544022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401043" y="6230111"/>
            <a:ext cx="457200" cy="457200"/>
            <a:chOff x="11401043" y="6230111"/>
            <a:chExt cx="457200" cy="4572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01043" y="6230111"/>
              <a:ext cx="457200" cy="4572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1431523" y="6259067"/>
              <a:ext cx="398145" cy="399415"/>
            </a:xfrm>
            <a:custGeom>
              <a:avLst/>
              <a:gdLst/>
              <a:ahLst/>
              <a:cxnLst/>
              <a:rect l="l" t="t" r="r" b="b"/>
              <a:pathLst>
                <a:path w="398145" h="399415">
                  <a:moveTo>
                    <a:pt x="0" y="199643"/>
                  </a:moveTo>
                  <a:lnTo>
                    <a:pt x="5251" y="153867"/>
                  </a:lnTo>
                  <a:lnTo>
                    <a:pt x="20211" y="111845"/>
                  </a:lnTo>
                  <a:lnTo>
                    <a:pt x="43687" y="74776"/>
                  </a:lnTo>
                  <a:lnTo>
                    <a:pt x="74484" y="43859"/>
                  </a:lnTo>
                  <a:lnTo>
                    <a:pt x="111411" y="20291"/>
                  </a:lnTo>
                  <a:lnTo>
                    <a:pt x="153275" y="5272"/>
                  </a:lnTo>
                  <a:lnTo>
                    <a:pt x="198881" y="0"/>
                  </a:lnTo>
                  <a:lnTo>
                    <a:pt x="244488" y="5272"/>
                  </a:lnTo>
                  <a:lnTo>
                    <a:pt x="286352" y="20291"/>
                  </a:lnTo>
                  <a:lnTo>
                    <a:pt x="323279" y="43859"/>
                  </a:lnTo>
                  <a:lnTo>
                    <a:pt x="354076" y="74776"/>
                  </a:lnTo>
                  <a:lnTo>
                    <a:pt x="377552" y="111845"/>
                  </a:lnTo>
                  <a:lnTo>
                    <a:pt x="392512" y="153867"/>
                  </a:lnTo>
                  <a:lnTo>
                    <a:pt x="397764" y="199643"/>
                  </a:lnTo>
                  <a:lnTo>
                    <a:pt x="392512" y="245420"/>
                  </a:lnTo>
                  <a:lnTo>
                    <a:pt x="377552" y="287442"/>
                  </a:lnTo>
                  <a:lnTo>
                    <a:pt x="354076" y="324511"/>
                  </a:lnTo>
                  <a:lnTo>
                    <a:pt x="323279" y="355428"/>
                  </a:lnTo>
                  <a:lnTo>
                    <a:pt x="286352" y="378996"/>
                  </a:lnTo>
                  <a:lnTo>
                    <a:pt x="244488" y="394015"/>
                  </a:lnTo>
                  <a:lnTo>
                    <a:pt x="198881" y="399287"/>
                  </a:lnTo>
                  <a:lnTo>
                    <a:pt x="153275" y="394015"/>
                  </a:lnTo>
                  <a:lnTo>
                    <a:pt x="111411" y="378996"/>
                  </a:lnTo>
                  <a:lnTo>
                    <a:pt x="74484" y="355428"/>
                  </a:lnTo>
                  <a:lnTo>
                    <a:pt x="43687" y="324511"/>
                  </a:lnTo>
                  <a:lnTo>
                    <a:pt x="20211" y="287442"/>
                  </a:lnTo>
                  <a:lnTo>
                    <a:pt x="5251" y="245420"/>
                  </a:lnTo>
                  <a:lnTo>
                    <a:pt x="0" y="199643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50389" y="2762834"/>
            <a:ext cx="76200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dirty="0"/>
              <a:t>Спасибо</a:t>
            </a:r>
            <a:r>
              <a:rPr sz="4800" spc="-55" dirty="0"/>
              <a:t> </a:t>
            </a:r>
            <a:r>
              <a:rPr sz="4800" spc="-5" dirty="0"/>
              <a:t>за</a:t>
            </a:r>
            <a:r>
              <a:rPr sz="4800" spc="-30" dirty="0"/>
              <a:t> </a:t>
            </a:r>
            <a:r>
              <a:rPr sz="4800" spc="-10" dirty="0"/>
              <a:t>внимание</a:t>
            </a:r>
            <a:endParaRPr sz="4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50251-E746-A454-8F0C-22661C463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92" y="507238"/>
            <a:ext cx="9894214" cy="1231106"/>
          </a:xfrm>
        </p:spPr>
        <p:txBody>
          <a:bodyPr/>
          <a:lstStyle/>
          <a:p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мастер-класса:</a:t>
            </a:r>
            <a:b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35B468-00B4-94CB-648B-1C35A9B7D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738344"/>
            <a:ext cx="11197590" cy="5217839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Обучающая: </a:t>
            </a:r>
            <a:r>
              <a:rPr lang="ru-RU" sz="32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полноценного проявления и развития педагогического мастерства его участников на основе организации доверительной среды для профессионального общения и обмена опытом. </a:t>
            </a:r>
            <a:endParaRPr lang="ru-RU" sz="3200" b="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Развивающая: </a:t>
            </a:r>
            <a:r>
              <a:rPr lang="ru-RU" sz="32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совместно с участниками семинара отработать методические приёмы создания обучающего пространства для формирования читательской </a:t>
            </a:r>
            <a:r>
              <a:rPr lang="ru-RU" sz="32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грамотности путём демонстрации форм и методов педагогической деятельности. </a:t>
            </a:r>
            <a:endParaRPr lang="ru-RU" sz="3200" b="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8073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2A4B1-A48B-701D-606E-AAE207EA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92" y="507238"/>
            <a:ext cx="9894214" cy="615553"/>
          </a:xfrm>
        </p:spPr>
        <p:txBody>
          <a:bodyPr/>
          <a:lstStyle/>
          <a:p>
            <a:r>
              <a:rPr lang="ru-RU" sz="4000" b="1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Функциональная грамотность</a:t>
            </a:r>
            <a:r>
              <a:rPr lang="ru-RU" sz="40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448162-812D-FA53-F9A9-376F3348A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204" y="1256467"/>
            <a:ext cx="11197590" cy="5601533"/>
          </a:xfrm>
        </p:spPr>
        <p:txBody>
          <a:bodyPr/>
          <a:lstStyle/>
          <a:p>
            <a:r>
              <a:rPr lang="ru-RU" sz="2800" b="1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        Функциональная грамотность</a:t>
            </a:r>
            <a:r>
              <a:rPr lang="ru-RU" sz="28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– это способность человека вступать в отношения с внешней средой и максимально быстро адаптироваться и функционировать в ней. В отличие от элементарной грамотности как способности личности читать, понимать, составлять простые короткие тексты и осуществлять простейшие арифметические действия. </a:t>
            </a:r>
          </a:p>
          <a:p>
            <a:r>
              <a:rPr lang="ru-RU" sz="2800" b="0" i="1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        ФГ есть </a:t>
            </a:r>
            <a:r>
              <a:rPr lang="ru-RU" sz="2800" i="1" dirty="0">
                <a:solidFill>
                  <a:schemeClr val="accent1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уровень знаний, умений и навыков, обеспечивающих нормальное функционирование личности в системе социальных отношений, который считается минимально необходимым для осуществления жизнедеятельности личности в конкретной культурной среде.</a:t>
            </a:r>
          </a:p>
          <a:p>
            <a:r>
              <a:rPr lang="ru-RU" sz="2400" b="0" dirty="0">
                <a:solidFill>
                  <a:schemeClr val="tx1"/>
                </a:solidFill>
              </a:rPr>
              <a:t>(Новый словарь методических терминов и понятий)</a:t>
            </a:r>
          </a:p>
        </p:txBody>
      </p:sp>
    </p:spTree>
    <p:extLst>
      <p:ext uri="{BB962C8B-B14F-4D97-AF65-F5344CB8AC3E}">
        <p14:creationId xmlns:p14="http://schemas.microsoft.com/office/powerpoint/2010/main" val="3063703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401043" y="6230111"/>
            <a:ext cx="457200" cy="457200"/>
            <a:chOff x="11401043" y="6230111"/>
            <a:chExt cx="457200" cy="4572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01043" y="6230111"/>
              <a:ext cx="457200" cy="4572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1431523" y="6259067"/>
              <a:ext cx="398145" cy="399415"/>
            </a:xfrm>
            <a:custGeom>
              <a:avLst/>
              <a:gdLst/>
              <a:ahLst/>
              <a:cxnLst/>
              <a:rect l="l" t="t" r="r" b="b"/>
              <a:pathLst>
                <a:path w="398145" h="399415">
                  <a:moveTo>
                    <a:pt x="0" y="199643"/>
                  </a:moveTo>
                  <a:lnTo>
                    <a:pt x="5251" y="153867"/>
                  </a:lnTo>
                  <a:lnTo>
                    <a:pt x="20211" y="111845"/>
                  </a:lnTo>
                  <a:lnTo>
                    <a:pt x="43687" y="74776"/>
                  </a:lnTo>
                  <a:lnTo>
                    <a:pt x="74484" y="43859"/>
                  </a:lnTo>
                  <a:lnTo>
                    <a:pt x="111411" y="20291"/>
                  </a:lnTo>
                  <a:lnTo>
                    <a:pt x="153275" y="5272"/>
                  </a:lnTo>
                  <a:lnTo>
                    <a:pt x="198881" y="0"/>
                  </a:lnTo>
                  <a:lnTo>
                    <a:pt x="244488" y="5272"/>
                  </a:lnTo>
                  <a:lnTo>
                    <a:pt x="286352" y="20291"/>
                  </a:lnTo>
                  <a:lnTo>
                    <a:pt x="323279" y="43859"/>
                  </a:lnTo>
                  <a:lnTo>
                    <a:pt x="354076" y="74776"/>
                  </a:lnTo>
                  <a:lnTo>
                    <a:pt x="377552" y="111845"/>
                  </a:lnTo>
                  <a:lnTo>
                    <a:pt x="392512" y="153867"/>
                  </a:lnTo>
                  <a:lnTo>
                    <a:pt x="397764" y="199643"/>
                  </a:lnTo>
                  <a:lnTo>
                    <a:pt x="392512" y="245420"/>
                  </a:lnTo>
                  <a:lnTo>
                    <a:pt x="377552" y="287442"/>
                  </a:lnTo>
                  <a:lnTo>
                    <a:pt x="354076" y="324511"/>
                  </a:lnTo>
                  <a:lnTo>
                    <a:pt x="323279" y="355428"/>
                  </a:lnTo>
                  <a:lnTo>
                    <a:pt x="286352" y="378996"/>
                  </a:lnTo>
                  <a:lnTo>
                    <a:pt x="244488" y="394015"/>
                  </a:lnTo>
                  <a:lnTo>
                    <a:pt x="198881" y="399287"/>
                  </a:lnTo>
                  <a:lnTo>
                    <a:pt x="153275" y="394015"/>
                  </a:lnTo>
                  <a:lnTo>
                    <a:pt x="111411" y="378996"/>
                  </a:lnTo>
                  <a:lnTo>
                    <a:pt x="74484" y="355428"/>
                  </a:lnTo>
                  <a:lnTo>
                    <a:pt x="43687" y="324511"/>
                  </a:lnTo>
                  <a:lnTo>
                    <a:pt x="20211" y="287442"/>
                  </a:lnTo>
                  <a:lnTo>
                    <a:pt x="5251" y="245420"/>
                  </a:lnTo>
                  <a:lnTo>
                    <a:pt x="0" y="199643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62000" y="1143000"/>
            <a:ext cx="7696200" cy="4773743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28575">
              <a:spcBef>
                <a:spcPts val="425"/>
              </a:spcBef>
            </a:pPr>
            <a:r>
              <a:rPr lang="ru-RU" sz="3600" b="1" i="1" spc="-5" dirty="0">
                <a:solidFill>
                  <a:schemeClr val="accent2"/>
                </a:solidFill>
                <a:latin typeface="Arial"/>
                <a:cs typeface="Arial"/>
              </a:rPr>
              <a:t>Читательская</a:t>
            </a:r>
            <a:r>
              <a:rPr lang="ru-RU" sz="3600" b="1" i="1" spc="10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r>
              <a:rPr lang="ru-RU" sz="3600" b="1" i="1" dirty="0">
                <a:solidFill>
                  <a:schemeClr val="accent2"/>
                </a:solidFill>
                <a:latin typeface="Arial"/>
                <a:cs typeface="Arial"/>
              </a:rPr>
              <a:t>грамотность</a:t>
            </a:r>
            <a:r>
              <a:rPr lang="ru-RU" sz="3600" b="1" i="1" spc="-25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endParaRPr lang="ru-RU" sz="3600" spc="630" dirty="0">
              <a:solidFill>
                <a:schemeClr val="accent2"/>
              </a:solidFill>
              <a:latin typeface="Microsoft Sans Serif"/>
              <a:cs typeface="Microsoft Sans Serif"/>
            </a:endParaRPr>
          </a:p>
          <a:p>
            <a:pPr marL="12700" marR="28575">
              <a:spcBef>
                <a:spcPts val="425"/>
              </a:spcBef>
            </a:pPr>
            <a:endParaRPr lang="ru-RU" sz="3600" spc="630" dirty="0">
              <a:solidFill>
                <a:schemeClr val="accent2"/>
              </a:solidFill>
              <a:latin typeface="Microsoft Sans Serif"/>
              <a:cs typeface="Microsoft Sans Serif"/>
            </a:endParaRPr>
          </a:p>
          <a:p>
            <a:pPr marL="12700" marR="28575">
              <a:spcBef>
                <a:spcPts val="425"/>
              </a:spcBef>
            </a:pPr>
            <a:r>
              <a:rPr lang="ru-RU" sz="3600" spc="20" dirty="0">
                <a:solidFill>
                  <a:schemeClr val="accent2"/>
                </a:solidFill>
                <a:latin typeface="Microsoft Sans Serif"/>
                <a:cs typeface="Microsoft Sans Serif"/>
              </a:rPr>
              <a:t> - </a:t>
            </a:r>
            <a:r>
              <a:rPr sz="3200" spc="-10" dirty="0" err="1">
                <a:latin typeface="Microsoft Sans Serif"/>
                <a:cs typeface="Microsoft Sans Serif"/>
              </a:rPr>
              <a:t>способность</a:t>
            </a:r>
            <a:r>
              <a:rPr sz="3200" spc="-10" dirty="0">
                <a:latin typeface="Microsoft Sans Serif"/>
                <a:cs typeface="Microsoft Sans Serif"/>
              </a:rPr>
              <a:t> </a:t>
            </a:r>
            <a:r>
              <a:rPr sz="3200" spc="-620" dirty="0">
                <a:latin typeface="Microsoft Sans Serif"/>
                <a:cs typeface="Microsoft Sans Serif"/>
              </a:rPr>
              <a:t> </a:t>
            </a:r>
            <a:r>
              <a:rPr sz="3200" spc="-30" dirty="0">
                <a:latin typeface="Microsoft Sans Serif"/>
                <a:cs typeface="Microsoft Sans Serif"/>
              </a:rPr>
              <a:t>человека</a:t>
            </a:r>
            <a:r>
              <a:rPr sz="3200" spc="35" dirty="0">
                <a:latin typeface="Microsoft Sans Serif"/>
                <a:cs typeface="Microsoft Sans Serif"/>
              </a:rPr>
              <a:t> </a:t>
            </a:r>
            <a:r>
              <a:rPr sz="3200" spc="-25" dirty="0">
                <a:latin typeface="Microsoft Sans Serif"/>
                <a:cs typeface="Microsoft Sans Serif"/>
              </a:rPr>
              <a:t>понимать</a:t>
            </a:r>
            <a:r>
              <a:rPr sz="3200" spc="30" dirty="0">
                <a:latin typeface="Microsoft Sans Serif"/>
                <a:cs typeface="Microsoft Sans Serif"/>
              </a:rPr>
              <a:t> </a:t>
            </a:r>
            <a:r>
              <a:rPr sz="3200" spc="-5" dirty="0">
                <a:latin typeface="Microsoft Sans Serif"/>
                <a:cs typeface="Microsoft Sans Serif"/>
              </a:rPr>
              <a:t>и</a:t>
            </a:r>
            <a:r>
              <a:rPr sz="3200" spc="5" dirty="0">
                <a:latin typeface="Microsoft Sans Serif"/>
                <a:cs typeface="Microsoft Sans Serif"/>
              </a:rPr>
              <a:t> </a:t>
            </a:r>
            <a:r>
              <a:rPr sz="3200" spc="-25" dirty="0" err="1">
                <a:latin typeface="Microsoft Sans Serif"/>
                <a:cs typeface="Microsoft Sans Serif"/>
              </a:rPr>
              <a:t>использовать</a:t>
            </a:r>
            <a:r>
              <a:rPr lang="ru-RU" sz="3200" spc="-25" dirty="0">
                <a:latin typeface="Microsoft Sans Serif"/>
                <a:cs typeface="Microsoft Sans Serif"/>
              </a:rPr>
              <a:t> </a:t>
            </a:r>
            <a:r>
              <a:rPr sz="3200" spc="-15" dirty="0" err="1">
                <a:latin typeface="Microsoft Sans Serif"/>
                <a:cs typeface="Microsoft Sans Serif"/>
              </a:rPr>
              <a:t>письменные</a:t>
            </a:r>
            <a:r>
              <a:rPr sz="3200" spc="20" dirty="0">
                <a:latin typeface="Microsoft Sans Serif"/>
                <a:cs typeface="Microsoft Sans Serif"/>
              </a:rPr>
              <a:t> </a:t>
            </a:r>
            <a:r>
              <a:rPr sz="3200" spc="-25" dirty="0">
                <a:latin typeface="Microsoft Sans Serif"/>
                <a:cs typeface="Microsoft Sans Serif"/>
              </a:rPr>
              <a:t>тексты,</a:t>
            </a:r>
            <a:r>
              <a:rPr sz="3200" spc="15" dirty="0">
                <a:latin typeface="Microsoft Sans Serif"/>
                <a:cs typeface="Microsoft Sans Serif"/>
              </a:rPr>
              <a:t> </a:t>
            </a:r>
            <a:r>
              <a:rPr sz="3200" spc="-20" dirty="0">
                <a:latin typeface="Microsoft Sans Serif"/>
                <a:cs typeface="Microsoft Sans Serif"/>
              </a:rPr>
              <a:t>размышлять</a:t>
            </a:r>
            <a:r>
              <a:rPr sz="3200" spc="30" dirty="0">
                <a:latin typeface="Microsoft Sans Serif"/>
                <a:cs typeface="Microsoft Sans Serif"/>
              </a:rPr>
              <a:t> </a:t>
            </a:r>
            <a:r>
              <a:rPr sz="3200" dirty="0">
                <a:latin typeface="Microsoft Sans Serif"/>
                <a:cs typeface="Microsoft Sans Serif"/>
              </a:rPr>
              <a:t>о</a:t>
            </a:r>
            <a:r>
              <a:rPr sz="3200" spc="10" dirty="0">
                <a:latin typeface="Microsoft Sans Serif"/>
                <a:cs typeface="Microsoft Sans Serif"/>
              </a:rPr>
              <a:t> </a:t>
            </a:r>
            <a:r>
              <a:rPr sz="3200" spc="-10" dirty="0">
                <a:latin typeface="Microsoft Sans Serif"/>
                <a:cs typeface="Microsoft Sans Serif"/>
              </a:rPr>
              <a:t>них</a:t>
            </a:r>
            <a:r>
              <a:rPr sz="3200" spc="20" dirty="0">
                <a:latin typeface="Microsoft Sans Serif"/>
                <a:cs typeface="Microsoft Sans Serif"/>
              </a:rPr>
              <a:t> </a:t>
            </a:r>
            <a:r>
              <a:rPr sz="3200" spc="-5" dirty="0">
                <a:latin typeface="Microsoft Sans Serif"/>
                <a:cs typeface="Microsoft Sans Serif"/>
              </a:rPr>
              <a:t>и </a:t>
            </a:r>
            <a:r>
              <a:rPr sz="3200" dirty="0">
                <a:latin typeface="Microsoft Sans Serif"/>
                <a:cs typeface="Microsoft Sans Serif"/>
              </a:rPr>
              <a:t> </a:t>
            </a:r>
            <a:r>
              <a:rPr sz="3200" spc="-25" dirty="0">
                <a:latin typeface="Microsoft Sans Serif"/>
                <a:cs typeface="Microsoft Sans Serif"/>
              </a:rPr>
              <a:t>заниматься</a:t>
            </a:r>
            <a:r>
              <a:rPr sz="3200" spc="20" dirty="0">
                <a:latin typeface="Microsoft Sans Serif"/>
                <a:cs typeface="Microsoft Sans Serif"/>
              </a:rPr>
              <a:t> </a:t>
            </a:r>
            <a:r>
              <a:rPr sz="3200" spc="-20" dirty="0">
                <a:latin typeface="Microsoft Sans Serif"/>
                <a:cs typeface="Microsoft Sans Serif"/>
              </a:rPr>
              <a:t>чтением,</a:t>
            </a:r>
            <a:r>
              <a:rPr sz="3200" spc="10" dirty="0">
                <a:latin typeface="Microsoft Sans Serif"/>
                <a:cs typeface="Microsoft Sans Serif"/>
              </a:rPr>
              <a:t> </a:t>
            </a:r>
            <a:r>
              <a:rPr sz="3200" spc="5" dirty="0">
                <a:latin typeface="Microsoft Sans Serif"/>
                <a:cs typeface="Microsoft Sans Serif"/>
              </a:rPr>
              <a:t>для</a:t>
            </a:r>
            <a:r>
              <a:rPr sz="3200" spc="20" dirty="0">
                <a:latin typeface="Microsoft Sans Serif"/>
                <a:cs typeface="Microsoft Sans Serif"/>
              </a:rPr>
              <a:t> </a:t>
            </a:r>
            <a:r>
              <a:rPr sz="3200" spc="-30" dirty="0">
                <a:latin typeface="Microsoft Sans Serif"/>
                <a:cs typeface="Microsoft Sans Serif"/>
              </a:rPr>
              <a:t>того,</a:t>
            </a:r>
            <a:r>
              <a:rPr sz="3200" spc="10" dirty="0">
                <a:latin typeface="Microsoft Sans Serif"/>
                <a:cs typeface="Microsoft Sans Serif"/>
              </a:rPr>
              <a:t> </a:t>
            </a:r>
            <a:r>
              <a:rPr sz="3200" spc="-15" dirty="0">
                <a:latin typeface="Microsoft Sans Serif"/>
                <a:cs typeface="Microsoft Sans Serif"/>
              </a:rPr>
              <a:t>чтобы</a:t>
            </a:r>
            <a:r>
              <a:rPr sz="3200" spc="20" dirty="0">
                <a:latin typeface="Microsoft Sans Serif"/>
                <a:cs typeface="Microsoft Sans Serif"/>
              </a:rPr>
              <a:t> </a:t>
            </a:r>
            <a:r>
              <a:rPr sz="3200" spc="-20" dirty="0">
                <a:latin typeface="Microsoft Sans Serif"/>
                <a:cs typeface="Microsoft Sans Serif"/>
              </a:rPr>
              <a:t>достигать </a:t>
            </a:r>
            <a:r>
              <a:rPr sz="3200" spc="-625" dirty="0">
                <a:latin typeface="Microsoft Sans Serif"/>
                <a:cs typeface="Microsoft Sans Serif"/>
              </a:rPr>
              <a:t> </a:t>
            </a:r>
            <a:r>
              <a:rPr sz="3200" spc="-10" dirty="0">
                <a:latin typeface="Microsoft Sans Serif"/>
                <a:cs typeface="Microsoft Sans Serif"/>
              </a:rPr>
              <a:t>своих</a:t>
            </a:r>
            <a:r>
              <a:rPr sz="3200" spc="10" dirty="0">
                <a:latin typeface="Microsoft Sans Serif"/>
                <a:cs typeface="Microsoft Sans Serif"/>
              </a:rPr>
              <a:t> </a:t>
            </a:r>
            <a:r>
              <a:rPr sz="3200" spc="-20" dirty="0">
                <a:latin typeface="Microsoft Sans Serif"/>
                <a:cs typeface="Microsoft Sans Serif"/>
              </a:rPr>
              <a:t>целей,</a:t>
            </a:r>
            <a:r>
              <a:rPr sz="3200" spc="15" dirty="0">
                <a:latin typeface="Microsoft Sans Serif"/>
                <a:cs typeface="Microsoft Sans Serif"/>
              </a:rPr>
              <a:t> </a:t>
            </a:r>
            <a:r>
              <a:rPr sz="3200" spc="-10" dirty="0">
                <a:latin typeface="Microsoft Sans Serif"/>
                <a:cs typeface="Microsoft Sans Serif"/>
              </a:rPr>
              <a:t>расширять</a:t>
            </a:r>
            <a:r>
              <a:rPr sz="3200" spc="40" dirty="0">
                <a:latin typeface="Microsoft Sans Serif"/>
                <a:cs typeface="Microsoft Sans Serif"/>
              </a:rPr>
              <a:t> </a:t>
            </a:r>
            <a:r>
              <a:rPr sz="3200" spc="-10" dirty="0">
                <a:latin typeface="Microsoft Sans Serif"/>
                <a:cs typeface="Microsoft Sans Serif"/>
              </a:rPr>
              <a:t>свои</a:t>
            </a:r>
            <a:r>
              <a:rPr sz="3200" spc="20" dirty="0">
                <a:latin typeface="Microsoft Sans Serif"/>
                <a:cs typeface="Microsoft Sans Serif"/>
              </a:rPr>
              <a:t> </a:t>
            </a:r>
            <a:r>
              <a:rPr sz="3200" spc="-25" dirty="0">
                <a:latin typeface="Microsoft Sans Serif"/>
                <a:cs typeface="Microsoft Sans Serif"/>
              </a:rPr>
              <a:t>знания</a:t>
            </a:r>
            <a:r>
              <a:rPr sz="3200" spc="30" dirty="0">
                <a:latin typeface="Microsoft Sans Serif"/>
                <a:cs typeface="Microsoft Sans Serif"/>
              </a:rPr>
              <a:t> </a:t>
            </a:r>
            <a:r>
              <a:rPr sz="3200" spc="-5" dirty="0">
                <a:latin typeface="Microsoft Sans Serif"/>
                <a:cs typeface="Microsoft Sans Serif"/>
              </a:rPr>
              <a:t>и</a:t>
            </a:r>
            <a:endParaRPr sz="3200" dirty="0">
              <a:latin typeface="Microsoft Sans Serif"/>
              <a:cs typeface="Microsoft Sans Serif"/>
            </a:endParaRPr>
          </a:p>
          <a:p>
            <a:pPr marL="12700" marR="1001394">
              <a:spcBef>
                <a:spcPts val="10"/>
              </a:spcBef>
            </a:pPr>
            <a:r>
              <a:rPr sz="3200" spc="-30" dirty="0">
                <a:latin typeface="Microsoft Sans Serif"/>
                <a:cs typeface="Microsoft Sans Serif"/>
              </a:rPr>
              <a:t>возможности,</a:t>
            </a:r>
            <a:r>
              <a:rPr sz="3200" spc="-15" dirty="0">
                <a:latin typeface="Microsoft Sans Serif"/>
                <a:cs typeface="Microsoft Sans Serif"/>
              </a:rPr>
              <a:t> участвовать</a:t>
            </a:r>
            <a:r>
              <a:rPr sz="3200" spc="15" dirty="0">
                <a:latin typeface="Microsoft Sans Serif"/>
                <a:cs typeface="Microsoft Sans Serif"/>
              </a:rPr>
              <a:t> </a:t>
            </a:r>
            <a:r>
              <a:rPr sz="3200" dirty="0">
                <a:latin typeface="Microsoft Sans Serif"/>
                <a:cs typeface="Microsoft Sans Serif"/>
              </a:rPr>
              <a:t>в</a:t>
            </a:r>
            <a:r>
              <a:rPr sz="3200" spc="15" dirty="0">
                <a:latin typeface="Microsoft Sans Serif"/>
                <a:cs typeface="Microsoft Sans Serif"/>
              </a:rPr>
              <a:t> </a:t>
            </a:r>
            <a:r>
              <a:rPr sz="3200" spc="-5" dirty="0">
                <a:latin typeface="Microsoft Sans Serif"/>
                <a:cs typeface="Microsoft Sans Serif"/>
              </a:rPr>
              <a:t>социальной </a:t>
            </a:r>
            <a:r>
              <a:rPr sz="3200" spc="-625" dirty="0">
                <a:latin typeface="Microsoft Sans Serif"/>
                <a:cs typeface="Microsoft Sans Serif"/>
              </a:rPr>
              <a:t> </a:t>
            </a:r>
            <a:r>
              <a:rPr sz="3200" spc="-40" dirty="0">
                <a:latin typeface="Microsoft Sans Serif"/>
                <a:cs typeface="Microsoft Sans Serif"/>
              </a:rPr>
              <a:t>жизни.</a:t>
            </a:r>
            <a:endParaRPr sz="3200" dirty="0">
              <a:latin typeface="Microsoft Sans Serif"/>
              <a:cs typeface="Microsoft Sans Serif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29896" y="1977821"/>
            <a:ext cx="1822582" cy="23155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ED6E715-073E-9387-8CE1-5CA7BB233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496335B6-0E7E-7E67-61A3-58D800805EC7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400"/>
            <a:ext cx="10462868" cy="6347587"/>
          </a:xfrm>
        </p:spPr>
      </p:pic>
    </p:spTree>
    <p:extLst>
      <p:ext uri="{BB962C8B-B14F-4D97-AF65-F5344CB8AC3E}">
        <p14:creationId xmlns:p14="http://schemas.microsoft.com/office/powerpoint/2010/main" val="375763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5F8157-5124-BFF0-C812-BEA8F370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09600" y="178676"/>
            <a:ext cx="3962400" cy="3773804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 rtl="0">
              <a:lnSpc>
                <a:spcPct val="90000"/>
              </a:lnSpc>
              <a:spcBef>
                <a:spcPct val="0"/>
              </a:spcBef>
            </a:pPr>
            <a:r>
              <a:rPr lang="en-US" sz="2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Усиление</a:t>
            </a:r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внимания</a:t>
            </a:r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к </a:t>
            </a:r>
            <a:r>
              <a:rPr lang="en-US" sz="2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формированию</a:t>
            </a:r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функциональной</a:t>
            </a:r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грамотности</a:t>
            </a:r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школьников</a:t>
            </a:r>
            <a:r>
              <a:rPr lang="ru-RU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</a:t>
            </a:r>
            <a:br>
              <a:rPr lang="ru-RU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ru-RU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ФГОС НОО, ФГОС ООО</a:t>
            </a:r>
            <a:endParaRPr lang="en-US" sz="28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Объект 8">
            <a:extLst>
              <a:ext uri="{FF2B5EF4-FFF2-40B4-BE49-F238E27FC236}">
                <a16:creationId xmlns:a16="http://schemas.microsoft.com/office/drawing/2014/main" id="{7E39C744-846D-13C3-6A91-68262FF4875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799" y="152400"/>
            <a:ext cx="9579426" cy="564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69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4C3EBD-B966-ACF3-5CC6-8D047AD3F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81000"/>
            <a:ext cx="5323715" cy="107819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400" dirty="0"/>
              <a:t>Специфика предмета «Иностранный язык»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01EB93-2446-5582-ACBE-4B9BEB0EE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219" y="1804670"/>
            <a:ext cx="7588895" cy="4748530"/>
          </a:xfrm>
        </p:spPr>
        <p:txBody>
          <a:bodyPr anchor="t">
            <a:normAutofit fontScale="77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</a:t>
            </a:r>
            <a:r>
              <a:rPr kumimoji="0" lang="ru-RU" sz="33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уроке иностранного языка мы прежде всего формируем и развиваем такие компоненты функциональной грамотности, как:</a:t>
            </a:r>
          </a:p>
          <a:p>
            <a:pPr rtl="0">
              <a:lnSpc>
                <a:spcPct val="90000"/>
              </a:lnSpc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kumimoji="0" lang="ru-RU" sz="33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Читательская грамотность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Глобальные компетенции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Креативное мышление и критическое мышление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lang="ru-RU" sz="31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sz="31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ажна</a:t>
            </a: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практическая направленность уроков: знания должны быть применимы на практике.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lang="ru-RU" sz="31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Большинство заданий имеют коммуникативную направленность.</a:t>
            </a:r>
            <a:endParaRPr kumimoji="0" lang="ru-RU" sz="3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lang="ru-RU" sz="31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sz="3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Умения общаться и сотрудничать реализуются через работу в парах, группах, выполнение совместных заданий, проектов.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lang="ru-RU" sz="31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31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88A66B-515D-8CAF-ACDA-ADC321260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001000" y="1573279"/>
            <a:ext cx="3379721" cy="337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94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B24796A-C1F6-4B21-B963-70E55A144F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82342"/>
          </a:xfrm>
          <a:custGeom>
            <a:avLst/>
            <a:gdLst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67374 w 12192000"/>
              <a:gd name="connsiteY53" fmla="*/ 195957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288078 w 12192000"/>
              <a:gd name="connsiteY59" fmla="*/ 19652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351578 w 12192000"/>
              <a:gd name="connsiteY59" fmla="*/ 19144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351578 w 12192000"/>
              <a:gd name="connsiteY58" fmla="*/ 1914422 h 3482342"/>
              <a:gd name="connsiteX59" fmla="*/ 8248914 w 12192000"/>
              <a:gd name="connsiteY59" fmla="*/ 195417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17124 w 12192000"/>
              <a:gd name="connsiteY69" fmla="*/ 1837109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700779 w 12192000"/>
              <a:gd name="connsiteY75" fmla="*/ 1907344 h 3482342"/>
              <a:gd name="connsiteX76" fmla="*/ 6672513 w 12192000"/>
              <a:gd name="connsiteY76" fmla="*/ 1926452 h 3482342"/>
              <a:gd name="connsiteX77" fmla="*/ 6633549 w 12192000"/>
              <a:gd name="connsiteY77" fmla="*/ 1936255 h 3482342"/>
              <a:gd name="connsiteX78" fmla="*/ 6444344 w 12192000"/>
              <a:gd name="connsiteY78" fmla="*/ 1969663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42310 w 12192000"/>
              <a:gd name="connsiteY82" fmla="*/ 2092510 h 3482342"/>
              <a:gd name="connsiteX83" fmla="*/ 6007916 w 12192000"/>
              <a:gd name="connsiteY83" fmla="*/ 2143752 h 3482342"/>
              <a:gd name="connsiteX84" fmla="*/ 5894610 w 12192000"/>
              <a:gd name="connsiteY84" fmla="*/ 2130684 h 3482342"/>
              <a:gd name="connsiteX85" fmla="*/ 5817682 w 12192000"/>
              <a:gd name="connsiteY85" fmla="*/ 2157358 h 3482342"/>
              <a:gd name="connsiteX86" fmla="*/ 5591469 w 12192000"/>
              <a:gd name="connsiteY86" fmla="*/ 2178389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291263 w 12192000"/>
              <a:gd name="connsiteY89" fmla="*/ 2239182 h 3482342"/>
              <a:gd name="connsiteX90" fmla="*/ 5240857 w 12192000"/>
              <a:gd name="connsiteY90" fmla="*/ 2289444 h 3482342"/>
              <a:gd name="connsiteX91" fmla="*/ 5173523 w 12192000"/>
              <a:gd name="connsiteY91" fmla="*/ 2309057 h 3482342"/>
              <a:gd name="connsiteX92" fmla="*/ 5148543 w 12192000"/>
              <a:gd name="connsiteY92" fmla="*/ 2282356 h 3482342"/>
              <a:gd name="connsiteX93" fmla="*/ 5079548 w 12192000"/>
              <a:gd name="connsiteY93" fmla="*/ 2313485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48914 w 12192000"/>
              <a:gd name="connsiteY58" fmla="*/ 195417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45228 w 12192000"/>
              <a:gd name="connsiteY57" fmla="*/ 19398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30392 w 12192000"/>
              <a:gd name="connsiteY55" fmla="*/ 18985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0392 w 12192000"/>
              <a:gd name="connsiteY54" fmla="*/ 18985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0447 w 12192000"/>
              <a:gd name="connsiteY23" fmla="*/ 12870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294073 w 12192000"/>
              <a:gd name="connsiteY17" fmla="*/ 89726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01920 w 12192000"/>
              <a:gd name="connsiteY16" fmla="*/ 81310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98231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32727 w 12192000"/>
              <a:gd name="connsiteY21" fmla="*/ 1341335 h 3482342"/>
              <a:gd name="connsiteX22" fmla="*/ 10720408 w 12192000"/>
              <a:gd name="connsiteY22" fmla="*/ 1344999 h 3482342"/>
              <a:gd name="connsiteX23" fmla="*/ 10635456 w 12192000"/>
              <a:gd name="connsiteY23" fmla="*/ 1337688 h 3482342"/>
              <a:gd name="connsiteX24" fmla="*/ 10629954 w 12192000"/>
              <a:gd name="connsiteY24" fmla="*/ 1330628 h 3482342"/>
              <a:gd name="connsiteX25" fmla="*/ 10623883 w 12192000"/>
              <a:gd name="connsiteY25" fmla="*/ 1332776 h 3482342"/>
              <a:gd name="connsiteX26" fmla="*/ 10622090 w 12192000"/>
              <a:gd name="connsiteY26" fmla="*/ 1341385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524524 w 12192000"/>
              <a:gd name="connsiteY50" fmla="*/ 1902425 h 3482342"/>
              <a:gd name="connsiteX51" fmla="*/ 8436742 w 12192000"/>
              <a:gd name="connsiteY51" fmla="*/ 1923967 h 3482342"/>
              <a:gd name="connsiteX52" fmla="*/ 8345228 w 12192000"/>
              <a:gd name="connsiteY52" fmla="*/ 1939822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17124 w 12192000"/>
              <a:gd name="connsiteY63" fmla="*/ 1837109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700779 w 12192000"/>
              <a:gd name="connsiteY69" fmla="*/ 1907344 h 3482342"/>
              <a:gd name="connsiteX70" fmla="*/ 6672513 w 12192000"/>
              <a:gd name="connsiteY70" fmla="*/ 1926452 h 3482342"/>
              <a:gd name="connsiteX71" fmla="*/ 6633549 w 12192000"/>
              <a:gd name="connsiteY71" fmla="*/ 1936255 h 3482342"/>
              <a:gd name="connsiteX72" fmla="*/ 6444344 w 12192000"/>
              <a:gd name="connsiteY72" fmla="*/ 1969663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42310 w 12192000"/>
              <a:gd name="connsiteY76" fmla="*/ 2092510 h 3482342"/>
              <a:gd name="connsiteX77" fmla="*/ 6007916 w 12192000"/>
              <a:gd name="connsiteY77" fmla="*/ 2143752 h 3482342"/>
              <a:gd name="connsiteX78" fmla="*/ 5894610 w 12192000"/>
              <a:gd name="connsiteY78" fmla="*/ 2130684 h 3482342"/>
              <a:gd name="connsiteX79" fmla="*/ 5817682 w 12192000"/>
              <a:gd name="connsiteY79" fmla="*/ 2157358 h 3482342"/>
              <a:gd name="connsiteX80" fmla="*/ 5591469 w 12192000"/>
              <a:gd name="connsiteY80" fmla="*/ 2178389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291263 w 12192000"/>
              <a:gd name="connsiteY83" fmla="*/ 2239182 h 3482342"/>
              <a:gd name="connsiteX84" fmla="*/ 5240857 w 12192000"/>
              <a:gd name="connsiteY84" fmla="*/ 2289444 h 3482342"/>
              <a:gd name="connsiteX85" fmla="*/ 5173523 w 12192000"/>
              <a:gd name="connsiteY85" fmla="*/ 2309057 h 3482342"/>
              <a:gd name="connsiteX86" fmla="*/ 5148543 w 12192000"/>
              <a:gd name="connsiteY86" fmla="*/ 2282356 h 3482342"/>
              <a:gd name="connsiteX87" fmla="*/ 5079548 w 12192000"/>
              <a:gd name="connsiteY87" fmla="*/ 2313485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720408 w 12192000"/>
              <a:gd name="connsiteY21" fmla="*/ 134499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524524 w 12192000"/>
              <a:gd name="connsiteY48" fmla="*/ 1902425 h 3482342"/>
              <a:gd name="connsiteX49" fmla="*/ 8436742 w 12192000"/>
              <a:gd name="connsiteY49" fmla="*/ 1923967 h 3482342"/>
              <a:gd name="connsiteX50" fmla="*/ 8345228 w 12192000"/>
              <a:gd name="connsiteY50" fmla="*/ 1939822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17124 w 12192000"/>
              <a:gd name="connsiteY61" fmla="*/ 1837109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700779 w 12192000"/>
              <a:gd name="connsiteY67" fmla="*/ 1907344 h 3482342"/>
              <a:gd name="connsiteX68" fmla="*/ 6672513 w 12192000"/>
              <a:gd name="connsiteY68" fmla="*/ 1926452 h 3482342"/>
              <a:gd name="connsiteX69" fmla="*/ 6633549 w 12192000"/>
              <a:gd name="connsiteY69" fmla="*/ 1936255 h 3482342"/>
              <a:gd name="connsiteX70" fmla="*/ 6444344 w 12192000"/>
              <a:gd name="connsiteY70" fmla="*/ 1969663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42310 w 12192000"/>
              <a:gd name="connsiteY74" fmla="*/ 2092510 h 3482342"/>
              <a:gd name="connsiteX75" fmla="*/ 6007916 w 12192000"/>
              <a:gd name="connsiteY75" fmla="*/ 2143752 h 3482342"/>
              <a:gd name="connsiteX76" fmla="*/ 5894610 w 12192000"/>
              <a:gd name="connsiteY76" fmla="*/ 2130684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291263 w 12192000"/>
              <a:gd name="connsiteY81" fmla="*/ 2239182 h 3482342"/>
              <a:gd name="connsiteX82" fmla="*/ 5240857 w 12192000"/>
              <a:gd name="connsiteY82" fmla="*/ 2289444 h 3482342"/>
              <a:gd name="connsiteX83" fmla="*/ 5173523 w 12192000"/>
              <a:gd name="connsiteY83" fmla="*/ 2309057 h 3482342"/>
              <a:gd name="connsiteX84" fmla="*/ 5148543 w 12192000"/>
              <a:gd name="connsiteY84" fmla="*/ 2282356 h 3482342"/>
              <a:gd name="connsiteX85" fmla="*/ 5079548 w 12192000"/>
              <a:gd name="connsiteY85" fmla="*/ 2313485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17124 w 12192000"/>
              <a:gd name="connsiteY59" fmla="*/ 1837109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700779 w 12192000"/>
              <a:gd name="connsiteY65" fmla="*/ 1907344 h 3482342"/>
              <a:gd name="connsiteX66" fmla="*/ 6672513 w 12192000"/>
              <a:gd name="connsiteY66" fmla="*/ 1926452 h 3482342"/>
              <a:gd name="connsiteX67" fmla="*/ 6633549 w 12192000"/>
              <a:gd name="connsiteY67" fmla="*/ 1936255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07916 w 12192000"/>
              <a:gd name="connsiteY73" fmla="*/ 2143752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291263 w 12192000"/>
              <a:gd name="connsiteY79" fmla="*/ 2239182 h 3482342"/>
              <a:gd name="connsiteX80" fmla="*/ 5240857 w 12192000"/>
              <a:gd name="connsiteY80" fmla="*/ 2289444 h 3482342"/>
              <a:gd name="connsiteX81" fmla="*/ 5173523 w 12192000"/>
              <a:gd name="connsiteY81" fmla="*/ 2309057 h 3482342"/>
              <a:gd name="connsiteX82" fmla="*/ 5148543 w 12192000"/>
              <a:gd name="connsiteY82" fmla="*/ 2282356 h 3482342"/>
              <a:gd name="connsiteX83" fmla="*/ 5079548 w 12192000"/>
              <a:gd name="connsiteY83" fmla="*/ 2313485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33796 w 12192000"/>
              <a:gd name="connsiteY80" fmla="*/ 2268260 h 3482342"/>
              <a:gd name="connsiteX81" fmla="*/ 5173523 w 12192000"/>
              <a:gd name="connsiteY81" fmla="*/ 2309057 h 3482342"/>
              <a:gd name="connsiteX82" fmla="*/ 5123830 w 12192000"/>
              <a:gd name="connsiteY82" fmla="*/ 2307070 h 3482342"/>
              <a:gd name="connsiteX83" fmla="*/ 5065426 w 12192000"/>
              <a:gd name="connsiteY83" fmla="*/ 2324076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173523 w 12192000"/>
              <a:gd name="connsiteY82" fmla="*/ 2309057 h 3482342"/>
              <a:gd name="connsiteX83" fmla="*/ 5123830 w 12192000"/>
              <a:gd name="connsiteY83" fmla="*/ 2307070 h 3482342"/>
              <a:gd name="connsiteX84" fmla="*/ 5065426 w 12192000"/>
              <a:gd name="connsiteY84" fmla="*/ 2324076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212786 w 12192000"/>
              <a:gd name="connsiteY82" fmla="*/ 2296592 h 3482342"/>
              <a:gd name="connsiteX83" fmla="*/ 5173523 w 12192000"/>
              <a:gd name="connsiteY83" fmla="*/ 2309057 h 3482342"/>
              <a:gd name="connsiteX84" fmla="*/ 5123830 w 12192000"/>
              <a:gd name="connsiteY84" fmla="*/ 2307070 h 3482342"/>
              <a:gd name="connsiteX85" fmla="*/ 5065426 w 12192000"/>
              <a:gd name="connsiteY85" fmla="*/ 2324076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52860 w 12192000"/>
              <a:gd name="connsiteY76" fmla="*/ 2180085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336354 w 12192000"/>
              <a:gd name="connsiteY79" fmla="*/ 2218920 h 3482342"/>
              <a:gd name="connsiteX80" fmla="*/ 5291263 w 12192000"/>
              <a:gd name="connsiteY80" fmla="*/ 2239182 h 3482342"/>
              <a:gd name="connsiteX81" fmla="*/ 5255152 w 12192000"/>
              <a:gd name="connsiteY81" fmla="*/ 2247164 h 3482342"/>
              <a:gd name="connsiteX82" fmla="*/ 5233796 w 12192000"/>
              <a:gd name="connsiteY82" fmla="*/ 2268260 h 3482342"/>
              <a:gd name="connsiteX83" fmla="*/ 5212786 w 12192000"/>
              <a:gd name="connsiteY83" fmla="*/ 2296592 h 3482342"/>
              <a:gd name="connsiteX84" fmla="*/ 5173523 w 12192000"/>
              <a:gd name="connsiteY84" fmla="*/ 2309057 h 3482342"/>
              <a:gd name="connsiteX85" fmla="*/ 5123830 w 12192000"/>
              <a:gd name="connsiteY85" fmla="*/ 2307070 h 3482342"/>
              <a:gd name="connsiteX86" fmla="*/ 5065426 w 12192000"/>
              <a:gd name="connsiteY86" fmla="*/ 2324076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947131 w 12192000"/>
              <a:gd name="connsiteY73" fmla="*/ 2148310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52860 w 12192000"/>
              <a:gd name="connsiteY77" fmla="*/ 2180085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336354 w 12192000"/>
              <a:gd name="connsiteY80" fmla="*/ 2218920 h 3482342"/>
              <a:gd name="connsiteX81" fmla="*/ 5291263 w 12192000"/>
              <a:gd name="connsiteY81" fmla="*/ 2239182 h 3482342"/>
              <a:gd name="connsiteX82" fmla="*/ 5255152 w 12192000"/>
              <a:gd name="connsiteY82" fmla="*/ 2247164 h 3482342"/>
              <a:gd name="connsiteX83" fmla="*/ 5233796 w 12192000"/>
              <a:gd name="connsiteY83" fmla="*/ 2268260 h 3482342"/>
              <a:gd name="connsiteX84" fmla="*/ 5212786 w 12192000"/>
              <a:gd name="connsiteY84" fmla="*/ 2296592 h 3482342"/>
              <a:gd name="connsiteX85" fmla="*/ 5173523 w 12192000"/>
              <a:gd name="connsiteY85" fmla="*/ 2309057 h 3482342"/>
              <a:gd name="connsiteX86" fmla="*/ 5123830 w 12192000"/>
              <a:gd name="connsiteY86" fmla="*/ 2307070 h 3482342"/>
              <a:gd name="connsiteX87" fmla="*/ 5065426 w 12192000"/>
              <a:gd name="connsiteY87" fmla="*/ 2324076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52860 w 12192000"/>
              <a:gd name="connsiteY78" fmla="*/ 2180085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336354 w 12192000"/>
              <a:gd name="connsiteY81" fmla="*/ 2218920 h 3482342"/>
              <a:gd name="connsiteX82" fmla="*/ 5291263 w 12192000"/>
              <a:gd name="connsiteY82" fmla="*/ 2239182 h 3482342"/>
              <a:gd name="connsiteX83" fmla="*/ 5255152 w 12192000"/>
              <a:gd name="connsiteY83" fmla="*/ 2247164 h 3482342"/>
              <a:gd name="connsiteX84" fmla="*/ 5233796 w 12192000"/>
              <a:gd name="connsiteY84" fmla="*/ 2268260 h 3482342"/>
              <a:gd name="connsiteX85" fmla="*/ 5212786 w 12192000"/>
              <a:gd name="connsiteY85" fmla="*/ 2296592 h 3482342"/>
              <a:gd name="connsiteX86" fmla="*/ 5173523 w 12192000"/>
              <a:gd name="connsiteY86" fmla="*/ 2309057 h 3482342"/>
              <a:gd name="connsiteX87" fmla="*/ 5123830 w 12192000"/>
              <a:gd name="connsiteY87" fmla="*/ 2307070 h 3482342"/>
              <a:gd name="connsiteX88" fmla="*/ 5065426 w 12192000"/>
              <a:gd name="connsiteY88" fmla="*/ 2324076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735300 w 12192000"/>
              <a:gd name="connsiteY78" fmla="*/ 2158902 h 3482342"/>
              <a:gd name="connsiteX79" fmla="*/ 5591469 w 12192000"/>
              <a:gd name="connsiteY79" fmla="*/ 2178389 h 3482342"/>
              <a:gd name="connsiteX80" fmla="*/ 5452860 w 12192000"/>
              <a:gd name="connsiteY80" fmla="*/ 2180085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336354 w 12192000"/>
              <a:gd name="connsiteY83" fmla="*/ 2218920 h 3482342"/>
              <a:gd name="connsiteX84" fmla="*/ 5291263 w 12192000"/>
              <a:gd name="connsiteY84" fmla="*/ 2239182 h 3482342"/>
              <a:gd name="connsiteX85" fmla="*/ 5255152 w 12192000"/>
              <a:gd name="connsiteY85" fmla="*/ 2247164 h 3482342"/>
              <a:gd name="connsiteX86" fmla="*/ 5233796 w 12192000"/>
              <a:gd name="connsiteY86" fmla="*/ 2268260 h 3482342"/>
              <a:gd name="connsiteX87" fmla="*/ 5212786 w 12192000"/>
              <a:gd name="connsiteY87" fmla="*/ 2296592 h 3482342"/>
              <a:gd name="connsiteX88" fmla="*/ 5173523 w 12192000"/>
              <a:gd name="connsiteY88" fmla="*/ 2309057 h 3482342"/>
              <a:gd name="connsiteX89" fmla="*/ 5123830 w 12192000"/>
              <a:gd name="connsiteY89" fmla="*/ 2307070 h 3482342"/>
              <a:gd name="connsiteX90" fmla="*/ 5065426 w 12192000"/>
              <a:gd name="connsiteY90" fmla="*/ 2324076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56576 w 12192000"/>
              <a:gd name="connsiteY73" fmla="*/ 2134188 h 3482342"/>
              <a:gd name="connsiteX74" fmla="*/ 6007916 w 12192000"/>
              <a:gd name="connsiteY74" fmla="*/ 2143752 h 3482342"/>
              <a:gd name="connsiteX75" fmla="*/ 5947131 w 12192000"/>
              <a:gd name="connsiteY75" fmla="*/ 2148310 h 3482342"/>
              <a:gd name="connsiteX76" fmla="*/ 5898141 w 12192000"/>
              <a:gd name="connsiteY76" fmla="*/ 2144806 h 3482342"/>
              <a:gd name="connsiteX77" fmla="*/ 5855337 w 12192000"/>
              <a:gd name="connsiteY77" fmla="*/ 2137719 h 3482342"/>
              <a:gd name="connsiteX78" fmla="*/ 5817682 w 12192000"/>
              <a:gd name="connsiteY78" fmla="*/ 2157358 h 3482342"/>
              <a:gd name="connsiteX79" fmla="*/ 5735300 w 12192000"/>
              <a:gd name="connsiteY79" fmla="*/ 2158902 h 3482342"/>
              <a:gd name="connsiteX80" fmla="*/ 5591469 w 12192000"/>
              <a:gd name="connsiteY80" fmla="*/ 2178389 h 3482342"/>
              <a:gd name="connsiteX81" fmla="*/ 5452860 w 12192000"/>
              <a:gd name="connsiteY81" fmla="*/ 2180085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336354 w 12192000"/>
              <a:gd name="connsiteY84" fmla="*/ 2218920 h 3482342"/>
              <a:gd name="connsiteX85" fmla="*/ 5291263 w 12192000"/>
              <a:gd name="connsiteY85" fmla="*/ 2239182 h 3482342"/>
              <a:gd name="connsiteX86" fmla="*/ 5255152 w 12192000"/>
              <a:gd name="connsiteY86" fmla="*/ 2247164 h 3482342"/>
              <a:gd name="connsiteX87" fmla="*/ 5233796 w 12192000"/>
              <a:gd name="connsiteY87" fmla="*/ 2268260 h 3482342"/>
              <a:gd name="connsiteX88" fmla="*/ 5212786 w 12192000"/>
              <a:gd name="connsiteY88" fmla="*/ 2296592 h 3482342"/>
              <a:gd name="connsiteX89" fmla="*/ 5173523 w 12192000"/>
              <a:gd name="connsiteY89" fmla="*/ 2309057 h 3482342"/>
              <a:gd name="connsiteX90" fmla="*/ 5123830 w 12192000"/>
              <a:gd name="connsiteY90" fmla="*/ 2307070 h 3482342"/>
              <a:gd name="connsiteX91" fmla="*/ 5065426 w 12192000"/>
              <a:gd name="connsiteY91" fmla="*/ 2324076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38780 w 12192000"/>
              <a:gd name="connsiteY73" fmla="*/ 2081918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056576 w 12192000"/>
              <a:gd name="connsiteY75" fmla="*/ 2134188 h 3482342"/>
              <a:gd name="connsiteX76" fmla="*/ 6007916 w 12192000"/>
              <a:gd name="connsiteY76" fmla="*/ 2143752 h 3482342"/>
              <a:gd name="connsiteX77" fmla="*/ 5947131 w 12192000"/>
              <a:gd name="connsiteY77" fmla="*/ 2148310 h 3482342"/>
              <a:gd name="connsiteX78" fmla="*/ 5898141 w 12192000"/>
              <a:gd name="connsiteY78" fmla="*/ 2144806 h 3482342"/>
              <a:gd name="connsiteX79" fmla="*/ 5855337 w 12192000"/>
              <a:gd name="connsiteY79" fmla="*/ 2137719 h 3482342"/>
              <a:gd name="connsiteX80" fmla="*/ 5817682 w 12192000"/>
              <a:gd name="connsiteY80" fmla="*/ 2157358 h 3482342"/>
              <a:gd name="connsiteX81" fmla="*/ 5735300 w 12192000"/>
              <a:gd name="connsiteY81" fmla="*/ 2158902 h 3482342"/>
              <a:gd name="connsiteX82" fmla="*/ 5591469 w 12192000"/>
              <a:gd name="connsiteY82" fmla="*/ 2178389 h 3482342"/>
              <a:gd name="connsiteX83" fmla="*/ 5452860 w 12192000"/>
              <a:gd name="connsiteY83" fmla="*/ 2180085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336354 w 12192000"/>
              <a:gd name="connsiteY86" fmla="*/ 2218920 h 3482342"/>
              <a:gd name="connsiteX87" fmla="*/ 5291263 w 12192000"/>
              <a:gd name="connsiteY87" fmla="*/ 2239182 h 3482342"/>
              <a:gd name="connsiteX88" fmla="*/ 5255152 w 12192000"/>
              <a:gd name="connsiteY88" fmla="*/ 2247164 h 3482342"/>
              <a:gd name="connsiteX89" fmla="*/ 5233796 w 12192000"/>
              <a:gd name="connsiteY89" fmla="*/ 2268260 h 3482342"/>
              <a:gd name="connsiteX90" fmla="*/ 5212786 w 12192000"/>
              <a:gd name="connsiteY90" fmla="*/ 2296592 h 3482342"/>
              <a:gd name="connsiteX91" fmla="*/ 5173523 w 12192000"/>
              <a:gd name="connsiteY91" fmla="*/ 2309057 h 3482342"/>
              <a:gd name="connsiteX92" fmla="*/ 5123830 w 12192000"/>
              <a:gd name="connsiteY92" fmla="*/ 2307070 h 3482342"/>
              <a:gd name="connsiteX93" fmla="*/ 5065426 w 12192000"/>
              <a:gd name="connsiteY93" fmla="*/ 2324076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34188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50998 w 12192000"/>
              <a:gd name="connsiteY21" fmla="*/ 1269215 h 3482342"/>
              <a:gd name="connsiteX22" fmla="*/ 10815658 w 12192000"/>
              <a:gd name="connsiteY22" fmla="*/ 1287849 h 3482342"/>
              <a:gd name="connsiteX23" fmla="*/ 10679906 w 12192000"/>
              <a:gd name="connsiteY23" fmla="*/ 1324988 h 3482342"/>
              <a:gd name="connsiteX24" fmla="*/ 10636304 w 12192000"/>
              <a:gd name="connsiteY24" fmla="*/ 1317928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495949 w 12192000"/>
              <a:gd name="connsiteY48" fmla="*/ 1902425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41837 w 12192000"/>
              <a:gd name="connsiteY59" fmla="*/ 1840640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686657 w 12192000"/>
              <a:gd name="connsiteY65" fmla="*/ 1907344 h 3482342"/>
              <a:gd name="connsiteX66" fmla="*/ 6651330 w 12192000"/>
              <a:gd name="connsiteY66" fmla="*/ 1922921 h 3482342"/>
              <a:gd name="connsiteX67" fmla="*/ 6622958 w 12192000"/>
              <a:gd name="connsiteY67" fmla="*/ 1936255 h 3482342"/>
              <a:gd name="connsiteX68" fmla="*/ 6522602 w 12192000"/>
              <a:gd name="connsiteY68" fmla="*/ 1954133 h 3482342"/>
              <a:gd name="connsiteX69" fmla="*/ 6444344 w 12192000"/>
              <a:gd name="connsiteY69" fmla="*/ 1969663 h 3482342"/>
              <a:gd name="connsiteX70" fmla="*/ 6409626 w 12192000"/>
              <a:gd name="connsiteY70" fmla="*/ 1978846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87205 w 12192000"/>
              <a:gd name="connsiteY74" fmla="*/ 2060048 h 3482342"/>
              <a:gd name="connsiteX75" fmla="*/ 6138780 w 12192000"/>
              <a:gd name="connsiteY75" fmla="*/ 2081918 h 3482342"/>
              <a:gd name="connsiteX76" fmla="*/ 6120125 w 12192000"/>
              <a:gd name="connsiteY76" fmla="*/ 2109475 h 3482342"/>
              <a:gd name="connsiteX77" fmla="*/ 6056576 w 12192000"/>
              <a:gd name="connsiteY77" fmla="*/ 2120066 h 3482342"/>
              <a:gd name="connsiteX78" fmla="*/ 5993794 w 12192000"/>
              <a:gd name="connsiteY78" fmla="*/ 2122569 h 3482342"/>
              <a:gd name="connsiteX79" fmla="*/ 5943601 w 12192000"/>
              <a:gd name="connsiteY79" fmla="*/ 2137719 h 3482342"/>
              <a:gd name="connsiteX80" fmla="*/ 5898141 w 12192000"/>
              <a:gd name="connsiteY80" fmla="*/ 2144806 h 3482342"/>
              <a:gd name="connsiteX81" fmla="*/ 5855337 w 12192000"/>
              <a:gd name="connsiteY81" fmla="*/ 2137719 h 3482342"/>
              <a:gd name="connsiteX82" fmla="*/ 5817682 w 12192000"/>
              <a:gd name="connsiteY82" fmla="*/ 2157358 h 3482342"/>
              <a:gd name="connsiteX83" fmla="*/ 5735300 w 12192000"/>
              <a:gd name="connsiteY83" fmla="*/ 2158902 h 3482342"/>
              <a:gd name="connsiteX84" fmla="*/ 5591469 w 12192000"/>
              <a:gd name="connsiteY84" fmla="*/ 2178389 h 3482342"/>
              <a:gd name="connsiteX85" fmla="*/ 5505818 w 12192000"/>
              <a:gd name="connsiteY85" fmla="*/ 2194207 h 3482342"/>
              <a:gd name="connsiteX86" fmla="*/ 5452860 w 12192000"/>
              <a:gd name="connsiteY86" fmla="*/ 2180085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336354 w 12192000"/>
              <a:gd name="connsiteY89" fmla="*/ 2218920 h 3482342"/>
              <a:gd name="connsiteX90" fmla="*/ 5291263 w 12192000"/>
              <a:gd name="connsiteY90" fmla="*/ 2239182 h 3482342"/>
              <a:gd name="connsiteX91" fmla="*/ 5255152 w 12192000"/>
              <a:gd name="connsiteY91" fmla="*/ 2247164 h 3482342"/>
              <a:gd name="connsiteX92" fmla="*/ 5233796 w 12192000"/>
              <a:gd name="connsiteY92" fmla="*/ 2268260 h 3482342"/>
              <a:gd name="connsiteX93" fmla="*/ 5212786 w 12192000"/>
              <a:gd name="connsiteY93" fmla="*/ 2296592 h 3482342"/>
              <a:gd name="connsiteX94" fmla="*/ 5173523 w 12192000"/>
              <a:gd name="connsiteY94" fmla="*/ 2309057 h 3482342"/>
              <a:gd name="connsiteX95" fmla="*/ 5123830 w 12192000"/>
              <a:gd name="connsiteY95" fmla="*/ 2307070 h 3482342"/>
              <a:gd name="connsiteX96" fmla="*/ 5065426 w 12192000"/>
              <a:gd name="connsiteY96" fmla="*/ 2324076 h 3482342"/>
              <a:gd name="connsiteX97" fmla="*/ 4975908 w 12192000"/>
              <a:gd name="connsiteY97" fmla="*/ 2364128 h 3482342"/>
              <a:gd name="connsiteX98" fmla="*/ 4913723 w 12192000"/>
              <a:gd name="connsiteY98" fmla="*/ 2385265 h 3482342"/>
              <a:gd name="connsiteX99" fmla="*/ 4746485 w 12192000"/>
              <a:gd name="connsiteY99" fmla="*/ 2451769 h 3482342"/>
              <a:gd name="connsiteX100" fmla="*/ 4681588 w 12192000"/>
              <a:gd name="connsiteY100" fmla="*/ 2467494 h 3482342"/>
              <a:gd name="connsiteX101" fmla="*/ 1783655 w 12192000"/>
              <a:gd name="connsiteY101" fmla="*/ 3163860 h 3482342"/>
              <a:gd name="connsiteX102" fmla="*/ 1325955 w 12192000"/>
              <a:gd name="connsiteY102" fmla="*/ 3176692 h 3482342"/>
              <a:gd name="connsiteX103" fmla="*/ 1190384 w 12192000"/>
              <a:gd name="connsiteY103" fmla="*/ 3203504 h 3482342"/>
              <a:gd name="connsiteX104" fmla="*/ 1094537 w 12192000"/>
              <a:gd name="connsiteY104" fmla="*/ 3229469 h 3482342"/>
              <a:gd name="connsiteX105" fmla="*/ 779276 w 12192000"/>
              <a:gd name="connsiteY105" fmla="*/ 3327290 h 3482342"/>
              <a:gd name="connsiteX106" fmla="*/ 600378 w 12192000"/>
              <a:gd name="connsiteY106" fmla="*/ 3335250 h 3482342"/>
              <a:gd name="connsiteX107" fmla="*/ 493457 w 12192000"/>
              <a:gd name="connsiteY107" fmla="*/ 3365044 h 3482342"/>
              <a:gd name="connsiteX108" fmla="*/ 349402 w 12192000"/>
              <a:gd name="connsiteY108" fmla="*/ 3380897 h 3482342"/>
              <a:gd name="connsiteX109" fmla="*/ 192183 w 12192000"/>
              <a:gd name="connsiteY109" fmla="*/ 3460075 h 3482342"/>
              <a:gd name="connsiteX110" fmla="*/ 46713 w 12192000"/>
              <a:gd name="connsiteY110" fmla="*/ 3462986 h 3482342"/>
              <a:gd name="connsiteX111" fmla="*/ 2765 w 12192000"/>
              <a:gd name="connsiteY111" fmla="*/ 3480770 h 3482342"/>
              <a:gd name="connsiteX112" fmla="*/ 0 w 12192000"/>
              <a:gd name="connsiteY112" fmla="*/ 3482342 h 3482342"/>
              <a:gd name="connsiteX113" fmla="*/ 0 w 12192000"/>
              <a:gd name="connsiteY11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495949 w 12192000"/>
              <a:gd name="connsiteY50" fmla="*/ 1902425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41837 w 12192000"/>
              <a:gd name="connsiteY61" fmla="*/ 1840640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686657 w 12192000"/>
              <a:gd name="connsiteY67" fmla="*/ 1907344 h 3482342"/>
              <a:gd name="connsiteX68" fmla="*/ 6651330 w 12192000"/>
              <a:gd name="connsiteY68" fmla="*/ 1922921 h 3482342"/>
              <a:gd name="connsiteX69" fmla="*/ 6622958 w 12192000"/>
              <a:gd name="connsiteY69" fmla="*/ 1936255 h 3482342"/>
              <a:gd name="connsiteX70" fmla="*/ 6522602 w 12192000"/>
              <a:gd name="connsiteY70" fmla="*/ 1954133 h 3482342"/>
              <a:gd name="connsiteX71" fmla="*/ 6444344 w 12192000"/>
              <a:gd name="connsiteY71" fmla="*/ 1969663 h 3482342"/>
              <a:gd name="connsiteX72" fmla="*/ 6409626 w 12192000"/>
              <a:gd name="connsiteY72" fmla="*/ 1978846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87205 w 12192000"/>
              <a:gd name="connsiteY76" fmla="*/ 2060048 h 3482342"/>
              <a:gd name="connsiteX77" fmla="*/ 6138780 w 12192000"/>
              <a:gd name="connsiteY77" fmla="*/ 2081918 h 3482342"/>
              <a:gd name="connsiteX78" fmla="*/ 6120125 w 12192000"/>
              <a:gd name="connsiteY78" fmla="*/ 2109475 h 3482342"/>
              <a:gd name="connsiteX79" fmla="*/ 6056576 w 12192000"/>
              <a:gd name="connsiteY79" fmla="*/ 2120066 h 3482342"/>
              <a:gd name="connsiteX80" fmla="*/ 5993794 w 12192000"/>
              <a:gd name="connsiteY80" fmla="*/ 2122569 h 3482342"/>
              <a:gd name="connsiteX81" fmla="*/ 5943601 w 12192000"/>
              <a:gd name="connsiteY81" fmla="*/ 2137719 h 3482342"/>
              <a:gd name="connsiteX82" fmla="*/ 5898141 w 12192000"/>
              <a:gd name="connsiteY82" fmla="*/ 2144806 h 3482342"/>
              <a:gd name="connsiteX83" fmla="*/ 5855337 w 12192000"/>
              <a:gd name="connsiteY83" fmla="*/ 2137719 h 3482342"/>
              <a:gd name="connsiteX84" fmla="*/ 5817682 w 12192000"/>
              <a:gd name="connsiteY84" fmla="*/ 2157358 h 3482342"/>
              <a:gd name="connsiteX85" fmla="*/ 5735300 w 12192000"/>
              <a:gd name="connsiteY85" fmla="*/ 2158902 h 3482342"/>
              <a:gd name="connsiteX86" fmla="*/ 5591469 w 12192000"/>
              <a:gd name="connsiteY86" fmla="*/ 2178389 h 3482342"/>
              <a:gd name="connsiteX87" fmla="*/ 5505818 w 12192000"/>
              <a:gd name="connsiteY87" fmla="*/ 2194207 h 3482342"/>
              <a:gd name="connsiteX88" fmla="*/ 5452860 w 12192000"/>
              <a:gd name="connsiteY88" fmla="*/ 2180085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336354 w 12192000"/>
              <a:gd name="connsiteY91" fmla="*/ 2218920 h 3482342"/>
              <a:gd name="connsiteX92" fmla="*/ 5291263 w 12192000"/>
              <a:gd name="connsiteY92" fmla="*/ 2239182 h 3482342"/>
              <a:gd name="connsiteX93" fmla="*/ 5255152 w 12192000"/>
              <a:gd name="connsiteY93" fmla="*/ 2247164 h 3482342"/>
              <a:gd name="connsiteX94" fmla="*/ 5233796 w 12192000"/>
              <a:gd name="connsiteY94" fmla="*/ 2268260 h 3482342"/>
              <a:gd name="connsiteX95" fmla="*/ 5212786 w 12192000"/>
              <a:gd name="connsiteY95" fmla="*/ 2296592 h 3482342"/>
              <a:gd name="connsiteX96" fmla="*/ 5173523 w 12192000"/>
              <a:gd name="connsiteY96" fmla="*/ 2309057 h 3482342"/>
              <a:gd name="connsiteX97" fmla="*/ 5123830 w 12192000"/>
              <a:gd name="connsiteY97" fmla="*/ 2307070 h 3482342"/>
              <a:gd name="connsiteX98" fmla="*/ 5065426 w 12192000"/>
              <a:gd name="connsiteY98" fmla="*/ 2324076 h 3482342"/>
              <a:gd name="connsiteX99" fmla="*/ 4975908 w 12192000"/>
              <a:gd name="connsiteY99" fmla="*/ 2364128 h 3482342"/>
              <a:gd name="connsiteX100" fmla="*/ 4913723 w 12192000"/>
              <a:gd name="connsiteY100" fmla="*/ 2385265 h 3482342"/>
              <a:gd name="connsiteX101" fmla="*/ 4746485 w 12192000"/>
              <a:gd name="connsiteY101" fmla="*/ 2451769 h 3482342"/>
              <a:gd name="connsiteX102" fmla="*/ 4681588 w 12192000"/>
              <a:gd name="connsiteY102" fmla="*/ 2467494 h 3482342"/>
              <a:gd name="connsiteX103" fmla="*/ 1783655 w 12192000"/>
              <a:gd name="connsiteY103" fmla="*/ 3163860 h 3482342"/>
              <a:gd name="connsiteX104" fmla="*/ 1325955 w 12192000"/>
              <a:gd name="connsiteY104" fmla="*/ 3176692 h 3482342"/>
              <a:gd name="connsiteX105" fmla="*/ 1190384 w 12192000"/>
              <a:gd name="connsiteY105" fmla="*/ 3203504 h 3482342"/>
              <a:gd name="connsiteX106" fmla="*/ 1094537 w 12192000"/>
              <a:gd name="connsiteY106" fmla="*/ 3229469 h 3482342"/>
              <a:gd name="connsiteX107" fmla="*/ 779276 w 12192000"/>
              <a:gd name="connsiteY107" fmla="*/ 3327290 h 3482342"/>
              <a:gd name="connsiteX108" fmla="*/ 600378 w 12192000"/>
              <a:gd name="connsiteY108" fmla="*/ 3335250 h 3482342"/>
              <a:gd name="connsiteX109" fmla="*/ 493457 w 12192000"/>
              <a:gd name="connsiteY109" fmla="*/ 3365044 h 3482342"/>
              <a:gd name="connsiteX110" fmla="*/ 349402 w 12192000"/>
              <a:gd name="connsiteY110" fmla="*/ 3380897 h 3482342"/>
              <a:gd name="connsiteX111" fmla="*/ 192183 w 12192000"/>
              <a:gd name="connsiteY111" fmla="*/ 3460075 h 3482342"/>
              <a:gd name="connsiteX112" fmla="*/ 46713 w 12192000"/>
              <a:gd name="connsiteY112" fmla="*/ 3462986 h 3482342"/>
              <a:gd name="connsiteX113" fmla="*/ 2765 w 12192000"/>
              <a:gd name="connsiteY113" fmla="*/ 3480770 h 3482342"/>
              <a:gd name="connsiteX114" fmla="*/ 0 w 12192000"/>
              <a:gd name="connsiteY114" fmla="*/ 3482342 h 3482342"/>
              <a:gd name="connsiteX115" fmla="*/ 0 w 12192000"/>
              <a:gd name="connsiteY11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495949 w 12192000"/>
              <a:gd name="connsiteY51" fmla="*/ 1902425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41837 w 12192000"/>
              <a:gd name="connsiteY62" fmla="*/ 1840640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686657 w 12192000"/>
              <a:gd name="connsiteY68" fmla="*/ 1907344 h 3482342"/>
              <a:gd name="connsiteX69" fmla="*/ 6651330 w 12192000"/>
              <a:gd name="connsiteY69" fmla="*/ 1922921 h 3482342"/>
              <a:gd name="connsiteX70" fmla="*/ 6622958 w 12192000"/>
              <a:gd name="connsiteY70" fmla="*/ 1936255 h 3482342"/>
              <a:gd name="connsiteX71" fmla="*/ 6522602 w 12192000"/>
              <a:gd name="connsiteY71" fmla="*/ 1954133 h 3482342"/>
              <a:gd name="connsiteX72" fmla="*/ 6444344 w 12192000"/>
              <a:gd name="connsiteY72" fmla="*/ 1969663 h 3482342"/>
              <a:gd name="connsiteX73" fmla="*/ 6409626 w 12192000"/>
              <a:gd name="connsiteY73" fmla="*/ 1978846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87205 w 12192000"/>
              <a:gd name="connsiteY77" fmla="*/ 2060048 h 3482342"/>
              <a:gd name="connsiteX78" fmla="*/ 6138780 w 12192000"/>
              <a:gd name="connsiteY78" fmla="*/ 2081918 h 3482342"/>
              <a:gd name="connsiteX79" fmla="*/ 6120125 w 12192000"/>
              <a:gd name="connsiteY79" fmla="*/ 2109475 h 3482342"/>
              <a:gd name="connsiteX80" fmla="*/ 6056576 w 12192000"/>
              <a:gd name="connsiteY80" fmla="*/ 2120066 h 3482342"/>
              <a:gd name="connsiteX81" fmla="*/ 5993794 w 12192000"/>
              <a:gd name="connsiteY81" fmla="*/ 2122569 h 3482342"/>
              <a:gd name="connsiteX82" fmla="*/ 5943601 w 12192000"/>
              <a:gd name="connsiteY82" fmla="*/ 2137719 h 3482342"/>
              <a:gd name="connsiteX83" fmla="*/ 5898141 w 12192000"/>
              <a:gd name="connsiteY83" fmla="*/ 2144806 h 3482342"/>
              <a:gd name="connsiteX84" fmla="*/ 5855337 w 12192000"/>
              <a:gd name="connsiteY84" fmla="*/ 2137719 h 3482342"/>
              <a:gd name="connsiteX85" fmla="*/ 5817682 w 12192000"/>
              <a:gd name="connsiteY85" fmla="*/ 2157358 h 3482342"/>
              <a:gd name="connsiteX86" fmla="*/ 5735300 w 12192000"/>
              <a:gd name="connsiteY86" fmla="*/ 2158902 h 3482342"/>
              <a:gd name="connsiteX87" fmla="*/ 5591469 w 12192000"/>
              <a:gd name="connsiteY87" fmla="*/ 2178389 h 3482342"/>
              <a:gd name="connsiteX88" fmla="*/ 5505818 w 12192000"/>
              <a:gd name="connsiteY88" fmla="*/ 2194207 h 3482342"/>
              <a:gd name="connsiteX89" fmla="*/ 5452860 w 12192000"/>
              <a:gd name="connsiteY89" fmla="*/ 2180085 h 3482342"/>
              <a:gd name="connsiteX90" fmla="*/ 5414282 w 12192000"/>
              <a:gd name="connsiteY90" fmla="*/ 2183070 h 3482342"/>
              <a:gd name="connsiteX91" fmla="*/ 5368369 w 12192000"/>
              <a:gd name="connsiteY91" fmla="*/ 2204272 h 3482342"/>
              <a:gd name="connsiteX92" fmla="*/ 5336354 w 12192000"/>
              <a:gd name="connsiteY92" fmla="*/ 2218920 h 3482342"/>
              <a:gd name="connsiteX93" fmla="*/ 5291263 w 12192000"/>
              <a:gd name="connsiteY93" fmla="*/ 2239182 h 3482342"/>
              <a:gd name="connsiteX94" fmla="*/ 5255152 w 12192000"/>
              <a:gd name="connsiteY94" fmla="*/ 2247164 h 3482342"/>
              <a:gd name="connsiteX95" fmla="*/ 5233796 w 12192000"/>
              <a:gd name="connsiteY95" fmla="*/ 2268260 h 3482342"/>
              <a:gd name="connsiteX96" fmla="*/ 5212786 w 12192000"/>
              <a:gd name="connsiteY96" fmla="*/ 2296592 h 3482342"/>
              <a:gd name="connsiteX97" fmla="*/ 5173523 w 12192000"/>
              <a:gd name="connsiteY97" fmla="*/ 2309057 h 3482342"/>
              <a:gd name="connsiteX98" fmla="*/ 5123830 w 12192000"/>
              <a:gd name="connsiteY98" fmla="*/ 2307070 h 3482342"/>
              <a:gd name="connsiteX99" fmla="*/ 5065426 w 12192000"/>
              <a:gd name="connsiteY99" fmla="*/ 2324076 h 3482342"/>
              <a:gd name="connsiteX100" fmla="*/ 4975908 w 12192000"/>
              <a:gd name="connsiteY100" fmla="*/ 2364128 h 3482342"/>
              <a:gd name="connsiteX101" fmla="*/ 4913723 w 12192000"/>
              <a:gd name="connsiteY101" fmla="*/ 2385265 h 3482342"/>
              <a:gd name="connsiteX102" fmla="*/ 4746485 w 12192000"/>
              <a:gd name="connsiteY102" fmla="*/ 2451769 h 3482342"/>
              <a:gd name="connsiteX103" fmla="*/ 4681588 w 12192000"/>
              <a:gd name="connsiteY103" fmla="*/ 2467494 h 3482342"/>
              <a:gd name="connsiteX104" fmla="*/ 1783655 w 12192000"/>
              <a:gd name="connsiteY104" fmla="*/ 3163860 h 3482342"/>
              <a:gd name="connsiteX105" fmla="*/ 1325955 w 12192000"/>
              <a:gd name="connsiteY105" fmla="*/ 3176692 h 3482342"/>
              <a:gd name="connsiteX106" fmla="*/ 1190384 w 12192000"/>
              <a:gd name="connsiteY106" fmla="*/ 3203504 h 3482342"/>
              <a:gd name="connsiteX107" fmla="*/ 1094537 w 12192000"/>
              <a:gd name="connsiteY107" fmla="*/ 3229469 h 3482342"/>
              <a:gd name="connsiteX108" fmla="*/ 779276 w 12192000"/>
              <a:gd name="connsiteY108" fmla="*/ 3327290 h 3482342"/>
              <a:gd name="connsiteX109" fmla="*/ 600378 w 12192000"/>
              <a:gd name="connsiteY109" fmla="*/ 3335250 h 3482342"/>
              <a:gd name="connsiteX110" fmla="*/ 493457 w 12192000"/>
              <a:gd name="connsiteY110" fmla="*/ 3365044 h 3482342"/>
              <a:gd name="connsiteX111" fmla="*/ 349402 w 12192000"/>
              <a:gd name="connsiteY111" fmla="*/ 3380897 h 3482342"/>
              <a:gd name="connsiteX112" fmla="*/ 192183 w 12192000"/>
              <a:gd name="connsiteY112" fmla="*/ 3460075 h 3482342"/>
              <a:gd name="connsiteX113" fmla="*/ 46713 w 12192000"/>
              <a:gd name="connsiteY113" fmla="*/ 3462986 h 3482342"/>
              <a:gd name="connsiteX114" fmla="*/ 2765 w 12192000"/>
              <a:gd name="connsiteY114" fmla="*/ 3480770 h 3482342"/>
              <a:gd name="connsiteX115" fmla="*/ 0 w 12192000"/>
              <a:gd name="connsiteY115" fmla="*/ 3482342 h 3482342"/>
              <a:gd name="connsiteX116" fmla="*/ 0 w 12192000"/>
              <a:gd name="connsiteY11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01385 w 12192000"/>
              <a:gd name="connsiteY34" fmla="*/ 1477515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75804 w 12192000"/>
              <a:gd name="connsiteY19" fmla="*/ 1067977 h 3482342"/>
              <a:gd name="connsiteX20" fmla="*/ 11120819 w 12192000"/>
              <a:gd name="connsiteY20" fmla="*/ 1126133 h 3482342"/>
              <a:gd name="connsiteX21" fmla="*/ 11028687 w 12192000"/>
              <a:gd name="connsiteY21" fmla="*/ 1199018 h 3482342"/>
              <a:gd name="connsiteX22" fmla="*/ 10960443 w 12192000"/>
              <a:gd name="connsiteY22" fmla="*/ 1244502 h 3482342"/>
              <a:gd name="connsiteX23" fmla="*/ 10850998 w 12192000"/>
              <a:gd name="connsiteY23" fmla="*/ 1269215 h 3482342"/>
              <a:gd name="connsiteX24" fmla="*/ 10815658 w 12192000"/>
              <a:gd name="connsiteY24" fmla="*/ 1287849 h 3482342"/>
              <a:gd name="connsiteX25" fmla="*/ 10679906 w 12192000"/>
              <a:gd name="connsiteY25" fmla="*/ 1324988 h 3482342"/>
              <a:gd name="connsiteX26" fmla="*/ 10636304 w 12192000"/>
              <a:gd name="connsiteY26" fmla="*/ 1317928 h 3482342"/>
              <a:gd name="connsiteX27" fmla="*/ 10603863 w 12192000"/>
              <a:gd name="connsiteY27" fmla="*/ 1346886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314361 w 12192000"/>
              <a:gd name="connsiteY33" fmla="*/ 1466924 h 3482342"/>
              <a:gd name="connsiteX34" fmla="*/ 10264922 w 12192000"/>
              <a:gd name="connsiteY34" fmla="*/ 1472107 h 3482342"/>
              <a:gd name="connsiteX35" fmla="*/ 10201385 w 12192000"/>
              <a:gd name="connsiteY35" fmla="*/ 1477515 h 3482342"/>
              <a:gd name="connsiteX36" fmla="*/ 10120184 w 12192000"/>
              <a:gd name="connsiteY36" fmla="*/ 1466924 h 3482342"/>
              <a:gd name="connsiteX37" fmla="*/ 10058690 w 12192000"/>
              <a:gd name="connsiteY37" fmla="*/ 1474888 h 3482342"/>
              <a:gd name="connsiteX38" fmla="*/ 10004424 w 12192000"/>
              <a:gd name="connsiteY38" fmla="*/ 1489801 h 3482342"/>
              <a:gd name="connsiteX39" fmla="*/ 9999951 w 12192000"/>
              <a:gd name="connsiteY39" fmla="*/ 1499127 h 3482342"/>
              <a:gd name="connsiteX40" fmla="*/ 9845462 w 12192000"/>
              <a:gd name="connsiteY40" fmla="*/ 1548192 h 3482342"/>
              <a:gd name="connsiteX41" fmla="*/ 9736156 w 12192000"/>
              <a:gd name="connsiteY41" fmla="*/ 1581928 h 3482342"/>
              <a:gd name="connsiteX42" fmla="*/ 9693355 w 12192000"/>
              <a:gd name="connsiteY42" fmla="*/ 1602632 h 3482342"/>
              <a:gd name="connsiteX43" fmla="*/ 9664242 w 12192000"/>
              <a:gd name="connsiteY43" fmla="*/ 1622075 h 3482342"/>
              <a:gd name="connsiteX44" fmla="*/ 9579195 w 12192000"/>
              <a:gd name="connsiteY44" fmla="*/ 1648017 h 3482342"/>
              <a:gd name="connsiteX45" fmla="*/ 9433652 w 12192000"/>
              <a:gd name="connsiteY45" fmla="*/ 1681174 h 3482342"/>
              <a:gd name="connsiteX46" fmla="*/ 9403775 w 12192000"/>
              <a:gd name="connsiteY46" fmla="*/ 1690403 h 3482342"/>
              <a:gd name="connsiteX47" fmla="*/ 9382503 w 12192000"/>
              <a:gd name="connsiteY47" fmla="*/ 1706957 h 3482342"/>
              <a:gd name="connsiteX48" fmla="*/ 9381410 w 12192000"/>
              <a:gd name="connsiteY48" fmla="*/ 1718312 h 3482342"/>
              <a:gd name="connsiteX49" fmla="*/ 9365685 w 12192000"/>
              <a:gd name="connsiteY49" fmla="*/ 1724772 h 3482342"/>
              <a:gd name="connsiteX50" fmla="*/ 9278020 w 12192000"/>
              <a:gd name="connsiteY50" fmla="*/ 1741161 h 3482342"/>
              <a:gd name="connsiteX51" fmla="*/ 9217145 w 12192000"/>
              <a:gd name="connsiteY51" fmla="*/ 1771195 h 3482342"/>
              <a:gd name="connsiteX52" fmla="*/ 8955875 w 12192000"/>
              <a:gd name="connsiteY52" fmla="*/ 1796806 h 3482342"/>
              <a:gd name="connsiteX53" fmla="*/ 8648415 w 12192000"/>
              <a:gd name="connsiteY53" fmla="*/ 1878623 h 3482342"/>
              <a:gd name="connsiteX54" fmla="*/ 8495949 w 12192000"/>
              <a:gd name="connsiteY54" fmla="*/ 1902425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41837 w 12192000"/>
              <a:gd name="connsiteY65" fmla="*/ 1840640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686657 w 12192000"/>
              <a:gd name="connsiteY71" fmla="*/ 1907344 h 3482342"/>
              <a:gd name="connsiteX72" fmla="*/ 6651330 w 12192000"/>
              <a:gd name="connsiteY72" fmla="*/ 1922921 h 3482342"/>
              <a:gd name="connsiteX73" fmla="*/ 6622958 w 12192000"/>
              <a:gd name="connsiteY73" fmla="*/ 1936255 h 3482342"/>
              <a:gd name="connsiteX74" fmla="*/ 6522602 w 12192000"/>
              <a:gd name="connsiteY74" fmla="*/ 1954133 h 3482342"/>
              <a:gd name="connsiteX75" fmla="*/ 6444344 w 12192000"/>
              <a:gd name="connsiteY75" fmla="*/ 1969663 h 3482342"/>
              <a:gd name="connsiteX76" fmla="*/ 6409626 w 12192000"/>
              <a:gd name="connsiteY76" fmla="*/ 1978846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87205 w 12192000"/>
              <a:gd name="connsiteY80" fmla="*/ 2060048 h 3482342"/>
              <a:gd name="connsiteX81" fmla="*/ 6138780 w 12192000"/>
              <a:gd name="connsiteY81" fmla="*/ 2081918 h 3482342"/>
              <a:gd name="connsiteX82" fmla="*/ 6120125 w 12192000"/>
              <a:gd name="connsiteY82" fmla="*/ 2109475 h 3482342"/>
              <a:gd name="connsiteX83" fmla="*/ 6056576 w 12192000"/>
              <a:gd name="connsiteY83" fmla="*/ 2120066 h 3482342"/>
              <a:gd name="connsiteX84" fmla="*/ 5993794 w 12192000"/>
              <a:gd name="connsiteY84" fmla="*/ 2122569 h 3482342"/>
              <a:gd name="connsiteX85" fmla="*/ 5943601 w 12192000"/>
              <a:gd name="connsiteY85" fmla="*/ 2137719 h 3482342"/>
              <a:gd name="connsiteX86" fmla="*/ 5898141 w 12192000"/>
              <a:gd name="connsiteY86" fmla="*/ 2144806 h 3482342"/>
              <a:gd name="connsiteX87" fmla="*/ 5855337 w 12192000"/>
              <a:gd name="connsiteY87" fmla="*/ 2137719 h 3482342"/>
              <a:gd name="connsiteX88" fmla="*/ 5817682 w 12192000"/>
              <a:gd name="connsiteY88" fmla="*/ 2157358 h 3482342"/>
              <a:gd name="connsiteX89" fmla="*/ 5735300 w 12192000"/>
              <a:gd name="connsiteY89" fmla="*/ 2158902 h 3482342"/>
              <a:gd name="connsiteX90" fmla="*/ 5591469 w 12192000"/>
              <a:gd name="connsiteY90" fmla="*/ 2178389 h 3482342"/>
              <a:gd name="connsiteX91" fmla="*/ 5505818 w 12192000"/>
              <a:gd name="connsiteY91" fmla="*/ 2194207 h 3482342"/>
              <a:gd name="connsiteX92" fmla="*/ 5452860 w 12192000"/>
              <a:gd name="connsiteY92" fmla="*/ 2180085 h 3482342"/>
              <a:gd name="connsiteX93" fmla="*/ 5414282 w 12192000"/>
              <a:gd name="connsiteY93" fmla="*/ 2183070 h 3482342"/>
              <a:gd name="connsiteX94" fmla="*/ 5368369 w 12192000"/>
              <a:gd name="connsiteY94" fmla="*/ 2204272 h 3482342"/>
              <a:gd name="connsiteX95" fmla="*/ 5336354 w 12192000"/>
              <a:gd name="connsiteY95" fmla="*/ 2218920 h 3482342"/>
              <a:gd name="connsiteX96" fmla="*/ 5291263 w 12192000"/>
              <a:gd name="connsiteY96" fmla="*/ 2239182 h 3482342"/>
              <a:gd name="connsiteX97" fmla="*/ 5255152 w 12192000"/>
              <a:gd name="connsiteY97" fmla="*/ 2247164 h 3482342"/>
              <a:gd name="connsiteX98" fmla="*/ 5233796 w 12192000"/>
              <a:gd name="connsiteY98" fmla="*/ 2268260 h 3482342"/>
              <a:gd name="connsiteX99" fmla="*/ 5212786 w 12192000"/>
              <a:gd name="connsiteY99" fmla="*/ 2296592 h 3482342"/>
              <a:gd name="connsiteX100" fmla="*/ 5173523 w 12192000"/>
              <a:gd name="connsiteY100" fmla="*/ 2309057 h 3482342"/>
              <a:gd name="connsiteX101" fmla="*/ 5123830 w 12192000"/>
              <a:gd name="connsiteY101" fmla="*/ 2307070 h 3482342"/>
              <a:gd name="connsiteX102" fmla="*/ 5065426 w 12192000"/>
              <a:gd name="connsiteY102" fmla="*/ 2324076 h 3482342"/>
              <a:gd name="connsiteX103" fmla="*/ 4975908 w 12192000"/>
              <a:gd name="connsiteY103" fmla="*/ 2364128 h 3482342"/>
              <a:gd name="connsiteX104" fmla="*/ 4913723 w 12192000"/>
              <a:gd name="connsiteY104" fmla="*/ 2385265 h 3482342"/>
              <a:gd name="connsiteX105" fmla="*/ 4746485 w 12192000"/>
              <a:gd name="connsiteY105" fmla="*/ 2451769 h 3482342"/>
              <a:gd name="connsiteX106" fmla="*/ 4681588 w 12192000"/>
              <a:gd name="connsiteY106" fmla="*/ 2467494 h 3482342"/>
              <a:gd name="connsiteX107" fmla="*/ 1783655 w 12192000"/>
              <a:gd name="connsiteY107" fmla="*/ 3163860 h 3482342"/>
              <a:gd name="connsiteX108" fmla="*/ 1325955 w 12192000"/>
              <a:gd name="connsiteY108" fmla="*/ 3176692 h 3482342"/>
              <a:gd name="connsiteX109" fmla="*/ 1190384 w 12192000"/>
              <a:gd name="connsiteY109" fmla="*/ 3203504 h 3482342"/>
              <a:gd name="connsiteX110" fmla="*/ 1094537 w 12192000"/>
              <a:gd name="connsiteY110" fmla="*/ 3229469 h 3482342"/>
              <a:gd name="connsiteX111" fmla="*/ 779276 w 12192000"/>
              <a:gd name="connsiteY111" fmla="*/ 3327290 h 3482342"/>
              <a:gd name="connsiteX112" fmla="*/ 600378 w 12192000"/>
              <a:gd name="connsiteY112" fmla="*/ 3335250 h 3482342"/>
              <a:gd name="connsiteX113" fmla="*/ 493457 w 12192000"/>
              <a:gd name="connsiteY113" fmla="*/ 3365044 h 3482342"/>
              <a:gd name="connsiteX114" fmla="*/ 349402 w 12192000"/>
              <a:gd name="connsiteY114" fmla="*/ 3380897 h 3482342"/>
              <a:gd name="connsiteX115" fmla="*/ 192183 w 12192000"/>
              <a:gd name="connsiteY115" fmla="*/ 3460075 h 3482342"/>
              <a:gd name="connsiteX116" fmla="*/ 46713 w 12192000"/>
              <a:gd name="connsiteY116" fmla="*/ 3462986 h 3482342"/>
              <a:gd name="connsiteX117" fmla="*/ 2765 w 12192000"/>
              <a:gd name="connsiteY117" fmla="*/ 3480770 h 3482342"/>
              <a:gd name="connsiteX118" fmla="*/ 0 w 12192000"/>
              <a:gd name="connsiteY118" fmla="*/ 3482342 h 3482342"/>
              <a:gd name="connsiteX119" fmla="*/ 0 w 12192000"/>
              <a:gd name="connsiteY11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6987 w 12192000"/>
              <a:gd name="connsiteY18" fmla="*/ 1000897 h 3482342"/>
              <a:gd name="connsiteX19" fmla="*/ 11193568 w 12192000"/>
              <a:gd name="connsiteY19" fmla="*/ 1039464 h 3482342"/>
              <a:gd name="connsiteX20" fmla="*/ 11175804 w 12192000"/>
              <a:gd name="connsiteY20" fmla="*/ 1067977 h 3482342"/>
              <a:gd name="connsiteX21" fmla="*/ 11120819 w 12192000"/>
              <a:gd name="connsiteY21" fmla="*/ 1126133 h 3482342"/>
              <a:gd name="connsiteX22" fmla="*/ 11028687 w 12192000"/>
              <a:gd name="connsiteY22" fmla="*/ 1199018 h 3482342"/>
              <a:gd name="connsiteX23" fmla="*/ 10960443 w 12192000"/>
              <a:gd name="connsiteY23" fmla="*/ 1244502 h 3482342"/>
              <a:gd name="connsiteX24" fmla="*/ 10850998 w 12192000"/>
              <a:gd name="connsiteY24" fmla="*/ 1269215 h 3482342"/>
              <a:gd name="connsiteX25" fmla="*/ 10815658 w 12192000"/>
              <a:gd name="connsiteY25" fmla="*/ 1287849 h 3482342"/>
              <a:gd name="connsiteX26" fmla="*/ 10679906 w 12192000"/>
              <a:gd name="connsiteY26" fmla="*/ 1324988 h 3482342"/>
              <a:gd name="connsiteX27" fmla="*/ 10636304 w 12192000"/>
              <a:gd name="connsiteY27" fmla="*/ 1317928 h 3482342"/>
              <a:gd name="connsiteX28" fmla="*/ 10603863 w 12192000"/>
              <a:gd name="connsiteY28" fmla="*/ 1346886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314361 w 12192000"/>
              <a:gd name="connsiteY34" fmla="*/ 1466924 h 3482342"/>
              <a:gd name="connsiteX35" fmla="*/ 10264922 w 12192000"/>
              <a:gd name="connsiteY35" fmla="*/ 1472107 h 3482342"/>
              <a:gd name="connsiteX36" fmla="*/ 10201385 w 12192000"/>
              <a:gd name="connsiteY36" fmla="*/ 1477515 h 3482342"/>
              <a:gd name="connsiteX37" fmla="*/ 10120184 w 12192000"/>
              <a:gd name="connsiteY37" fmla="*/ 1466924 h 3482342"/>
              <a:gd name="connsiteX38" fmla="*/ 10058690 w 12192000"/>
              <a:gd name="connsiteY38" fmla="*/ 1474888 h 3482342"/>
              <a:gd name="connsiteX39" fmla="*/ 10004424 w 12192000"/>
              <a:gd name="connsiteY39" fmla="*/ 1489801 h 3482342"/>
              <a:gd name="connsiteX40" fmla="*/ 9999951 w 12192000"/>
              <a:gd name="connsiteY40" fmla="*/ 1499127 h 3482342"/>
              <a:gd name="connsiteX41" fmla="*/ 9845462 w 12192000"/>
              <a:gd name="connsiteY41" fmla="*/ 1548192 h 3482342"/>
              <a:gd name="connsiteX42" fmla="*/ 9736156 w 12192000"/>
              <a:gd name="connsiteY42" fmla="*/ 1581928 h 3482342"/>
              <a:gd name="connsiteX43" fmla="*/ 9693355 w 12192000"/>
              <a:gd name="connsiteY43" fmla="*/ 1602632 h 3482342"/>
              <a:gd name="connsiteX44" fmla="*/ 9664242 w 12192000"/>
              <a:gd name="connsiteY44" fmla="*/ 1622075 h 3482342"/>
              <a:gd name="connsiteX45" fmla="*/ 9579195 w 12192000"/>
              <a:gd name="connsiteY45" fmla="*/ 1648017 h 3482342"/>
              <a:gd name="connsiteX46" fmla="*/ 9433652 w 12192000"/>
              <a:gd name="connsiteY46" fmla="*/ 1681174 h 3482342"/>
              <a:gd name="connsiteX47" fmla="*/ 9403775 w 12192000"/>
              <a:gd name="connsiteY47" fmla="*/ 1690403 h 3482342"/>
              <a:gd name="connsiteX48" fmla="*/ 9382503 w 12192000"/>
              <a:gd name="connsiteY48" fmla="*/ 1706957 h 3482342"/>
              <a:gd name="connsiteX49" fmla="*/ 9381410 w 12192000"/>
              <a:gd name="connsiteY49" fmla="*/ 1718312 h 3482342"/>
              <a:gd name="connsiteX50" fmla="*/ 9365685 w 12192000"/>
              <a:gd name="connsiteY50" fmla="*/ 1724772 h 3482342"/>
              <a:gd name="connsiteX51" fmla="*/ 9278020 w 12192000"/>
              <a:gd name="connsiteY51" fmla="*/ 1741161 h 3482342"/>
              <a:gd name="connsiteX52" fmla="*/ 9217145 w 12192000"/>
              <a:gd name="connsiteY52" fmla="*/ 1771195 h 3482342"/>
              <a:gd name="connsiteX53" fmla="*/ 8955875 w 12192000"/>
              <a:gd name="connsiteY53" fmla="*/ 1796806 h 3482342"/>
              <a:gd name="connsiteX54" fmla="*/ 8648415 w 12192000"/>
              <a:gd name="connsiteY54" fmla="*/ 1878623 h 3482342"/>
              <a:gd name="connsiteX55" fmla="*/ 8495949 w 12192000"/>
              <a:gd name="connsiteY55" fmla="*/ 1902425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41837 w 12192000"/>
              <a:gd name="connsiteY66" fmla="*/ 1840640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686657 w 12192000"/>
              <a:gd name="connsiteY72" fmla="*/ 1907344 h 3482342"/>
              <a:gd name="connsiteX73" fmla="*/ 6651330 w 12192000"/>
              <a:gd name="connsiteY73" fmla="*/ 1922921 h 3482342"/>
              <a:gd name="connsiteX74" fmla="*/ 6622958 w 12192000"/>
              <a:gd name="connsiteY74" fmla="*/ 1936255 h 3482342"/>
              <a:gd name="connsiteX75" fmla="*/ 6522602 w 12192000"/>
              <a:gd name="connsiteY75" fmla="*/ 1954133 h 3482342"/>
              <a:gd name="connsiteX76" fmla="*/ 6444344 w 12192000"/>
              <a:gd name="connsiteY76" fmla="*/ 1969663 h 3482342"/>
              <a:gd name="connsiteX77" fmla="*/ 6409626 w 12192000"/>
              <a:gd name="connsiteY77" fmla="*/ 1978846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87205 w 12192000"/>
              <a:gd name="connsiteY81" fmla="*/ 2060048 h 3482342"/>
              <a:gd name="connsiteX82" fmla="*/ 6138780 w 12192000"/>
              <a:gd name="connsiteY82" fmla="*/ 2081918 h 3482342"/>
              <a:gd name="connsiteX83" fmla="*/ 6120125 w 12192000"/>
              <a:gd name="connsiteY83" fmla="*/ 2109475 h 3482342"/>
              <a:gd name="connsiteX84" fmla="*/ 6056576 w 12192000"/>
              <a:gd name="connsiteY84" fmla="*/ 2120066 h 3482342"/>
              <a:gd name="connsiteX85" fmla="*/ 5993794 w 12192000"/>
              <a:gd name="connsiteY85" fmla="*/ 2122569 h 3482342"/>
              <a:gd name="connsiteX86" fmla="*/ 5943601 w 12192000"/>
              <a:gd name="connsiteY86" fmla="*/ 2137719 h 3482342"/>
              <a:gd name="connsiteX87" fmla="*/ 5898141 w 12192000"/>
              <a:gd name="connsiteY87" fmla="*/ 2144806 h 3482342"/>
              <a:gd name="connsiteX88" fmla="*/ 5855337 w 12192000"/>
              <a:gd name="connsiteY88" fmla="*/ 2137719 h 3482342"/>
              <a:gd name="connsiteX89" fmla="*/ 5817682 w 12192000"/>
              <a:gd name="connsiteY89" fmla="*/ 2157358 h 3482342"/>
              <a:gd name="connsiteX90" fmla="*/ 5735300 w 12192000"/>
              <a:gd name="connsiteY90" fmla="*/ 2158902 h 3482342"/>
              <a:gd name="connsiteX91" fmla="*/ 5591469 w 12192000"/>
              <a:gd name="connsiteY91" fmla="*/ 2178389 h 3482342"/>
              <a:gd name="connsiteX92" fmla="*/ 5505818 w 12192000"/>
              <a:gd name="connsiteY92" fmla="*/ 2194207 h 3482342"/>
              <a:gd name="connsiteX93" fmla="*/ 5452860 w 12192000"/>
              <a:gd name="connsiteY93" fmla="*/ 2180085 h 3482342"/>
              <a:gd name="connsiteX94" fmla="*/ 5414282 w 12192000"/>
              <a:gd name="connsiteY94" fmla="*/ 2183070 h 3482342"/>
              <a:gd name="connsiteX95" fmla="*/ 5368369 w 12192000"/>
              <a:gd name="connsiteY95" fmla="*/ 2204272 h 3482342"/>
              <a:gd name="connsiteX96" fmla="*/ 5336354 w 12192000"/>
              <a:gd name="connsiteY96" fmla="*/ 2218920 h 3482342"/>
              <a:gd name="connsiteX97" fmla="*/ 5291263 w 12192000"/>
              <a:gd name="connsiteY97" fmla="*/ 2239182 h 3482342"/>
              <a:gd name="connsiteX98" fmla="*/ 5255152 w 12192000"/>
              <a:gd name="connsiteY98" fmla="*/ 2247164 h 3482342"/>
              <a:gd name="connsiteX99" fmla="*/ 5233796 w 12192000"/>
              <a:gd name="connsiteY99" fmla="*/ 2268260 h 3482342"/>
              <a:gd name="connsiteX100" fmla="*/ 5212786 w 12192000"/>
              <a:gd name="connsiteY100" fmla="*/ 2296592 h 3482342"/>
              <a:gd name="connsiteX101" fmla="*/ 5173523 w 12192000"/>
              <a:gd name="connsiteY101" fmla="*/ 2309057 h 3482342"/>
              <a:gd name="connsiteX102" fmla="*/ 5123830 w 12192000"/>
              <a:gd name="connsiteY102" fmla="*/ 2307070 h 3482342"/>
              <a:gd name="connsiteX103" fmla="*/ 5065426 w 12192000"/>
              <a:gd name="connsiteY103" fmla="*/ 2324076 h 3482342"/>
              <a:gd name="connsiteX104" fmla="*/ 4975908 w 12192000"/>
              <a:gd name="connsiteY104" fmla="*/ 2364128 h 3482342"/>
              <a:gd name="connsiteX105" fmla="*/ 4913723 w 12192000"/>
              <a:gd name="connsiteY105" fmla="*/ 2385265 h 3482342"/>
              <a:gd name="connsiteX106" fmla="*/ 4746485 w 12192000"/>
              <a:gd name="connsiteY106" fmla="*/ 2451769 h 3482342"/>
              <a:gd name="connsiteX107" fmla="*/ 4681588 w 12192000"/>
              <a:gd name="connsiteY107" fmla="*/ 2467494 h 3482342"/>
              <a:gd name="connsiteX108" fmla="*/ 1783655 w 12192000"/>
              <a:gd name="connsiteY108" fmla="*/ 3163860 h 3482342"/>
              <a:gd name="connsiteX109" fmla="*/ 1325955 w 12192000"/>
              <a:gd name="connsiteY109" fmla="*/ 3176692 h 3482342"/>
              <a:gd name="connsiteX110" fmla="*/ 1190384 w 12192000"/>
              <a:gd name="connsiteY110" fmla="*/ 3203504 h 3482342"/>
              <a:gd name="connsiteX111" fmla="*/ 1094537 w 12192000"/>
              <a:gd name="connsiteY111" fmla="*/ 3229469 h 3482342"/>
              <a:gd name="connsiteX112" fmla="*/ 779276 w 12192000"/>
              <a:gd name="connsiteY112" fmla="*/ 3327290 h 3482342"/>
              <a:gd name="connsiteX113" fmla="*/ 600378 w 12192000"/>
              <a:gd name="connsiteY113" fmla="*/ 3335250 h 3482342"/>
              <a:gd name="connsiteX114" fmla="*/ 493457 w 12192000"/>
              <a:gd name="connsiteY114" fmla="*/ 3365044 h 3482342"/>
              <a:gd name="connsiteX115" fmla="*/ 349402 w 12192000"/>
              <a:gd name="connsiteY115" fmla="*/ 3380897 h 3482342"/>
              <a:gd name="connsiteX116" fmla="*/ 192183 w 12192000"/>
              <a:gd name="connsiteY116" fmla="*/ 3460075 h 3482342"/>
              <a:gd name="connsiteX117" fmla="*/ 46713 w 12192000"/>
              <a:gd name="connsiteY117" fmla="*/ 3462986 h 3482342"/>
              <a:gd name="connsiteX118" fmla="*/ 2765 w 12192000"/>
              <a:gd name="connsiteY118" fmla="*/ 3480770 h 3482342"/>
              <a:gd name="connsiteX119" fmla="*/ 0 w 12192000"/>
              <a:gd name="connsiteY119" fmla="*/ 3482342 h 3482342"/>
              <a:gd name="connsiteX120" fmla="*/ 0 w 12192000"/>
              <a:gd name="connsiteY12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24988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9834 w 12192000"/>
              <a:gd name="connsiteY30" fmla="*/ 1324989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723900 w 12192000"/>
              <a:gd name="connsiteY29" fmla="*/ 1318642 h 3482342"/>
              <a:gd name="connsiteX30" fmla="*/ 10679906 w 12192000"/>
              <a:gd name="connsiteY30" fmla="*/ 1332049 h 3482342"/>
              <a:gd name="connsiteX31" fmla="*/ 10639834 w 12192000"/>
              <a:gd name="connsiteY31" fmla="*/ 1324989 h 3482342"/>
              <a:gd name="connsiteX32" fmla="*/ 10603863 w 12192000"/>
              <a:gd name="connsiteY32" fmla="*/ 1346886 h 3482342"/>
              <a:gd name="connsiteX33" fmla="*/ 10573203 w 12192000"/>
              <a:gd name="connsiteY33" fmla="*/ 1351996 h 3482342"/>
              <a:gd name="connsiteX34" fmla="*/ 10513263 w 12192000"/>
              <a:gd name="connsiteY34" fmla="*/ 1350756 h 3482342"/>
              <a:gd name="connsiteX35" fmla="*/ 10464012 w 12192000"/>
              <a:gd name="connsiteY35" fmla="*/ 1391778 h 3482342"/>
              <a:gd name="connsiteX36" fmla="*/ 10405409 w 12192000"/>
              <a:gd name="connsiteY36" fmla="*/ 1422789 h 3482342"/>
              <a:gd name="connsiteX37" fmla="*/ 10370530 w 12192000"/>
              <a:gd name="connsiteY37" fmla="*/ 1441596 h 3482342"/>
              <a:gd name="connsiteX38" fmla="*/ 10314361 w 12192000"/>
              <a:gd name="connsiteY38" fmla="*/ 1466924 h 3482342"/>
              <a:gd name="connsiteX39" fmla="*/ 10264922 w 12192000"/>
              <a:gd name="connsiteY39" fmla="*/ 1472107 h 3482342"/>
              <a:gd name="connsiteX40" fmla="*/ 10201385 w 12192000"/>
              <a:gd name="connsiteY40" fmla="*/ 1477515 h 3482342"/>
              <a:gd name="connsiteX41" fmla="*/ 10120184 w 12192000"/>
              <a:gd name="connsiteY41" fmla="*/ 1466924 h 3482342"/>
              <a:gd name="connsiteX42" fmla="*/ 10058690 w 12192000"/>
              <a:gd name="connsiteY42" fmla="*/ 1474888 h 3482342"/>
              <a:gd name="connsiteX43" fmla="*/ 10004424 w 12192000"/>
              <a:gd name="connsiteY43" fmla="*/ 1489801 h 3482342"/>
              <a:gd name="connsiteX44" fmla="*/ 9999951 w 12192000"/>
              <a:gd name="connsiteY44" fmla="*/ 1499127 h 3482342"/>
              <a:gd name="connsiteX45" fmla="*/ 9845462 w 12192000"/>
              <a:gd name="connsiteY45" fmla="*/ 1548192 h 3482342"/>
              <a:gd name="connsiteX46" fmla="*/ 9736156 w 12192000"/>
              <a:gd name="connsiteY46" fmla="*/ 1581928 h 3482342"/>
              <a:gd name="connsiteX47" fmla="*/ 9693355 w 12192000"/>
              <a:gd name="connsiteY47" fmla="*/ 1602632 h 3482342"/>
              <a:gd name="connsiteX48" fmla="*/ 9664242 w 12192000"/>
              <a:gd name="connsiteY48" fmla="*/ 1622075 h 3482342"/>
              <a:gd name="connsiteX49" fmla="*/ 9579195 w 12192000"/>
              <a:gd name="connsiteY49" fmla="*/ 1648017 h 3482342"/>
              <a:gd name="connsiteX50" fmla="*/ 9433652 w 12192000"/>
              <a:gd name="connsiteY50" fmla="*/ 1681174 h 3482342"/>
              <a:gd name="connsiteX51" fmla="*/ 9403775 w 12192000"/>
              <a:gd name="connsiteY51" fmla="*/ 1690403 h 3482342"/>
              <a:gd name="connsiteX52" fmla="*/ 9382503 w 12192000"/>
              <a:gd name="connsiteY52" fmla="*/ 1706957 h 3482342"/>
              <a:gd name="connsiteX53" fmla="*/ 9381410 w 12192000"/>
              <a:gd name="connsiteY53" fmla="*/ 1718312 h 3482342"/>
              <a:gd name="connsiteX54" fmla="*/ 9365685 w 12192000"/>
              <a:gd name="connsiteY54" fmla="*/ 1724772 h 3482342"/>
              <a:gd name="connsiteX55" fmla="*/ 9278020 w 12192000"/>
              <a:gd name="connsiteY55" fmla="*/ 1741161 h 3482342"/>
              <a:gd name="connsiteX56" fmla="*/ 9217145 w 12192000"/>
              <a:gd name="connsiteY56" fmla="*/ 1771195 h 3482342"/>
              <a:gd name="connsiteX57" fmla="*/ 8955875 w 12192000"/>
              <a:gd name="connsiteY57" fmla="*/ 1796806 h 3482342"/>
              <a:gd name="connsiteX58" fmla="*/ 8648415 w 12192000"/>
              <a:gd name="connsiteY58" fmla="*/ 1878623 h 3482342"/>
              <a:gd name="connsiteX59" fmla="*/ 8495949 w 12192000"/>
              <a:gd name="connsiteY59" fmla="*/ 1902425 h 3482342"/>
              <a:gd name="connsiteX60" fmla="*/ 8236214 w 12192000"/>
              <a:gd name="connsiteY60" fmla="*/ 190972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41837 w 12192000"/>
              <a:gd name="connsiteY70" fmla="*/ 1840640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686657 w 12192000"/>
              <a:gd name="connsiteY76" fmla="*/ 1907344 h 3482342"/>
              <a:gd name="connsiteX77" fmla="*/ 6651330 w 12192000"/>
              <a:gd name="connsiteY77" fmla="*/ 1922921 h 3482342"/>
              <a:gd name="connsiteX78" fmla="*/ 6622958 w 12192000"/>
              <a:gd name="connsiteY78" fmla="*/ 1936255 h 3482342"/>
              <a:gd name="connsiteX79" fmla="*/ 6522602 w 12192000"/>
              <a:gd name="connsiteY79" fmla="*/ 1954133 h 3482342"/>
              <a:gd name="connsiteX80" fmla="*/ 6444344 w 12192000"/>
              <a:gd name="connsiteY80" fmla="*/ 1969663 h 3482342"/>
              <a:gd name="connsiteX81" fmla="*/ 6409626 w 12192000"/>
              <a:gd name="connsiteY81" fmla="*/ 1978846 h 3482342"/>
              <a:gd name="connsiteX82" fmla="*/ 6333446 w 12192000"/>
              <a:gd name="connsiteY82" fmla="*/ 1997163 h 3482342"/>
              <a:gd name="connsiteX83" fmla="*/ 6294933 w 12192000"/>
              <a:gd name="connsiteY83" fmla="*/ 2019412 h 3482342"/>
              <a:gd name="connsiteX84" fmla="*/ 6238719 w 12192000"/>
              <a:gd name="connsiteY84" fmla="*/ 2042547 h 3482342"/>
              <a:gd name="connsiteX85" fmla="*/ 6187205 w 12192000"/>
              <a:gd name="connsiteY85" fmla="*/ 2060048 h 3482342"/>
              <a:gd name="connsiteX86" fmla="*/ 6138780 w 12192000"/>
              <a:gd name="connsiteY86" fmla="*/ 2081918 h 3482342"/>
              <a:gd name="connsiteX87" fmla="*/ 6120125 w 12192000"/>
              <a:gd name="connsiteY87" fmla="*/ 2109475 h 3482342"/>
              <a:gd name="connsiteX88" fmla="*/ 6056576 w 12192000"/>
              <a:gd name="connsiteY88" fmla="*/ 2120066 h 3482342"/>
              <a:gd name="connsiteX89" fmla="*/ 5993794 w 12192000"/>
              <a:gd name="connsiteY89" fmla="*/ 2122569 h 3482342"/>
              <a:gd name="connsiteX90" fmla="*/ 5943601 w 12192000"/>
              <a:gd name="connsiteY90" fmla="*/ 2137719 h 3482342"/>
              <a:gd name="connsiteX91" fmla="*/ 5898141 w 12192000"/>
              <a:gd name="connsiteY91" fmla="*/ 2144806 h 3482342"/>
              <a:gd name="connsiteX92" fmla="*/ 5855337 w 12192000"/>
              <a:gd name="connsiteY92" fmla="*/ 2137719 h 3482342"/>
              <a:gd name="connsiteX93" fmla="*/ 5817682 w 12192000"/>
              <a:gd name="connsiteY93" fmla="*/ 2157358 h 3482342"/>
              <a:gd name="connsiteX94" fmla="*/ 5735300 w 12192000"/>
              <a:gd name="connsiteY94" fmla="*/ 2158902 h 3482342"/>
              <a:gd name="connsiteX95" fmla="*/ 5591469 w 12192000"/>
              <a:gd name="connsiteY95" fmla="*/ 2178389 h 3482342"/>
              <a:gd name="connsiteX96" fmla="*/ 5505818 w 12192000"/>
              <a:gd name="connsiteY96" fmla="*/ 2194207 h 3482342"/>
              <a:gd name="connsiteX97" fmla="*/ 5452860 w 12192000"/>
              <a:gd name="connsiteY97" fmla="*/ 2180085 h 3482342"/>
              <a:gd name="connsiteX98" fmla="*/ 5414282 w 12192000"/>
              <a:gd name="connsiteY98" fmla="*/ 2183070 h 3482342"/>
              <a:gd name="connsiteX99" fmla="*/ 5368369 w 12192000"/>
              <a:gd name="connsiteY99" fmla="*/ 2204272 h 3482342"/>
              <a:gd name="connsiteX100" fmla="*/ 5336354 w 12192000"/>
              <a:gd name="connsiteY100" fmla="*/ 2218920 h 3482342"/>
              <a:gd name="connsiteX101" fmla="*/ 5291263 w 12192000"/>
              <a:gd name="connsiteY101" fmla="*/ 2239182 h 3482342"/>
              <a:gd name="connsiteX102" fmla="*/ 5255152 w 12192000"/>
              <a:gd name="connsiteY102" fmla="*/ 2247164 h 3482342"/>
              <a:gd name="connsiteX103" fmla="*/ 5233796 w 12192000"/>
              <a:gd name="connsiteY103" fmla="*/ 2268260 h 3482342"/>
              <a:gd name="connsiteX104" fmla="*/ 5212786 w 12192000"/>
              <a:gd name="connsiteY104" fmla="*/ 2296592 h 3482342"/>
              <a:gd name="connsiteX105" fmla="*/ 5173523 w 12192000"/>
              <a:gd name="connsiteY105" fmla="*/ 2309057 h 3482342"/>
              <a:gd name="connsiteX106" fmla="*/ 5123830 w 12192000"/>
              <a:gd name="connsiteY106" fmla="*/ 2307070 h 3482342"/>
              <a:gd name="connsiteX107" fmla="*/ 5065426 w 12192000"/>
              <a:gd name="connsiteY107" fmla="*/ 2324076 h 3482342"/>
              <a:gd name="connsiteX108" fmla="*/ 4975908 w 12192000"/>
              <a:gd name="connsiteY108" fmla="*/ 2364128 h 3482342"/>
              <a:gd name="connsiteX109" fmla="*/ 4913723 w 12192000"/>
              <a:gd name="connsiteY109" fmla="*/ 2385265 h 3482342"/>
              <a:gd name="connsiteX110" fmla="*/ 4746485 w 12192000"/>
              <a:gd name="connsiteY110" fmla="*/ 2451769 h 3482342"/>
              <a:gd name="connsiteX111" fmla="*/ 4681588 w 12192000"/>
              <a:gd name="connsiteY111" fmla="*/ 2467494 h 3482342"/>
              <a:gd name="connsiteX112" fmla="*/ 1783655 w 12192000"/>
              <a:gd name="connsiteY112" fmla="*/ 3163860 h 3482342"/>
              <a:gd name="connsiteX113" fmla="*/ 1325955 w 12192000"/>
              <a:gd name="connsiteY113" fmla="*/ 3176692 h 3482342"/>
              <a:gd name="connsiteX114" fmla="*/ 1190384 w 12192000"/>
              <a:gd name="connsiteY114" fmla="*/ 3203504 h 3482342"/>
              <a:gd name="connsiteX115" fmla="*/ 1094537 w 12192000"/>
              <a:gd name="connsiteY115" fmla="*/ 3229469 h 3482342"/>
              <a:gd name="connsiteX116" fmla="*/ 779276 w 12192000"/>
              <a:gd name="connsiteY116" fmla="*/ 3327290 h 3482342"/>
              <a:gd name="connsiteX117" fmla="*/ 600378 w 12192000"/>
              <a:gd name="connsiteY117" fmla="*/ 3335250 h 3482342"/>
              <a:gd name="connsiteX118" fmla="*/ 493457 w 12192000"/>
              <a:gd name="connsiteY118" fmla="*/ 3365044 h 3482342"/>
              <a:gd name="connsiteX119" fmla="*/ 349402 w 12192000"/>
              <a:gd name="connsiteY119" fmla="*/ 3380897 h 3482342"/>
              <a:gd name="connsiteX120" fmla="*/ 192183 w 12192000"/>
              <a:gd name="connsiteY120" fmla="*/ 3460075 h 3482342"/>
              <a:gd name="connsiteX121" fmla="*/ 46713 w 12192000"/>
              <a:gd name="connsiteY121" fmla="*/ 3462986 h 3482342"/>
              <a:gd name="connsiteX122" fmla="*/ 2765 w 12192000"/>
              <a:gd name="connsiteY122" fmla="*/ 3480770 h 3482342"/>
              <a:gd name="connsiteX123" fmla="*/ 0 w 12192000"/>
              <a:gd name="connsiteY123" fmla="*/ 3482342 h 3482342"/>
              <a:gd name="connsiteX124" fmla="*/ 0 w 12192000"/>
              <a:gd name="connsiteY12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79242 w 12192000"/>
              <a:gd name="connsiteY27" fmla="*/ 1269215 h 3482342"/>
              <a:gd name="connsiteX28" fmla="*/ 10850998 w 12192000"/>
              <a:gd name="connsiteY28" fmla="*/ 1269215 h 3482342"/>
              <a:gd name="connsiteX29" fmla="*/ 10815658 w 12192000"/>
              <a:gd name="connsiteY29" fmla="*/ 1287849 h 3482342"/>
              <a:gd name="connsiteX30" fmla="*/ 10723900 w 12192000"/>
              <a:gd name="connsiteY30" fmla="*/ 1318642 h 3482342"/>
              <a:gd name="connsiteX31" fmla="*/ 10679906 w 12192000"/>
              <a:gd name="connsiteY31" fmla="*/ 1332049 h 3482342"/>
              <a:gd name="connsiteX32" fmla="*/ 10639834 w 12192000"/>
              <a:gd name="connsiteY32" fmla="*/ 1324989 h 3482342"/>
              <a:gd name="connsiteX33" fmla="*/ 10603863 w 12192000"/>
              <a:gd name="connsiteY33" fmla="*/ 1346886 h 3482342"/>
              <a:gd name="connsiteX34" fmla="*/ 10573203 w 12192000"/>
              <a:gd name="connsiteY34" fmla="*/ 1351996 h 3482342"/>
              <a:gd name="connsiteX35" fmla="*/ 10513263 w 12192000"/>
              <a:gd name="connsiteY35" fmla="*/ 1350756 h 3482342"/>
              <a:gd name="connsiteX36" fmla="*/ 10464012 w 12192000"/>
              <a:gd name="connsiteY36" fmla="*/ 1391778 h 3482342"/>
              <a:gd name="connsiteX37" fmla="*/ 10405409 w 12192000"/>
              <a:gd name="connsiteY37" fmla="*/ 1422789 h 3482342"/>
              <a:gd name="connsiteX38" fmla="*/ 10370530 w 12192000"/>
              <a:gd name="connsiteY38" fmla="*/ 1441596 h 3482342"/>
              <a:gd name="connsiteX39" fmla="*/ 10314361 w 12192000"/>
              <a:gd name="connsiteY39" fmla="*/ 1466924 h 3482342"/>
              <a:gd name="connsiteX40" fmla="*/ 10264922 w 12192000"/>
              <a:gd name="connsiteY40" fmla="*/ 1472107 h 3482342"/>
              <a:gd name="connsiteX41" fmla="*/ 10201385 w 12192000"/>
              <a:gd name="connsiteY41" fmla="*/ 1477515 h 3482342"/>
              <a:gd name="connsiteX42" fmla="*/ 10120184 w 12192000"/>
              <a:gd name="connsiteY42" fmla="*/ 1466924 h 3482342"/>
              <a:gd name="connsiteX43" fmla="*/ 10058690 w 12192000"/>
              <a:gd name="connsiteY43" fmla="*/ 1474888 h 3482342"/>
              <a:gd name="connsiteX44" fmla="*/ 10004424 w 12192000"/>
              <a:gd name="connsiteY44" fmla="*/ 1489801 h 3482342"/>
              <a:gd name="connsiteX45" fmla="*/ 9999951 w 12192000"/>
              <a:gd name="connsiteY45" fmla="*/ 1499127 h 3482342"/>
              <a:gd name="connsiteX46" fmla="*/ 9845462 w 12192000"/>
              <a:gd name="connsiteY46" fmla="*/ 1548192 h 3482342"/>
              <a:gd name="connsiteX47" fmla="*/ 9736156 w 12192000"/>
              <a:gd name="connsiteY47" fmla="*/ 1581928 h 3482342"/>
              <a:gd name="connsiteX48" fmla="*/ 9693355 w 12192000"/>
              <a:gd name="connsiteY48" fmla="*/ 1602632 h 3482342"/>
              <a:gd name="connsiteX49" fmla="*/ 9664242 w 12192000"/>
              <a:gd name="connsiteY49" fmla="*/ 1622075 h 3482342"/>
              <a:gd name="connsiteX50" fmla="*/ 9579195 w 12192000"/>
              <a:gd name="connsiteY50" fmla="*/ 1648017 h 3482342"/>
              <a:gd name="connsiteX51" fmla="*/ 9433652 w 12192000"/>
              <a:gd name="connsiteY51" fmla="*/ 1681174 h 3482342"/>
              <a:gd name="connsiteX52" fmla="*/ 9403775 w 12192000"/>
              <a:gd name="connsiteY52" fmla="*/ 1690403 h 3482342"/>
              <a:gd name="connsiteX53" fmla="*/ 9382503 w 12192000"/>
              <a:gd name="connsiteY53" fmla="*/ 1706957 h 3482342"/>
              <a:gd name="connsiteX54" fmla="*/ 9381410 w 12192000"/>
              <a:gd name="connsiteY54" fmla="*/ 1718312 h 3482342"/>
              <a:gd name="connsiteX55" fmla="*/ 9365685 w 12192000"/>
              <a:gd name="connsiteY55" fmla="*/ 1724772 h 3482342"/>
              <a:gd name="connsiteX56" fmla="*/ 9278020 w 12192000"/>
              <a:gd name="connsiteY56" fmla="*/ 1741161 h 3482342"/>
              <a:gd name="connsiteX57" fmla="*/ 9217145 w 12192000"/>
              <a:gd name="connsiteY57" fmla="*/ 1771195 h 3482342"/>
              <a:gd name="connsiteX58" fmla="*/ 8955875 w 12192000"/>
              <a:gd name="connsiteY58" fmla="*/ 1796806 h 3482342"/>
              <a:gd name="connsiteX59" fmla="*/ 8648415 w 12192000"/>
              <a:gd name="connsiteY59" fmla="*/ 1878623 h 3482342"/>
              <a:gd name="connsiteX60" fmla="*/ 8495949 w 12192000"/>
              <a:gd name="connsiteY60" fmla="*/ 1902425 h 3482342"/>
              <a:gd name="connsiteX61" fmla="*/ 8236214 w 12192000"/>
              <a:gd name="connsiteY61" fmla="*/ 190972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41837 w 12192000"/>
              <a:gd name="connsiteY71" fmla="*/ 1840640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686657 w 12192000"/>
              <a:gd name="connsiteY77" fmla="*/ 1907344 h 3482342"/>
              <a:gd name="connsiteX78" fmla="*/ 6651330 w 12192000"/>
              <a:gd name="connsiteY78" fmla="*/ 1922921 h 3482342"/>
              <a:gd name="connsiteX79" fmla="*/ 6622958 w 12192000"/>
              <a:gd name="connsiteY79" fmla="*/ 1936255 h 3482342"/>
              <a:gd name="connsiteX80" fmla="*/ 6522602 w 12192000"/>
              <a:gd name="connsiteY80" fmla="*/ 1954133 h 3482342"/>
              <a:gd name="connsiteX81" fmla="*/ 6444344 w 12192000"/>
              <a:gd name="connsiteY81" fmla="*/ 1969663 h 3482342"/>
              <a:gd name="connsiteX82" fmla="*/ 6409626 w 12192000"/>
              <a:gd name="connsiteY82" fmla="*/ 1978846 h 3482342"/>
              <a:gd name="connsiteX83" fmla="*/ 6333446 w 12192000"/>
              <a:gd name="connsiteY83" fmla="*/ 1997163 h 3482342"/>
              <a:gd name="connsiteX84" fmla="*/ 6294933 w 12192000"/>
              <a:gd name="connsiteY84" fmla="*/ 2019412 h 3482342"/>
              <a:gd name="connsiteX85" fmla="*/ 6238719 w 12192000"/>
              <a:gd name="connsiteY85" fmla="*/ 2042547 h 3482342"/>
              <a:gd name="connsiteX86" fmla="*/ 6187205 w 12192000"/>
              <a:gd name="connsiteY86" fmla="*/ 2060048 h 3482342"/>
              <a:gd name="connsiteX87" fmla="*/ 6138780 w 12192000"/>
              <a:gd name="connsiteY87" fmla="*/ 2081918 h 3482342"/>
              <a:gd name="connsiteX88" fmla="*/ 6120125 w 12192000"/>
              <a:gd name="connsiteY88" fmla="*/ 2109475 h 3482342"/>
              <a:gd name="connsiteX89" fmla="*/ 6056576 w 12192000"/>
              <a:gd name="connsiteY89" fmla="*/ 2120066 h 3482342"/>
              <a:gd name="connsiteX90" fmla="*/ 5993794 w 12192000"/>
              <a:gd name="connsiteY90" fmla="*/ 2122569 h 3482342"/>
              <a:gd name="connsiteX91" fmla="*/ 5943601 w 12192000"/>
              <a:gd name="connsiteY91" fmla="*/ 2137719 h 3482342"/>
              <a:gd name="connsiteX92" fmla="*/ 5898141 w 12192000"/>
              <a:gd name="connsiteY92" fmla="*/ 2144806 h 3482342"/>
              <a:gd name="connsiteX93" fmla="*/ 5855337 w 12192000"/>
              <a:gd name="connsiteY93" fmla="*/ 2137719 h 3482342"/>
              <a:gd name="connsiteX94" fmla="*/ 5817682 w 12192000"/>
              <a:gd name="connsiteY94" fmla="*/ 2157358 h 3482342"/>
              <a:gd name="connsiteX95" fmla="*/ 5735300 w 12192000"/>
              <a:gd name="connsiteY95" fmla="*/ 2158902 h 3482342"/>
              <a:gd name="connsiteX96" fmla="*/ 5591469 w 12192000"/>
              <a:gd name="connsiteY96" fmla="*/ 2178389 h 3482342"/>
              <a:gd name="connsiteX97" fmla="*/ 5505818 w 12192000"/>
              <a:gd name="connsiteY97" fmla="*/ 2194207 h 3482342"/>
              <a:gd name="connsiteX98" fmla="*/ 5452860 w 12192000"/>
              <a:gd name="connsiteY98" fmla="*/ 2180085 h 3482342"/>
              <a:gd name="connsiteX99" fmla="*/ 5414282 w 12192000"/>
              <a:gd name="connsiteY99" fmla="*/ 2183070 h 3482342"/>
              <a:gd name="connsiteX100" fmla="*/ 5368369 w 12192000"/>
              <a:gd name="connsiteY100" fmla="*/ 2204272 h 3482342"/>
              <a:gd name="connsiteX101" fmla="*/ 5336354 w 12192000"/>
              <a:gd name="connsiteY101" fmla="*/ 2218920 h 3482342"/>
              <a:gd name="connsiteX102" fmla="*/ 5291263 w 12192000"/>
              <a:gd name="connsiteY102" fmla="*/ 2239182 h 3482342"/>
              <a:gd name="connsiteX103" fmla="*/ 5255152 w 12192000"/>
              <a:gd name="connsiteY103" fmla="*/ 2247164 h 3482342"/>
              <a:gd name="connsiteX104" fmla="*/ 5233796 w 12192000"/>
              <a:gd name="connsiteY104" fmla="*/ 2268260 h 3482342"/>
              <a:gd name="connsiteX105" fmla="*/ 5212786 w 12192000"/>
              <a:gd name="connsiteY105" fmla="*/ 2296592 h 3482342"/>
              <a:gd name="connsiteX106" fmla="*/ 5173523 w 12192000"/>
              <a:gd name="connsiteY106" fmla="*/ 2309057 h 3482342"/>
              <a:gd name="connsiteX107" fmla="*/ 5123830 w 12192000"/>
              <a:gd name="connsiteY107" fmla="*/ 2307070 h 3482342"/>
              <a:gd name="connsiteX108" fmla="*/ 5065426 w 12192000"/>
              <a:gd name="connsiteY108" fmla="*/ 2324076 h 3482342"/>
              <a:gd name="connsiteX109" fmla="*/ 4975908 w 12192000"/>
              <a:gd name="connsiteY109" fmla="*/ 2364128 h 3482342"/>
              <a:gd name="connsiteX110" fmla="*/ 4913723 w 12192000"/>
              <a:gd name="connsiteY110" fmla="*/ 2385265 h 3482342"/>
              <a:gd name="connsiteX111" fmla="*/ 4746485 w 12192000"/>
              <a:gd name="connsiteY111" fmla="*/ 2451769 h 3482342"/>
              <a:gd name="connsiteX112" fmla="*/ 4681588 w 12192000"/>
              <a:gd name="connsiteY112" fmla="*/ 2467494 h 3482342"/>
              <a:gd name="connsiteX113" fmla="*/ 1783655 w 12192000"/>
              <a:gd name="connsiteY113" fmla="*/ 3163860 h 3482342"/>
              <a:gd name="connsiteX114" fmla="*/ 1325955 w 12192000"/>
              <a:gd name="connsiteY114" fmla="*/ 3176692 h 3482342"/>
              <a:gd name="connsiteX115" fmla="*/ 1190384 w 12192000"/>
              <a:gd name="connsiteY115" fmla="*/ 3203504 h 3482342"/>
              <a:gd name="connsiteX116" fmla="*/ 1094537 w 12192000"/>
              <a:gd name="connsiteY116" fmla="*/ 3229469 h 3482342"/>
              <a:gd name="connsiteX117" fmla="*/ 779276 w 12192000"/>
              <a:gd name="connsiteY117" fmla="*/ 3327290 h 3482342"/>
              <a:gd name="connsiteX118" fmla="*/ 600378 w 12192000"/>
              <a:gd name="connsiteY118" fmla="*/ 3335250 h 3482342"/>
              <a:gd name="connsiteX119" fmla="*/ 493457 w 12192000"/>
              <a:gd name="connsiteY119" fmla="*/ 3365044 h 3482342"/>
              <a:gd name="connsiteX120" fmla="*/ 349402 w 12192000"/>
              <a:gd name="connsiteY120" fmla="*/ 3380897 h 3482342"/>
              <a:gd name="connsiteX121" fmla="*/ 192183 w 12192000"/>
              <a:gd name="connsiteY121" fmla="*/ 3460075 h 3482342"/>
              <a:gd name="connsiteX122" fmla="*/ 46713 w 12192000"/>
              <a:gd name="connsiteY122" fmla="*/ 3462986 h 3482342"/>
              <a:gd name="connsiteX123" fmla="*/ 2765 w 12192000"/>
              <a:gd name="connsiteY123" fmla="*/ 3480770 h 3482342"/>
              <a:gd name="connsiteX124" fmla="*/ 0 w 12192000"/>
              <a:gd name="connsiteY124" fmla="*/ 3482342 h 3482342"/>
              <a:gd name="connsiteX125" fmla="*/ 0 w 12192000"/>
              <a:gd name="connsiteY12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14361 w 12192000"/>
              <a:gd name="connsiteY40" fmla="*/ 1466924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51958 w 12192000"/>
              <a:gd name="connsiteY43" fmla="*/ 1477515 h 3482342"/>
              <a:gd name="connsiteX44" fmla="*/ 10120184 w 12192000"/>
              <a:gd name="connsiteY44" fmla="*/ 1466924 h 3482342"/>
              <a:gd name="connsiteX45" fmla="*/ 10058690 w 12192000"/>
              <a:gd name="connsiteY45" fmla="*/ 1474888 h 3482342"/>
              <a:gd name="connsiteX46" fmla="*/ 10004424 w 12192000"/>
              <a:gd name="connsiteY46" fmla="*/ 1489801 h 3482342"/>
              <a:gd name="connsiteX47" fmla="*/ 9999951 w 12192000"/>
              <a:gd name="connsiteY47" fmla="*/ 1499127 h 3482342"/>
              <a:gd name="connsiteX48" fmla="*/ 9845462 w 12192000"/>
              <a:gd name="connsiteY48" fmla="*/ 1548192 h 3482342"/>
              <a:gd name="connsiteX49" fmla="*/ 9736156 w 12192000"/>
              <a:gd name="connsiteY49" fmla="*/ 1581928 h 3482342"/>
              <a:gd name="connsiteX50" fmla="*/ 9693355 w 12192000"/>
              <a:gd name="connsiteY50" fmla="*/ 1602632 h 3482342"/>
              <a:gd name="connsiteX51" fmla="*/ 9664242 w 12192000"/>
              <a:gd name="connsiteY51" fmla="*/ 1622075 h 3482342"/>
              <a:gd name="connsiteX52" fmla="*/ 9579195 w 12192000"/>
              <a:gd name="connsiteY52" fmla="*/ 1648017 h 3482342"/>
              <a:gd name="connsiteX53" fmla="*/ 9433652 w 12192000"/>
              <a:gd name="connsiteY53" fmla="*/ 1681174 h 3482342"/>
              <a:gd name="connsiteX54" fmla="*/ 9403775 w 12192000"/>
              <a:gd name="connsiteY54" fmla="*/ 1690403 h 3482342"/>
              <a:gd name="connsiteX55" fmla="*/ 9382503 w 12192000"/>
              <a:gd name="connsiteY55" fmla="*/ 1706957 h 3482342"/>
              <a:gd name="connsiteX56" fmla="*/ 9381410 w 12192000"/>
              <a:gd name="connsiteY56" fmla="*/ 1718312 h 3482342"/>
              <a:gd name="connsiteX57" fmla="*/ 9365685 w 12192000"/>
              <a:gd name="connsiteY57" fmla="*/ 1724772 h 3482342"/>
              <a:gd name="connsiteX58" fmla="*/ 9278020 w 12192000"/>
              <a:gd name="connsiteY58" fmla="*/ 1741161 h 3482342"/>
              <a:gd name="connsiteX59" fmla="*/ 9217145 w 12192000"/>
              <a:gd name="connsiteY59" fmla="*/ 1771195 h 3482342"/>
              <a:gd name="connsiteX60" fmla="*/ 8955875 w 12192000"/>
              <a:gd name="connsiteY60" fmla="*/ 1796806 h 3482342"/>
              <a:gd name="connsiteX61" fmla="*/ 8648415 w 12192000"/>
              <a:gd name="connsiteY61" fmla="*/ 1878623 h 3482342"/>
              <a:gd name="connsiteX62" fmla="*/ 8495949 w 12192000"/>
              <a:gd name="connsiteY62" fmla="*/ 1902425 h 3482342"/>
              <a:gd name="connsiteX63" fmla="*/ 8236214 w 12192000"/>
              <a:gd name="connsiteY63" fmla="*/ 1909725 h 3482342"/>
              <a:gd name="connsiteX64" fmla="*/ 8132104 w 12192000"/>
              <a:gd name="connsiteY64" fmla="*/ 1895727 h 3482342"/>
              <a:gd name="connsiteX65" fmla="*/ 7918078 w 12192000"/>
              <a:gd name="connsiteY65" fmla="*/ 1862668 h 3482342"/>
              <a:gd name="connsiteX66" fmla="*/ 7817899 w 12192000"/>
              <a:gd name="connsiteY66" fmla="*/ 1862176 h 3482342"/>
              <a:gd name="connsiteX67" fmla="*/ 7768994 w 12192000"/>
              <a:gd name="connsiteY67" fmla="*/ 1855721 h 3482342"/>
              <a:gd name="connsiteX68" fmla="*/ 7618027 w 12192000"/>
              <a:gd name="connsiteY68" fmla="*/ 1830959 h 3482342"/>
              <a:gd name="connsiteX69" fmla="*/ 7449425 w 12192000"/>
              <a:gd name="connsiteY69" fmla="*/ 1810910 h 3482342"/>
              <a:gd name="connsiteX70" fmla="*/ 7342915 w 12192000"/>
              <a:gd name="connsiteY70" fmla="*/ 1819827 h 3482342"/>
              <a:gd name="connsiteX71" fmla="*/ 7255191 w 12192000"/>
              <a:gd name="connsiteY71" fmla="*/ 1834354 h 3482342"/>
              <a:gd name="connsiteX72" fmla="*/ 7131205 w 12192000"/>
              <a:gd name="connsiteY72" fmla="*/ 1845557 h 3482342"/>
              <a:gd name="connsiteX73" fmla="*/ 6941837 w 12192000"/>
              <a:gd name="connsiteY73" fmla="*/ 1840640 h 3482342"/>
              <a:gd name="connsiteX74" fmla="*/ 6837145 w 12192000"/>
              <a:gd name="connsiteY74" fmla="*/ 1870724 h 3482342"/>
              <a:gd name="connsiteX75" fmla="*/ 6753991 w 12192000"/>
              <a:gd name="connsiteY75" fmla="*/ 1860969 h 3482342"/>
              <a:gd name="connsiteX76" fmla="*/ 6727754 w 12192000"/>
              <a:gd name="connsiteY76" fmla="*/ 1882372 h 3482342"/>
              <a:gd name="connsiteX77" fmla="*/ 6723371 w 12192000"/>
              <a:gd name="connsiteY77" fmla="*/ 1886494 h 3482342"/>
              <a:gd name="connsiteX78" fmla="*/ 6702779 w 12192000"/>
              <a:gd name="connsiteY78" fmla="*/ 1893601 h 3482342"/>
              <a:gd name="connsiteX79" fmla="*/ 6686657 w 12192000"/>
              <a:gd name="connsiteY79" fmla="*/ 1907344 h 3482342"/>
              <a:gd name="connsiteX80" fmla="*/ 6651330 w 12192000"/>
              <a:gd name="connsiteY80" fmla="*/ 1922921 h 3482342"/>
              <a:gd name="connsiteX81" fmla="*/ 6622958 w 12192000"/>
              <a:gd name="connsiteY81" fmla="*/ 1936255 h 3482342"/>
              <a:gd name="connsiteX82" fmla="*/ 6522602 w 12192000"/>
              <a:gd name="connsiteY82" fmla="*/ 1954133 h 3482342"/>
              <a:gd name="connsiteX83" fmla="*/ 6444344 w 12192000"/>
              <a:gd name="connsiteY83" fmla="*/ 1969663 h 3482342"/>
              <a:gd name="connsiteX84" fmla="*/ 6409626 w 12192000"/>
              <a:gd name="connsiteY84" fmla="*/ 1978846 h 3482342"/>
              <a:gd name="connsiteX85" fmla="*/ 6333446 w 12192000"/>
              <a:gd name="connsiteY85" fmla="*/ 1997163 h 3482342"/>
              <a:gd name="connsiteX86" fmla="*/ 6294933 w 12192000"/>
              <a:gd name="connsiteY86" fmla="*/ 2019412 h 3482342"/>
              <a:gd name="connsiteX87" fmla="*/ 6238719 w 12192000"/>
              <a:gd name="connsiteY87" fmla="*/ 2042547 h 3482342"/>
              <a:gd name="connsiteX88" fmla="*/ 6187205 w 12192000"/>
              <a:gd name="connsiteY88" fmla="*/ 2060048 h 3482342"/>
              <a:gd name="connsiteX89" fmla="*/ 6138780 w 12192000"/>
              <a:gd name="connsiteY89" fmla="*/ 2081918 h 3482342"/>
              <a:gd name="connsiteX90" fmla="*/ 6120125 w 12192000"/>
              <a:gd name="connsiteY90" fmla="*/ 2109475 h 3482342"/>
              <a:gd name="connsiteX91" fmla="*/ 6056576 w 12192000"/>
              <a:gd name="connsiteY91" fmla="*/ 2120066 h 3482342"/>
              <a:gd name="connsiteX92" fmla="*/ 5993794 w 12192000"/>
              <a:gd name="connsiteY92" fmla="*/ 2122569 h 3482342"/>
              <a:gd name="connsiteX93" fmla="*/ 5943601 w 12192000"/>
              <a:gd name="connsiteY93" fmla="*/ 2137719 h 3482342"/>
              <a:gd name="connsiteX94" fmla="*/ 5898141 w 12192000"/>
              <a:gd name="connsiteY94" fmla="*/ 2144806 h 3482342"/>
              <a:gd name="connsiteX95" fmla="*/ 5855337 w 12192000"/>
              <a:gd name="connsiteY95" fmla="*/ 2137719 h 3482342"/>
              <a:gd name="connsiteX96" fmla="*/ 5817682 w 12192000"/>
              <a:gd name="connsiteY96" fmla="*/ 2157358 h 3482342"/>
              <a:gd name="connsiteX97" fmla="*/ 5735300 w 12192000"/>
              <a:gd name="connsiteY97" fmla="*/ 2158902 h 3482342"/>
              <a:gd name="connsiteX98" fmla="*/ 5591469 w 12192000"/>
              <a:gd name="connsiteY98" fmla="*/ 2178389 h 3482342"/>
              <a:gd name="connsiteX99" fmla="*/ 5505818 w 12192000"/>
              <a:gd name="connsiteY99" fmla="*/ 2194207 h 3482342"/>
              <a:gd name="connsiteX100" fmla="*/ 5452860 w 12192000"/>
              <a:gd name="connsiteY100" fmla="*/ 2180085 h 3482342"/>
              <a:gd name="connsiteX101" fmla="*/ 5414282 w 12192000"/>
              <a:gd name="connsiteY101" fmla="*/ 2183070 h 3482342"/>
              <a:gd name="connsiteX102" fmla="*/ 5368369 w 12192000"/>
              <a:gd name="connsiteY102" fmla="*/ 2204272 h 3482342"/>
              <a:gd name="connsiteX103" fmla="*/ 5336354 w 12192000"/>
              <a:gd name="connsiteY103" fmla="*/ 2218920 h 3482342"/>
              <a:gd name="connsiteX104" fmla="*/ 5291263 w 12192000"/>
              <a:gd name="connsiteY104" fmla="*/ 2239182 h 3482342"/>
              <a:gd name="connsiteX105" fmla="*/ 5255152 w 12192000"/>
              <a:gd name="connsiteY105" fmla="*/ 2247164 h 3482342"/>
              <a:gd name="connsiteX106" fmla="*/ 5233796 w 12192000"/>
              <a:gd name="connsiteY106" fmla="*/ 2268260 h 3482342"/>
              <a:gd name="connsiteX107" fmla="*/ 5212786 w 12192000"/>
              <a:gd name="connsiteY107" fmla="*/ 2296592 h 3482342"/>
              <a:gd name="connsiteX108" fmla="*/ 5173523 w 12192000"/>
              <a:gd name="connsiteY108" fmla="*/ 2309057 h 3482342"/>
              <a:gd name="connsiteX109" fmla="*/ 5123830 w 12192000"/>
              <a:gd name="connsiteY109" fmla="*/ 2307070 h 3482342"/>
              <a:gd name="connsiteX110" fmla="*/ 5065426 w 12192000"/>
              <a:gd name="connsiteY110" fmla="*/ 2324076 h 3482342"/>
              <a:gd name="connsiteX111" fmla="*/ 4975908 w 12192000"/>
              <a:gd name="connsiteY111" fmla="*/ 2364128 h 3482342"/>
              <a:gd name="connsiteX112" fmla="*/ 4913723 w 12192000"/>
              <a:gd name="connsiteY112" fmla="*/ 2385265 h 3482342"/>
              <a:gd name="connsiteX113" fmla="*/ 4746485 w 12192000"/>
              <a:gd name="connsiteY113" fmla="*/ 2451769 h 3482342"/>
              <a:gd name="connsiteX114" fmla="*/ 4681588 w 12192000"/>
              <a:gd name="connsiteY114" fmla="*/ 2467494 h 3482342"/>
              <a:gd name="connsiteX115" fmla="*/ 1783655 w 12192000"/>
              <a:gd name="connsiteY115" fmla="*/ 3163860 h 3482342"/>
              <a:gd name="connsiteX116" fmla="*/ 1325955 w 12192000"/>
              <a:gd name="connsiteY116" fmla="*/ 3176692 h 3482342"/>
              <a:gd name="connsiteX117" fmla="*/ 1190384 w 12192000"/>
              <a:gd name="connsiteY117" fmla="*/ 3203504 h 3482342"/>
              <a:gd name="connsiteX118" fmla="*/ 1094537 w 12192000"/>
              <a:gd name="connsiteY118" fmla="*/ 3229469 h 3482342"/>
              <a:gd name="connsiteX119" fmla="*/ 779276 w 12192000"/>
              <a:gd name="connsiteY119" fmla="*/ 3327290 h 3482342"/>
              <a:gd name="connsiteX120" fmla="*/ 600378 w 12192000"/>
              <a:gd name="connsiteY120" fmla="*/ 3335250 h 3482342"/>
              <a:gd name="connsiteX121" fmla="*/ 493457 w 12192000"/>
              <a:gd name="connsiteY121" fmla="*/ 3365044 h 3482342"/>
              <a:gd name="connsiteX122" fmla="*/ 349402 w 12192000"/>
              <a:gd name="connsiteY122" fmla="*/ 3380897 h 3482342"/>
              <a:gd name="connsiteX123" fmla="*/ 192183 w 12192000"/>
              <a:gd name="connsiteY123" fmla="*/ 3460075 h 3482342"/>
              <a:gd name="connsiteX124" fmla="*/ 46713 w 12192000"/>
              <a:gd name="connsiteY124" fmla="*/ 3462986 h 3482342"/>
              <a:gd name="connsiteX125" fmla="*/ 2765 w 12192000"/>
              <a:gd name="connsiteY125" fmla="*/ 3480770 h 3482342"/>
              <a:gd name="connsiteX126" fmla="*/ 0 w 12192000"/>
              <a:gd name="connsiteY126" fmla="*/ 3482342 h 3482342"/>
              <a:gd name="connsiteX127" fmla="*/ 0 w 12192000"/>
              <a:gd name="connsiteY12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29629 w 12192000"/>
              <a:gd name="connsiteY42" fmla="*/ 1470454 h 3482342"/>
              <a:gd name="connsiteX43" fmla="*/ 10201385 w 12192000"/>
              <a:gd name="connsiteY43" fmla="*/ 1477515 h 3482342"/>
              <a:gd name="connsiteX44" fmla="*/ 10151958 w 12192000"/>
              <a:gd name="connsiteY44" fmla="*/ 1477515 h 3482342"/>
              <a:gd name="connsiteX45" fmla="*/ 10120184 w 12192000"/>
              <a:gd name="connsiteY45" fmla="*/ 1466924 h 3482342"/>
              <a:gd name="connsiteX46" fmla="*/ 10058690 w 12192000"/>
              <a:gd name="connsiteY46" fmla="*/ 1474888 h 3482342"/>
              <a:gd name="connsiteX47" fmla="*/ 10004424 w 12192000"/>
              <a:gd name="connsiteY47" fmla="*/ 1489801 h 3482342"/>
              <a:gd name="connsiteX48" fmla="*/ 9999951 w 12192000"/>
              <a:gd name="connsiteY48" fmla="*/ 1499127 h 3482342"/>
              <a:gd name="connsiteX49" fmla="*/ 9845462 w 12192000"/>
              <a:gd name="connsiteY49" fmla="*/ 1548192 h 3482342"/>
              <a:gd name="connsiteX50" fmla="*/ 9736156 w 12192000"/>
              <a:gd name="connsiteY50" fmla="*/ 1581928 h 3482342"/>
              <a:gd name="connsiteX51" fmla="*/ 9693355 w 12192000"/>
              <a:gd name="connsiteY51" fmla="*/ 1602632 h 3482342"/>
              <a:gd name="connsiteX52" fmla="*/ 9664242 w 12192000"/>
              <a:gd name="connsiteY52" fmla="*/ 1622075 h 3482342"/>
              <a:gd name="connsiteX53" fmla="*/ 9579195 w 12192000"/>
              <a:gd name="connsiteY53" fmla="*/ 1648017 h 3482342"/>
              <a:gd name="connsiteX54" fmla="*/ 9433652 w 12192000"/>
              <a:gd name="connsiteY54" fmla="*/ 1681174 h 3482342"/>
              <a:gd name="connsiteX55" fmla="*/ 9403775 w 12192000"/>
              <a:gd name="connsiteY55" fmla="*/ 1690403 h 3482342"/>
              <a:gd name="connsiteX56" fmla="*/ 9382503 w 12192000"/>
              <a:gd name="connsiteY56" fmla="*/ 1706957 h 3482342"/>
              <a:gd name="connsiteX57" fmla="*/ 9381410 w 12192000"/>
              <a:gd name="connsiteY57" fmla="*/ 1718312 h 3482342"/>
              <a:gd name="connsiteX58" fmla="*/ 9365685 w 12192000"/>
              <a:gd name="connsiteY58" fmla="*/ 1724772 h 3482342"/>
              <a:gd name="connsiteX59" fmla="*/ 9278020 w 12192000"/>
              <a:gd name="connsiteY59" fmla="*/ 1741161 h 3482342"/>
              <a:gd name="connsiteX60" fmla="*/ 9217145 w 12192000"/>
              <a:gd name="connsiteY60" fmla="*/ 1771195 h 3482342"/>
              <a:gd name="connsiteX61" fmla="*/ 8955875 w 12192000"/>
              <a:gd name="connsiteY61" fmla="*/ 1796806 h 3482342"/>
              <a:gd name="connsiteX62" fmla="*/ 8648415 w 12192000"/>
              <a:gd name="connsiteY62" fmla="*/ 1878623 h 3482342"/>
              <a:gd name="connsiteX63" fmla="*/ 8495949 w 12192000"/>
              <a:gd name="connsiteY63" fmla="*/ 1902425 h 3482342"/>
              <a:gd name="connsiteX64" fmla="*/ 8236214 w 12192000"/>
              <a:gd name="connsiteY64" fmla="*/ 1909725 h 3482342"/>
              <a:gd name="connsiteX65" fmla="*/ 8132104 w 12192000"/>
              <a:gd name="connsiteY65" fmla="*/ 1895727 h 3482342"/>
              <a:gd name="connsiteX66" fmla="*/ 7918078 w 12192000"/>
              <a:gd name="connsiteY66" fmla="*/ 1862668 h 3482342"/>
              <a:gd name="connsiteX67" fmla="*/ 7817899 w 12192000"/>
              <a:gd name="connsiteY67" fmla="*/ 1862176 h 3482342"/>
              <a:gd name="connsiteX68" fmla="*/ 7768994 w 12192000"/>
              <a:gd name="connsiteY68" fmla="*/ 1855721 h 3482342"/>
              <a:gd name="connsiteX69" fmla="*/ 7618027 w 12192000"/>
              <a:gd name="connsiteY69" fmla="*/ 1830959 h 3482342"/>
              <a:gd name="connsiteX70" fmla="*/ 7449425 w 12192000"/>
              <a:gd name="connsiteY70" fmla="*/ 1810910 h 3482342"/>
              <a:gd name="connsiteX71" fmla="*/ 7342915 w 12192000"/>
              <a:gd name="connsiteY71" fmla="*/ 1819827 h 3482342"/>
              <a:gd name="connsiteX72" fmla="*/ 7255191 w 12192000"/>
              <a:gd name="connsiteY72" fmla="*/ 1834354 h 3482342"/>
              <a:gd name="connsiteX73" fmla="*/ 7131205 w 12192000"/>
              <a:gd name="connsiteY73" fmla="*/ 1845557 h 3482342"/>
              <a:gd name="connsiteX74" fmla="*/ 6941837 w 12192000"/>
              <a:gd name="connsiteY74" fmla="*/ 1840640 h 3482342"/>
              <a:gd name="connsiteX75" fmla="*/ 6837145 w 12192000"/>
              <a:gd name="connsiteY75" fmla="*/ 1870724 h 3482342"/>
              <a:gd name="connsiteX76" fmla="*/ 6753991 w 12192000"/>
              <a:gd name="connsiteY76" fmla="*/ 1860969 h 3482342"/>
              <a:gd name="connsiteX77" fmla="*/ 6727754 w 12192000"/>
              <a:gd name="connsiteY77" fmla="*/ 1882372 h 3482342"/>
              <a:gd name="connsiteX78" fmla="*/ 6723371 w 12192000"/>
              <a:gd name="connsiteY78" fmla="*/ 1886494 h 3482342"/>
              <a:gd name="connsiteX79" fmla="*/ 6702779 w 12192000"/>
              <a:gd name="connsiteY79" fmla="*/ 1893601 h 3482342"/>
              <a:gd name="connsiteX80" fmla="*/ 6686657 w 12192000"/>
              <a:gd name="connsiteY80" fmla="*/ 1907344 h 3482342"/>
              <a:gd name="connsiteX81" fmla="*/ 6651330 w 12192000"/>
              <a:gd name="connsiteY81" fmla="*/ 1922921 h 3482342"/>
              <a:gd name="connsiteX82" fmla="*/ 6622958 w 12192000"/>
              <a:gd name="connsiteY82" fmla="*/ 1936255 h 3482342"/>
              <a:gd name="connsiteX83" fmla="*/ 6522602 w 12192000"/>
              <a:gd name="connsiteY83" fmla="*/ 1954133 h 3482342"/>
              <a:gd name="connsiteX84" fmla="*/ 6444344 w 12192000"/>
              <a:gd name="connsiteY84" fmla="*/ 1969663 h 3482342"/>
              <a:gd name="connsiteX85" fmla="*/ 6409626 w 12192000"/>
              <a:gd name="connsiteY85" fmla="*/ 1978846 h 3482342"/>
              <a:gd name="connsiteX86" fmla="*/ 6333446 w 12192000"/>
              <a:gd name="connsiteY86" fmla="*/ 1997163 h 3482342"/>
              <a:gd name="connsiteX87" fmla="*/ 6294933 w 12192000"/>
              <a:gd name="connsiteY87" fmla="*/ 2019412 h 3482342"/>
              <a:gd name="connsiteX88" fmla="*/ 6238719 w 12192000"/>
              <a:gd name="connsiteY88" fmla="*/ 2042547 h 3482342"/>
              <a:gd name="connsiteX89" fmla="*/ 6187205 w 12192000"/>
              <a:gd name="connsiteY89" fmla="*/ 2060048 h 3482342"/>
              <a:gd name="connsiteX90" fmla="*/ 6138780 w 12192000"/>
              <a:gd name="connsiteY90" fmla="*/ 2081918 h 3482342"/>
              <a:gd name="connsiteX91" fmla="*/ 6120125 w 12192000"/>
              <a:gd name="connsiteY91" fmla="*/ 2109475 h 3482342"/>
              <a:gd name="connsiteX92" fmla="*/ 6056576 w 12192000"/>
              <a:gd name="connsiteY92" fmla="*/ 2120066 h 3482342"/>
              <a:gd name="connsiteX93" fmla="*/ 5993794 w 12192000"/>
              <a:gd name="connsiteY93" fmla="*/ 2122569 h 3482342"/>
              <a:gd name="connsiteX94" fmla="*/ 5943601 w 12192000"/>
              <a:gd name="connsiteY94" fmla="*/ 2137719 h 3482342"/>
              <a:gd name="connsiteX95" fmla="*/ 5898141 w 12192000"/>
              <a:gd name="connsiteY95" fmla="*/ 2144806 h 3482342"/>
              <a:gd name="connsiteX96" fmla="*/ 5855337 w 12192000"/>
              <a:gd name="connsiteY96" fmla="*/ 2137719 h 3482342"/>
              <a:gd name="connsiteX97" fmla="*/ 5817682 w 12192000"/>
              <a:gd name="connsiteY97" fmla="*/ 2157358 h 3482342"/>
              <a:gd name="connsiteX98" fmla="*/ 5735300 w 12192000"/>
              <a:gd name="connsiteY98" fmla="*/ 2158902 h 3482342"/>
              <a:gd name="connsiteX99" fmla="*/ 5591469 w 12192000"/>
              <a:gd name="connsiteY99" fmla="*/ 2178389 h 3482342"/>
              <a:gd name="connsiteX100" fmla="*/ 5505818 w 12192000"/>
              <a:gd name="connsiteY100" fmla="*/ 2194207 h 3482342"/>
              <a:gd name="connsiteX101" fmla="*/ 5452860 w 12192000"/>
              <a:gd name="connsiteY101" fmla="*/ 2180085 h 3482342"/>
              <a:gd name="connsiteX102" fmla="*/ 5414282 w 12192000"/>
              <a:gd name="connsiteY102" fmla="*/ 2183070 h 3482342"/>
              <a:gd name="connsiteX103" fmla="*/ 5368369 w 12192000"/>
              <a:gd name="connsiteY103" fmla="*/ 2204272 h 3482342"/>
              <a:gd name="connsiteX104" fmla="*/ 5336354 w 12192000"/>
              <a:gd name="connsiteY104" fmla="*/ 2218920 h 3482342"/>
              <a:gd name="connsiteX105" fmla="*/ 5291263 w 12192000"/>
              <a:gd name="connsiteY105" fmla="*/ 2239182 h 3482342"/>
              <a:gd name="connsiteX106" fmla="*/ 5255152 w 12192000"/>
              <a:gd name="connsiteY106" fmla="*/ 2247164 h 3482342"/>
              <a:gd name="connsiteX107" fmla="*/ 5233796 w 12192000"/>
              <a:gd name="connsiteY107" fmla="*/ 2268260 h 3482342"/>
              <a:gd name="connsiteX108" fmla="*/ 5212786 w 12192000"/>
              <a:gd name="connsiteY108" fmla="*/ 2296592 h 3482342"/>
              <a:gd name="connsiteX109" fmla="*/ 5173523 w 12192000"/>
              <a:gd name="connsiteY109" fmla="*/ 2309057 h 3482342"/>
              <a:gd name="connsiteX110" fmla="*/ 5123830 w 12192000"/>
              <a:gd name="connsiteY110" fmla="*/ 2307070 h 3482342"/>
              <a:gd name="connsiteX111" fmla="*/ 5065426 w 12192000"/>
              <a:gd name="connsiteY111" fmla="*/ 2324076 h 3482342"/>
              <a:gd name="connsiteX112" fmla="*/ 4975908 w 12192000"/>
              <a:gd name="connsiteY112" fmla="*/ 2364128 h 3482342"/>
              <a:gd name="connsiteX113" fmla="*/ 4913723 w 12192000"/>
              <a:gd name="connsiteY113" fmla="*/ 2385265 h 3482342"/>
              <a:gd name="connsiteX114" fmla="*/ 4746485 w 12192000"/>
              <a:gd name="connsiteY114" fmla="*/ 2451769 h 3482342"/>
              <a:gd name="connsiteX115" fmla="*/ 4681588 w 12192000"/>
              <a:gd name="connsiteY115" fmla="*/ 2467494 h 3482342"/>
              <a:gd name="connsiteX116" fmla="*/ 1783655 w 12192000"/>
              <a:gd name="connsiteY116" fmla="*/ 3163860 h 3482342"/>
              <a:gd name="connsiteX117" fmla="*/ 1325955 w 12192000"/>
              <a:gd name="connsiteY117" fmla="*/ 3176692 h 3482342"/>
              <a:gd name="connsiteX118" fmla="*/ 1190384 w 12192000"/>
              <a:gd name="connsiteY118" fmla="*/ 3203504 h 3482342"/>
              <a:gd name="connsiteX119" fmla="*/ 1094537 w 12192000"/>
              <a:gd name="connsiteY119" fmla="*/ 3229469 h 3482342"/>
              <a:gd name="connsiteX120" fmla="*/ 779276 w 12192000"/>
              <a:gd name="connsiteY120" fmla="*/ 3327290 h 3482342"/>
              <a:gd name="connsiteX121" fmla="*/ 600378 w 12192000"/>
              <a:gd name="connsiteY121" fmla="*/ 3335250 h 3482342"/>
              <a:gd name="connsiteX122" fmla="*/ 493457 w 12192000"/>
              <a:gd name="connsiteY122" fmla="*/ 3365044 h 3482342"/>
              <a:gd name="connsiteX123" fmla="*/ 349402 w 12192000"/>
              <a:gd name="connsiteY123" fmla="*/ 3380897 h 3482342"/>
              <a:gd name="connsiteX124" fmla="*/ 192183 w 12192000"/>
              <a:gd name="connsiteY124" fmla="*/ 3460075 h 3482342"/>
              <a:gd name="connsiteX125" fmla="*/ 46713 w 12192000"/>
              <a:gd name="connsiteY125" fmla="*/ 3462986 h 3482342"/>
              <a:gd name="connsiteX126" fmla="*/ 2765 w 12192000"/>
              <a:gd name="connsiteY126" fmla="*/ 3480770 h 3482342"/>
              <a:gd name="connsiteX127" fmla="*/ 0 w 12192000"/>
              <a:gd name="connsiteY127" fmla="*/ 3482342 h 3482342"/>
              <a:gd name="connsiteX128" fmla="*/ 0 w 12192000"/>
              <a:gd name="connsiteY12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87356 w 12192000"/>
              <a:gd name="connsiteY37" fmla="*/ 1385722 h 3482342"/>
              <a:gd name="connsiteX38" fmla="*/ 10464012 w 12192000"/>
              <a:gd name="connsiteY38" fmla="*/ 1391778 h 3482342"/>
              <a:gd name="connsiteX39" fmla="*/ 10405409 w 12192000"/>
              <a:gd name="connsiteY39" fmla="*/ 1422789 h 3482342"/>
              <a:gd name="connsiteX40" fmla="*/ 10370530 w 12192000"/>
              <a:gd name="connsiteY40" fmla="*/ 1441596 h 3482342"/>
              <a:gd name="connsiteX41" fmla="*/ 10300239 w 12192000"/>
              <a:gd name="connsiteY41" fmla="*/ 1456332 h 3482342"/>
              <a:gd name="connsiteX42" fmla="*/ 10264922 w 12192000"/>
              <a:gd name="connsiteY42" fmla="*/ 1472107 h 3482342"/>
              <a:gd name="connsiteX43" fmla="*/ 10229629 w 12192000"/>
              <a:gd name="connsiteY43" fmla="*/ 1470454 h 3482342"/>
              <a:gd name="connsiteX44" fmla="*/ 10201385 w 12192000"/>
              <a:gd name="connsiteY44" fmla="*/ 1477515 h 3482342"/>
              <a:gd name="connsiteX45" fmla="*/ 10151958 w 12192000"/>
              <a:gd name="connsiteY45" fmla="*/ 1477515 h 3482342"/>
              <a:gd name="connsiteX46" fmla="*/ 10120184 w 12192000"/>
              <a:gd name="connsiteY46" fmla="*/ 1466924 h 3482342"/>
              <a:gd name="connsiteX47" fmla="*/ 10058690 w 12192000"/>
              <a:gd name="connsiteY47" fmla="*/ 1474888 h 3482342"/>
              <a:gd name="connsiteX48" fmla="*/ 10004424 w 12192000"/>
              <a:gd name="connsiteY48" fmla="*/ 1489801 h 3482342"/>
              <a:gd name="connsiteX49" fmla="*/ 9999951 w 12192000"/>
              <a:gd name="connsiteY49" fmla="*/ 1499127 h 3482342"/>
              <a:gd name="connsiteX50" fmla="*/ 9845462 w 12192000"/>
              <a:gd name="connsiteY50" fmla="*/ 1548192 h 3482342"/>
              <a:gd name="connsiteX51" fmla="*/ 9736156 w 12192000"/>
              <a:gd name="connsiteY51" fmla="*/ 1581928 h 3482342"/>
              <a:gd name="connsiteX52" fmla="*/ 9693355 w 12192000"/>
              <a:gd name="connsiteY52" fmla="*/ 1602632 h 3482342"/>
              <a:gd name="connsiteX53" fmla="*/ 9664242 w 12192000"/>
              <a:gd name="connsiteY53" fmla="*/ 1622075 h 3482342"/>
              <a:gd name="connsiteX54" fmla="*/ 9579195 w 12192000"/>
              <a:gd name="connsiteY54" fmla="*/ 1648017 h 3482342"/>
              <a:gd name="connsiteX55" fmla="*/ 9433652 w 12192000"/>
              <a:gd name="connsiteY55" fmla="*/ 1681174 h 3482342"/>
              <a:gd name="connsiteX56" fmla="*/ 9403775 w 12192000"/>
              <a:gd name="connsiteY56" fmla="*/ 1690403 h 3482342"/>
              <a:gd name="connsiteX57" fmla="*/ 9382503 w 12192000"/>
              <a:gd name="connsiteY57" fmla="*/ 1706957 h 3482342"/>
              <a:gd name="connsiteX58" fmla="*/ 9381410 w 12192000"/>
              <a:gd name="connsiteY58" fmla="*/ 1718312 h 3482342"/>
              <a:gd name="connsiteX59" fmla="*/ 9365685 w 12192000"/>
              <a:gd name="connsiteY59" fmla="*/ 1724772 h 3482342"/>
              <a:gd name="connsiteX60" fmla="*/ 9278020 w 12192000"/>
              <a:gd name="connsiteY60" fmla="*/ 1741161 h 3482342"/>
              <a:gd name="connsiteX61" fmla="*/ 9217145 w 12192000"/>
              <a:gd name="connsiteY61" fmla="*/ 1771195 h 3482342"/>
              <a:gd name="connsiteX62" fmla="*/ 8955875 w 12192000"/>
              <a:gd name="connsiteY62" fmla="*/ 1796806 h 3482342"/>
              <a:gd name="connsiteX63" fmla="*/ 8648415 w 12192000"/>
              <a:gd name="connsiteY63" fmla="*/ 1878623 h 3482342"/>
              <a:gd name="connsiteX64" fmla="*/ 8495949 w 12192000"/>
              <a:gd name="connsiteY64" fmla="*/ 1902425 h 3482342"/>
              <a:gd name="connsiteX65" fmla="*/ 8236214 w 12192000"/>
              <a:gd name="connsiteY65" fmla="*/ 1909725 h 3482342"/>
              <a:gd name="connsiteX66" fmla="*/ 8132104 w 12192000"/>
              <a:gd name="connsiteY66" fmla="*/ 1895727 h 3482342"/>
              <a:gd name="connsiteX67" fmla="*/ 7918078 w 12192000"/>
              <a:gd name="connsiteY67" fmla="*/ 1862668 h 3482342"/>
              <a:gd name="connsiteX68" fmla="*/ 7817899 w 12192000"/>
              <a:gd name="connsiteY68" fmla="*/ 1862176 h 3482342"/>
              <a:gd name="connsiteX69" fmla="*/ 7768994 w 12192000"/>
              <a:gd name="connsiteY69" fmla="*/ 1855721 h 3482342"/>
              <a:gd name="connsiteX70" fmla="*/ 7618027 w 12192000"/>
              <a:gd name="connsiteY70" fmla="*/ 1830959 h 3482342"/>
              <a:gd name="connsiteX71" fmla="*/ 7449425 w 12192000"/>
              <a:gd name="connsiteY71" fmla="*/ 1810910 h 3482342"/>
              <a:gd name="connsiteX72" fmla="*/ 7342915 w 12192000"/>
              <a:gd name="connsiteY72" fmla="*/ 1819827 h 3482342"/>
              <a:gd name="connsiteX73" fmla="*/ 7255191 w 12192000"/>
              <a:gd name="connsiteY73" fmla="*/ 1834354 h 3482342"/>
              <a:gd name="connsiteX74" fmla="*/ 7131205 w 12192000"/>
              <a:gd name="connsiteY74" fmla="*/ 1845557 h 3482342"/>
              <a:gd name="connsiteX75" fmla="*/ 6941837 w 12192000"/>
              <a:gd name="connsiteY75" fmla="*/ 1840640 h 3482342"/>
              <a:gd name="connsiteX76" fmla="*/ 6837145 w 12192000"/>
              <a:gd name="connsiteY76" fmla="*/ 1870724 h 3482342"/>
              <a:gd name="connsiteX77" fmla="*/ 6753991 w 12192000"/>
              <a:gd name="connsiteY77" fmla="*/ 1860969 h 3482342"/>
              <a:gd name="connsiteX78" fmla="*/ 6727754 w 12192000"/>
              <a:gd name="connsiteY78" fmla="*/ 1882372 h 3482342"/>
              <a:gd name="connsiteX79" fmla="*/ 6723371 w 12192000"/>
              <a:gd name="connsiteY79" fmla="*/ 1886494 h 3482342"/>
              <a:gd name="connsiteX80" fmla="*/ 6702779 w 12192000"/>
              <a:gd name="connsiteY80" fmla="*/ 1893601 h 3482342"/>
              <a:gd name="connsiteX81" fmla="*/ 6686657 w 12192000"/>
              <a:gd name="connsiteY81" fmla="*/ 1907344 h 3482342"/>
              <a:gd name="connsiteX82" fmla="*/ 6651330 w 12192000"/>
              <a:gd name="connsiteY82" fmla="*/ 1922921 h 3482342"/>
              <a:gd name="connsiteX83" fmla="*/ 6622958 w 12192000"/>
              <a:gd name="connsiteY83" fmla="*/ 1936255 h 3482342"/>
              <a:gd name="connsiteX84" fmla="*/ 6522602 w 12192000"/>
              <a:gd name="connsiteY84" fmla="*/ 1954133 h 3482342"/>
              <a:gd name="connsiteX85" fmla="*/ 6444344 w 12192000"/>
              <a:gd name="connsiteY85" fmla="*/ 1969663 h 3482342"/>
              <a:gd name="connsiteX86" fmla="*/ 6409626 w 12192000"/>
              <a:gd name="connsiteY86" fmla="*/ 1978846 h 3482342"/>
              <a:gd name="connsiteX87" fmla="*/ 6333446 w 12192000"/>
              <a:gd name="connsiteY87" fmla="*/ 1997163 h 3482342"/>
              <a:gd name="connsiteX88" fmla="*/ 6294933 w 12192000"/>
              <a:gd name="connsiteY88" fmla="*/ 2019412 h 3482342"/>
              <a:gd name="connsiteX89" fmla="*/ 6238719 w 12192000"/>
              <a:gd name="connsiteY89" fmla="*/ 2042547 h 3482342"/>
              <a:gd name="connsiteX90" fmla="*/ 6187205 w 12192000"/>
              <a:gd name="connsiteY90" fmla="*/ 2060048 h 3482342"/>
              <a:gd name="connsiteX91" fmla="*/ 6138780 w 12192000"/>
              <a:gd name="connsiteY91" fmla="*/ 2081918 h 3482342"/>
              <a:gd name="connsiteX92" fmla="*/ 6120125 w 12192000"/>
              <a:gd name="connsiteY92" fmla="*/ 2109475 h 3482342"/>
              <a:gd name="connsiteX93" fmla="*/ 6056576 w 12192000"/>
              <a:gd name="connsiteY93" fmla="*/ 2120066 h 3482342"/>
              <a:gd name="connsiteX94" fmla="*/ 5993794 w 12192000"/>
              <a:gd name="connsiteY94" fmla="*/ 2122569 h 3482342"/>
              <a:gd name="connsiteX95" fmla="*/ 5943601 w 12192000"/>
              <a:gd name="connsiteY95" fmla="*/ 2137719 h 3482342"/>
              <a:gd name="connsiteX96" fmla="*/ 5898141 w 12192000"/>
              <a:gd name="connsiteY96" fmla="*/ 2144806 h 3482342"/>
              <a:gd name="connsiteX97" fmla="*/ 5855337 w 12192000"/>
              <a:gd name="connsiteY97" fmla="*/ 2137719 h 3482342"/>
              <a:gd name="connsiteX98" fmla="*/ 5817682 w 12192000"/>
              <a:gd name="connsiteY98" fmla="*/ 2157358 h 3482342"/>
              <a:gd name="connsiteX99" fmla="*/ 5735300 w 12192000"/>
              <a:gd name="connsiteY99" fmla="*/ 2158902 h 3482342"/>
              <a:gd name="connsiteX100" fmla="*/ 5591469 w 12192000"/>
              <a:gd name="connsiteY100" fmla="*/ 2178389 h 3482342"/>
              <a:gd name="connsiteX101" fmla="*/ 5505818 w 12192000"/>
              <a:gd name="connsiteY101" fmla="*/ 2194207 h 3482342"/>
              <a:gd name="connsiteX102" fmla="*/ 5452860 w 12192000"/>
              <a:gd name="connsiteY102" fmla="*/ 2180085 h 3482342"/>
              <a:gd name="connsiteX103" fmla="*/ 5414282 w 12192000"/>
              <a:gd name="connsiteY103" fmla="*/ 2183070 h 3482342"/>
              <a:gd name="connsiteX104" fmla="*/ 5368369 w 12192000"/>
              <a:gd name="connsiteY104" fmla="*/ 2204272 h 3482342"/>
              <a:gd name="connsiteX105" fmla="*/ 5336354 w 12192000"/>
              <a:gd name="connsiteY105" fmla="*/ 2218920 h 3482342"/>
              <a:gd name="connsiteX106" fmla="*/ 5291263 w 12192000"/>
              <a:gd name="connsiteY106" fmla="*/ 2239182 h 3482342"/>
              <a:gd name="connsiteX107" fmla="*/ 5255152 w 12192000"/>
              <a:gd name="connsiteY107" fmla="*/ 2247164 h 3482342"/>
              <a:gd name="connsiteX108" fmla="*/ 5233796 w 12192000"/>
              <a:gd name="connsiteY108" fmla="*/ 2268260 h 3482342"/>
              <a:gd name="connsiteX109" fmla="*/ 5212786 w 12192000"/>
              <a:gd name="connsiteY109" fmla="*/ 2296592 h 3482342"/>
              <a:gd name="connsiteX110" fmla="*/ 5173523 w 12192000"/>
              <a:gd name="connsiteY110" fmla="*/ 2309057 h 3482342"/>
              <a:gd name="connsiteX111" fmla="*/ 5123830 w 12192000"/>
              <a:gd name="connsiteY111" fmla="*/ 2307070 h 3482342"/>
              <a:gd name="connsiteX112" fmla="*/ 5065426 w 12192000"/>
              <a:gd name="connsiteY112" fmla="*/ 2324076 h 3482342"/>
              <a:gd name="connsiteX113" fmla="*/ 4975908 w 12192000"/>
              <a:gd name="connsiteY113" fmla="*/ 2364128 h 3482342"/>
              <a:gd name="connsiteX114" fmla="*/ 4913723 w 12192000"/>
              <a:gd name="connsiteY114" fmla="*/ 2385265 h 3482342"/>
              <a:gd name="connsiteX115" fmla="*/ 4746485 w 12192000"/>
              <a:gd name="connsiteY115" fmla="*/ 2451769 h 3482342"/>
              <a:gd name="connsiteX116" fmla="*/ 4681588 w 12192000"/>
              <a:gd name="connsiteY116" fmla="*/ 2467494 h 3482342"/>
              <a:gd name="connsiteX117" fmla="*/ 1783655 w 12192000"/>
              <a:gd name="connsiteY117" fmla="*/ 3163860 h 3482342"/>
              <a:gd name="connsiteX118" fmla="*/ 1325955 w 12192000"/>
              <a:gd name="connsiteY118" fmla="*/ 3176692 h 3482342"/>
              <a:gd name="connsiteX119" fmla="*/ 1190384 w 12192000"/>
              <a:gd name="connsiteY119" fmla="*/ 3203504 h 3482342"/>
              <a:gd name="connsiteX120" fmla="*/ 1094537 w 12192000"/>
              <a:gd name="connsiteY120" fmla="*/ 3229469 h 3482342"/>
              <a:gd name="connsiteX121" fmla="*/ 779276 w 12192000"/>
              <a:gd name="connsiteY121" fmla="*/ 3327290 h 3482342"/>
              <a:gd name="connsiteX122" fmla="*/ 600378 w 12192000"/>
              <a:gd name="connsiteY122" fmla="*/ 3335250 h 3482342"/>
              <a:gd name="connsiteX123" fmla="*/ 493457 w 12192000"/>
              <a:gd name="connsiteY123" fmla="*/ 3365044 h 3482342"/>
              <a:gd name="connsiteX124" fmla="*/ 349402 w 12192000"/>
              <a:gd name="connsiteY124" fmla="*/ 3380897 h 3482342"/>
              <a:gd name="connsiteX125" fmla="*/ 192183 w 12192000"/>
              <a:gd name="connsiteY125" fmla="*/ 3460075 h 3482342"/>
              <a:gd name="connsiteX126" fmla="*/ 46713 w 12192000"/>
              <a:gd name="connsiteY126" fmla="*/ 3462986 h 3482342"/>
              <a:gd name="connsiteX127" fmla="*/ 2765 w 12192000"/>
              <a:gd name="connsiteY127" fmla="*/ 3480770 h 3482342"/>
              <a:gd name="connsiteX128" fmla="*/ 0 w 12192000"/>
              <a:gd name="connsiteY128" fmla="*/ 3482342 h 3482342"/>
              <a:gd name="connsiteX129" fmla="*/ 0 w 12192000"/>
              <a:gd name="connsiteY12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50756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7375 w 12192000"/>
              <a:gd name="connsiteY36" fmla="*/ 1375130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58690 w 12192000"/>
              <a:gd name="connsiteY49" fmla="*/ 1474888 h 3482342"/>
              <a:gd name="connsiteX50" fmla="*/ 10004424 w 12192000"/>
              <a:gd name="connsiteY50" fmla="*/ 1489801 h 3482342"/>
              <a:gd name="connsiteX51" fmla="*/ 9999951 w 12192000"/>
              <a:gd name="connsiteY51" fmla="*/ 1499127 h 3482342"/>
              <a:gd name="connsiteX52" fmla="*/ 9845462 w 12192000"/>
              <a:gd name="connsiteY52" fmla="*/ 1548192 h 3482342"/>
              <a:gd name="connsiteX53" fmla="*/ 9736156 w 12192000"/>
              <a:gd name="connsiteY53" fmla="*/ 1581928 h 3482342"/>
              <a:gd name="connsiteX54" fmla="*/ 9693355 w 12192000"/>
              <a:gd name="connsiteY54" fmla="*/ 1602632 h 3482342"/>
              <a:gd name="connsiteX55" fmla="*/ 9664242 w 12192000"/>
              <a:gd name="connsiteY55" fmla="*/ 1622075 h 3482342"/>
              <a:gd name="connsiteX56" fmla="*/ 9579195 w 12192000"/>
              <a:gd name="connsiteY56" fmla="*/ 1648017 h 3482342"/>
              <a:gd name="connsiteX57" fmla="*/ 9433652 w 12192000"/>
              <a:gd name="connsiteY57" fmla="*/ 1681174 h 3482342"/>
              <a:gd name="connsiteX58" fmla="*/ 9403775 w 12192000"/>
              <a:gd name="connsiteY58" fmla="*/ 1690403 h 3482342"/>
              <a:gd name="connsiteX59" fmla="*/ 9382503 w 12192000"/>
              <a:gd name="connsiteY59" fmla="*/ 1706957 h 3482342"/>
              <a:gd name="connsiteX60" fmla="*/ 9381410 w 12192000"/>
              <a:gd name="connsiteY60" fmla="*/ 1718312 h 3482342"/>
              <a:gd name="connsiteX61" fmla="*/ 9365685 w 12192000"/>
              <a:gd name="connsiteY61" fmla="*/ 1724772 h 3482342"/>
              <a:gd name="connsiteX62" fmla="*/ 9278020 w 12192000"/>
              <a:gd name="connsiteY62" fmla="*/ 1741161 h 3482342"/>
              <a:gd name="connsiteX63" fmla="*/ 9217145 w 12192000"/>
              <a:gd name="connsiteY63" fmla="*/ 1771195 h 3482342"/>
              <a:gd name="connsiteX64" fmla="*/ 8955875 w 12192000"/>
              <a:gd name="connsiteY64" fmla="*/ 1796806 h 3482342"/>
              <a:gd name="connsiteX65" fmla="*/ 8648415 w 12192000"/>
              <a:gd name="connsiteY65" fmla="*/ 1878623 h 3482342"/>
              <a:gd name="connsiteX66" fmla="*/ 8495949 w 12192000"/>
              <a:gd name="connsiteY66" fmla="*/ 1902425 h 3482342"/>
              <a:gd name="connsiteX67" fmla="*/ 8236214 w 12192000"/>
              <a:gd name="connsiteY67" fmla="*/ 1909725 h 3482342"/>
              <a:gd name="connsiteX68" fmla="*/ 8132104 w 12192000"/>
              <a:gd name="connsiteY68" fmla="*/ 1895727 h 3482342"/>
              <a:gd name="connsiteX69" fmla="*/ 7918078 w 12192000"/>
              <a:gd name="connsiteY69" fmla="*/ 1862668 h 3482342"/>
              <a:gd name="connsiteX70" fmla="*/ 7817899 w 12192000"/>
              <a:gd name="connsiteY70" fmla="*/ 1862176 h 3482342"/>
              <a:gd name="connsiteX71" fmla="*/ 7768994 w 12192000"/>
              <a:gd name="connsiteY71" fmla="*/ 1855721 h 3482342"/>
              <a:gd name="connsiteX72" fmla="*/ 7618027 w 12192000"/>
              <a:gd name="connsiteY72" fmla="*/ 1830959 h 3482342"/>
              <a:gd name="connsiteX73" fmla="*/ 7449425 w 12192000"/>
              <a:gd name="connsiteY73" fmla="*/ 1810910 h 3482342"/>
              <a:gd name="connsiteX74" fmla="*/ 7342915 w 12192000"/>
              <a:gd name="connsiteY74" fmla="*/ 1819827 h 3482342"/>
              <a:gd name="connsiteX75" fmla="*/ 7255191 w 12192000"/>
              <a:gd name="connsiteY75" fmla="*/ 1834354 h 3482342"/>
              <a:gd name="connsiteX76" fmla="*/ 7131205 w 12192000"/>
              <a:gd name="connsiteY76" fmla="*/ 1845557 h 3482342"/>
              <a:gd name="connsiteX77" fmla="*/ 6941837 w 12192000"/>
              <a:gd name="connsiteY77" fmla="*/ 1840640 h 3482342"/>
              <a:gd name="connsiteX78" fmla="*/ 6837145 w 12192000"/>
              <a:gd name="connsiteY78" fmla="*/ 1870724 h 3482342"/>
              <a:gd name="connsiteX79" fmla="*/ 6753991 w 12192000"/>
              <a:gd name="connsiteY79" fmla="*/ 1860969 h 3482342"/>
              <a:gd name="connsiteX80" fmla="*/ 6727754 w 12192000"/>
              <a:gd name="connsiteY80" fmla="*/ 1882372 h 3482342"/>
              <a:gd name="connsiteX81" fmla="*/ 6723371 w 12192000"/>
              <a:gd name="connsiteY81" fmla="*/ 1886494 h 3482342"/>
              <a:gd name="connsiteX82" fmla="*/ 6702779 w 12192000"/>
              <a:gd name="connsiteY82" fmla="*/ 1893601 h 3482342"/>
              <a:gd name="connsiteX83" fmla="*/ 6686657 w 12192000"/>
              <a:gd name="connsiteY83" fmla="*/ 1907344 h 3482342"/>
              <a:gd name="connsiteX84" fmla="*/ 6651330 w 12192000"/>
              <a:gd name="connsiteY84" fmla="*/ 1922921 h 3482342"/>
              <a:gd name="connsiteX85" fmla="*/ 6622958 w 12192000"/>
              <a:gd name="connsiteY85" fmla="*/ 1936255 h 3482342"/>
              <a:gd name="connsiteX86" fmla="*/ 6522602 w 12192000"/>
              <a:gd name="connsiteY86" fmla="*/ 1954133 h 3482342"/>
              <a:gd name="connsiteX87" fmla="*/ 6444344 w 12192000"/>
              <a:gd name="connsiteY87" fmla="*/ 1969663 h 3482342"/>
              <a:gd name="connsiteX88" fmla="*/ 6409626 w 12192000"/>
              <a:gd name="connsiteY88" fmla="*/ 1978846 h 3482342"/>
              <a:gd name="connsiteX89" fmla="*/ 6333446 w 12192000"/>
              <a:gd name="connsiteY89" fmla="*/ 1997163 h 3482342"/>
              <a:gd name="connsiteX90" fmla="*/ 6294933 w 12192000"/>
              <a:gd name="connsiteY90" fmla="*/ 2019412 h 3482342"/>
              <a:gd name="connsiteX91" fmla="*/ 6238719 w 12192000"/>
              <a:gd name="connsiteY91" fmla="*/ 2042547 h 3482342"/>
              <a:gd name="connsiteX92" fmla="*/ 6187205 w 12192000"/>
              <a:gd name="connsiteY92" fmla="*/ 2060048 h 3482342"/>
              <a:gd name="connsiteX93" fmla="*/ 6138780 w 12192000"/>
              <a:gd name="connsiteY93" fmla="*/ 2081918 h 3482342"/>
              <a:gd name="connsiteX94" fmla="*/ 6120125 w 12192000"/>
              <a:gd name="connsiteY94" fmla="*/ 2109475 h 3482342"/>
              <a:gd name="connsiteX95" fmla="*/ 6056576 w 12192000"/>
              <a:gd name="connsiteY95" fmla="*/ 2120066 h 3482342"/>
              <a:gd name="connsiteX96" fmla="*/ 5993794 w 12192000"/>
              <a:gd name="connsiteY96" fmla="*/ 2122569 h 3482342"/>
              <a:gd name="connsiteX97" fmla="*/ 5943601 w 12192000"/>
              <a:gd name="connsiteY97" fmla="*/ 2137719 h 3482342"/>
              <a:gd name="connsiteX98" fmla="*/ 5898141 w 12192000"/>
              <a:gd name="connsiteY98" fmla="*/ 2144806 h 3482342"/>
              <a:gd name="connsiteX99" fmla="*/ 5855337 w 12192000"/>
              <a:gd name="connsiteY99" fmla="*/ 2137719 h 3482342"/>
              <a:gd name="connsiteX100" fmla="*/ 5817682 w 12192000"/>
              <a:gd name="connsiteY100" fmla="*/ 2157358 h 3482342"/>
              <a:gd name="connsiteX101" fmla="*/ 5735300 w 12192000"/>
              <a:gd name="connsiteY101" fmla="*/ 2158902 h 3482342"/>
              <a:gd name="connsiteX102" fmla="*/ 5591469 w 12192000"/>
              <a:gd name="connsiteY102" fmla="*/ 2178389 h 3482342"/>
              <a:gd name="connsiteX103" fmla="*/ 5505818 w 12192000"/>
              <a:gd name="connsiteY103" fmla="*/ 2194207 h 3482342"/>
              <a:gd name="connsiteX104" fmla="*/ 5452860 w 12192000"/>
              <a:gd name="connsiteY104" fmla="*/ 2180085 h 3482342"/>
              <a:gd name="connsiteX105" fmla="*/ 5414282 w 12192000"/>
              <a:gd name="connsiteY105" fmla="*/ 2183070 h 3482342"/>
              <a:gd name="connsiteX106" fmla="*/ 5368369 w 12192000"/>
              <a:gd name="connsiteY106" fmla="*/ 2204272 h 3482342"/>
              <a:gd name="connsiteX107" fmla="*/ 5336354 w 12192000"/>
              <a:gd name="connsiteY107" fmla="*/ 2218920 h 3482342"/>
              <a:gd name="connsiteX108" fmla="*/ 5291263 w 12192000"/>
              <a:gd name="connsiteY108" fmla="*/ 2239182 h 3482342"/>
              <a:gd name="connsiteX109" fmla="*/ 5255152 w 12192000"/>
              <a:gd name="connsiteY109" fmla="*/ 2247164 h 3482342"/>
              <a:gd name="connsiteX110" fmla="*/ 5233796 w 12192000"/>
              <a:gd name="connsiteY110" fmla="*/ 2268260 h 3482342"/>
              <a:gd name="connsiteX111" fmla="*/ 5212786 w 12192000"/>
              <a:gd name="connsiteY111" fmla="*/ 2296592 h 3482342"/>
              <a:gd name="connsiteX112" fmla="*/ 5173523 w 12192000"/>
              <a:gd name="connsiteY112" fmla="*/ 2309057 h 3482342"/>
              <a:gd name="connsiteX113" fmla="*/ 5123830 w 12192000"/>
              <a:gd name="connsiteY113" fmla="*/ 2307070 h 3482342"/>
              <a:gd name="connsiteX114" fmla="*/ 5065426 w 12192000"/>
              <a:gd name="connsiteY114" fmla="*/ 2324076 h 3482342"/>
              <a:gd name="connsiteX115" fmla="*/ 4975908 w 12192000"/>
              <a:gd name="connsiteY115" fmla="*/ 2364128 h 3482342"/>
              <a:gd name="connsiteX116" fmla="*/ 4913723 w 12192000"/>
              <a:gd name="connsiteY116" fmla="*/ 2385265 h 3482342"/>
              <a:gd name="connsiteX117" fmla="*/ 4746485 w 12192000"/>
              <a:gd name="connsiteY117" fmla="*/ 2451769 h 3482342"/>
              <a:gd name="connsiteX118" fmla="*/ 4681588 w 12192000"/>
              <a:gd name="connsiteY118" fmla="*/ 2467494 h 3482342"/>
              <a:gd name="connsiteX119" fmla="*/ 1783655 w 12192000"/>
              <a:gd name="connsiteY119" fmla="*/ 3163860 h 3482342"/>
              <a:gd name="connsiteX120" fmla="*/ 1325955 w 12192000"/>
              <a:gd name="connsiteY120" fmla="*/ 3176692 h 3482342"/>
              <a:gd name="connsiteX121" fmla="*/ 1190384 w 12192000"/>
              <a:gd name="connsiteY121" fmla="*/ 3203504 h 3482342"/>
              <a:gd name="connsiteX122" fmla="*/ 1094537 w 12192000"/>
              <a:gd name="connsiteY122" fmla="*/ 3229469 h 3482342"/>
              <a:gd name="connsiteX123" fmla="*/ 779276 w 12192000"/>
              <a:gd name="connsiteY123" fmla="*/ 3327290 h 3482342"/>
              <a:gd name="connsiteX124" fmla="*/ 600378 w 12192000"/>
              <a:gd name="connsiteY124" fmla="*/ 3335250 h 3482342"/>
              <a:gd name="connsiteX125" fmla="*/ 493457 w 12192000"/>
              <a:gd name="connsiteY125" fmla="*/ 3365044 h 3482342"/>
              <a:gd name="connsiteX126" fmla="*/ 349402 w 12192000"/>
              <a:gd name="connsiteY126" fmla="*/ 3380897 h 3482342"/>
              <a:gd name="connsiteX127" fmla="*/ 192183 w 12192000"/>
              <a:gd name="connsiteY127" fmla="*/ 3460075 h 3482342"/>
              <a:gd name="connsiteX128" fmla="*/ 46713 w 12192000"/>
              <a:gd name="connsiteY128" fmla="*/ 3462986 h 3482342"/>
              <a:gd name="connsiteX129" fmla="*/ 2765 w 12192000"/>
              <a:gd name="connsiteY129" fmla="*/ 3480770 h 3482342"/>
              <a:gd name="connsiteX130" fmla="*/ 0 w 12192000"/>
              <a:gd name="connsiteY130" fmla="*/ 3482342 h 3482342"/>
              <a:gd name="connsiteX131" fmla="*/ 0 w 12192000"/>
              <a:gd name="connsiteY13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495949 w 12192000"/>
              <a:gd name="connsiteY67" fmla="*/ 1902425 h 3482342"/>
              <a:gd name="connsiteX68" fmla="*/ 8236214 w 12192000"/>
              <a:gd name="connsiteY68" fmla="*/ 1909725 h 3482342"/>
              <a:gd name="connsiteX69" fmla="*/ 8132104 w 12192000"/>
              <a:gd name="connsiteY69" fmla="*/ 1895727 h 3482342"/>
              <a:gd name="connsiteX70" fmla="*/ 7918078 w 12192000"/>
              <a:gd name="connsiteY70" fmla="*/ 1862668 h 3482342"/>
              <a:gd name="connsiteX71" fmla="*/ 7817899 w 12192000"/>
              <a:gd name="connsiteY71" fmla="*/ 1862176 h 3482342"/>
              <a:gd name="connsiteX72" fmla="*/ 7768994 w 12192000"/>
              <a:gd name="connsiteY72" fmla="*/ 1855721 h 3482342"/>
              <a:gd name="connsiteX73" fmla="*/ 7618027 w 12192000"/>
              <a:gd name="connsiteY73" fmla="*/ 1830959 h 3482342"/>
              <a:gd name="connsiteX74" fmla="*/ 7449425 w 12192000"/>
              <a:gd name="connsiteY74" fmla="*/ 1810910 h 3482342"/>
              <a:gd name="connsiteX75" fmla="*/ 7342915 w 12192000"/>
              <a:gd name="connsiteY75" fmla="*/ 1819827 h 3482342"/>
              <a:gd name="connsiteX76" fmla="*/ 7255191 w 12192000"/>
              <a:gd name="connsiteY76" fmla="*/ 1834354 h 3482342"/>
              <a:gd name="connsiteX77" fmla="*/ 7131205 w 12192000"/>
              <a:gd name="connsiteY77" fmla="*/ 1845557 h 3482342"/>
              <a:gd name="connsiteX78" fmla="*/ 6941837 w 12192000"/>
              <a:gd name="connsiteY78" fmla="*/ 1840640 h 3482342"/>
              <a:gd name="connsiteX79" fmla="*/ 6837145 w 12192000"/>
              <a:gd name="connsiteY79" fmla="*/ 1870724 h 3482342"/>
              <a:gd name="connsiteX80" fmla="*/ 6753991 w 12192000"/>
              <a:gd name="connsiteY80" fmla="*/ 1860969 h 3482342"/>
              <a:gd name="connsiteX81" fmla="*/ 6727754 w 12192000"/>
              <a:gd name="connsiteY81" fmla="*/ 1882372 h 3482342"/>
              <a:gd name="connsiteX82" fmla="*/ 6723371 w 12192000"/>
              <a:gd name="connsiteY82" fmla="*/ 1886494 h 3482342"/>
              <a:gd name="connsiteX83" fmla="*/ 6702779 w 12192000"/>
              <a:gd name="connsiteY83" fmla="*/ 1893601 h 3482342"/>
              <a:gd name="connsiteX84" fmla="*/ 6686657 w 12192000"/>
              <a:gd name="connsiteY84" fmla="*/ 1907344 h 3482342"/>
              <a:gd name="connsiteX85" fmla="*/ 6651330 w 12192000"/>
              <a:gd name="connsiteY85" fmla="*/ 1922921 h 3482342"/>
              <a:gd name="connsiteX86" fmla="*/ 6622958 w 12192000"/>
              <a:gd name="connsiteY86" fmla="*/ 1936255 h 3482342"/>
              <a:gd name="connsiteX87" fmla="*/ 6522602 w 12192000"/>
              <a:gd name="connsiteY87" fmla="*/ 1954133 h 3482342"/>
              <a:gd name="connsiteX88" fmla="*/ 6444344 w 12192000"/>
              <a:gd name="connsiteY88" fmla="*/ 1969663 h 3482342"/>
              <a:gd name="connsiteX89" fmla="*/ 6409626 w 12192000"/>
              <a:gd name="connsiteY89" fmla="*/ 1978846 h 3482342"/>
              <a:gd name="connsiteX90" fmla="*/ 6333446 w 12192000"/>
              <a:gd name="connsiteY90" fmla="*/ 1997163 h 3482342"/>
              <a:gd name="connsiteX91" fmla="*/ 6294933 w 12192000"/>
              <a:gd name="connsiteY91" fmla="*/ 2019412 h 3482342"/>
              <a:gd name="connsiteX92" fmla="*/ 6238719 w 12192000"/>
              <a:gd name="connsiteY92" fmla="*/ 2042547 h 3482342"/>
              <a:gd name="connsiteX93" fmla="*/ 6187205 w 12192000"/>
              <a:gd name="connsiteY93" fmla="*/ 2060048 h 3482342"/>
              <a:gd name="connsiteX94" fmla="*/ 6138780 w 12192000"/>
              <a:gd name="connsiteY94" fmla="*/ 2081918 h 3482342"/>
              <a:gd name="connsiteX95" fmla="*/ 6120125 w 12192000"/>
              <a:gd name="connsiteY95" fmla="*/ 2109475 h 3482342"/>
              <a:gd name="connsiteX96" fmla="*/ 6056576 w 12192000"/>
              <a:gd name="connsiteY96" fmla="*/ 2120066 h 3482342"/>
              <a:gd name="connsiteX97" fmla="*/ 5993794 w 12192000"/>
              <a:gd name="connsiteY97" fmla="*/ 2122569 h 3482342"/>
              <a:gd name="connsiteX98" fmla="*/ 5943601 w 12192000"/>
              <a:gd name="connsiteY98" fmla="*/ 2137719 h 3482342"/>
              <a:gd name="connsiteX99" fmla="*/ 5898141 w 12192000"/>
              <a:gd name="connsiteY99" fmla="*/ 2144806 h 3482342"/>
              <a:gd name="connsiteX100" fmla="*/ 5855337 w 12192000"/>
              <a:gd name="connsiteY100" fmla="*/ 2137719 h 3482342"/>
              <a:gd name="connsiteX101" fmla="*/ 5817682 w 12192000"/>
              <a:gd name="connsiteY101" fmla="*/ 2157358 h 3482342"/>
              <a:gd name="connsiteX102" fmla="*/ 5735300 w 12192000"/>
              <a:gd name="connsiteY102" fmla="*/ 2158902 h 3482342"/>
              <a:gd name="connsiteX103" fmla="*/ 5591469 w 12192000"/>
              <a:gd name="connsiteY103" fmla="*/ 2178389 h 3482342"/>
              <a:gd name="connsiteX104" fmla="*/ 5505818 w 12192000"/>
              <a:gd name="connsiteY104" fmla="*/ 2194207 h 3482342"/>
              <a:gd name="connsiteX105" fmla="*/ 5452860 w 12192000"/>
              <a:gd name="connsiteY105" fmla="*/ 2180085 h 3482342"/>
              <a:gd name="connsiteX106" fmla="*/ 5414282 w 12192000"/>
              <a:gd name="connsiteY106" fmla="*/ 2183070 h 3482342"/>
              <a:gd name="connsiteX107" fmla="*/ 5368369 w 12192000"/>
              <a:gd name="connsiteY107" fmla="*/ 2204272 h 3482342"/>
              <a:gd name="connsiteX108" fmla="*/ 5336354 w 12192000"/>
              <a:gd name="connsiteY108" fmla="*/ 2218920 h 3482342"/>
              <a:gd name="connsiteX109" fmla="*/ 5291263 w 12192000"/>
              <a:gd name="connsiteY109" fmla="*/ 2239182 h 3482342"/>
              <a:gd name="connsiteX110" fmla="*/ 5255152 w 12192000"/>
              <a:gd name="connsiteY110" fmla="*/ 2247164 h 3482342"/>
              <a:gd name="connsiteX111" fmla="*/ 5233796 w 12192000"/>
              <a:gd name="connsiteY111" fmla="*/ 2268260 h 3482342"/>
              <a:gd name="connsiteX112" fmla="*/ 5212786 w 12192000"/>
              <a:gd name="connsiteY112" fmla="*/ 2296592 h 3482342"/>
              <a:gd name="connsiteX113" fmla="*/ 5173523 w 12192000"/>
              <a:gd name="connsiteY113" fmla="*/ 2309057 h 3482342"/>
              <a:gd name="connsiteX114" fmla="*/ 5123830 w 12192000"/>
              <a:gd name="connsiteY114" fmla="*/ 2307070 h 3482342"/>
              <a:gd name="connsiteX115" fmla="*/ 5065426 w 12192000"/>
              <a:gd name="connsiteY115" fmla="*/ 2324076 h 3482342"/>
              <a:gd name="connsiteX116" fmla="*/ 4975908 w 12192000"/>
              <a:gd name="connsiteY116" fmla="*/ 2364128 h 3482342"/>
              <a:gd name="connsiteX117" fmla="*/ 4913723 w 12192000"/>
              <a:gd name="connsiteY117" fmla="*/ 2385265 h 3482342"/>
              <a:gd name="connsiteX118" fmla="*/ 4746485 w 12192000"/>
              <a:gd name="connsiteY118" fmla="*/ 2451769 h 3482342"/>
              <a:gd name="connsiteX119" fmla="*/ 4681588 w 12192000"/>
              <a:gd name="connsiteY119" fmla="*/ 2467494 h 3482342"/>
              <a:gd name="connsiteX120" fmla="*/ 1783655 w 12192000"/>
              <a:gd name="connsiteY120" fmla="*/ 3163860 h 3482342"/>
              <a:gd name="connsiteX121" fmla="*/ 1325955 w 12192000"/>
              <a:gd name="connsiteY121" fmla="*/ 3176692 h 3482342"/>
              <a:gd name="connsiteX122" fmla="*/ 1190384 w 12192000"/>
              <a:gd name="connsiteY122" fmla="*/ 3203504 h 3482342"/>
              <a:gd name="connsiteX123" fmla="*/ 1094537 w 12192000"/>
              <a:gd name="connsiteY123" fmla="*/ 3229469 h 3482342"/>
              <a:gd name="connsiteX124" fmla="*/ 779276 w 12192000"/>
              <a:gd name="connsiteY124" fmla="*/ 3327290 h 3482342"/>
              <a:gd name="connsiteX125" fmla="*/ 600378 w 12192000"/>
              <a:gd name="connsiteY125" fmla="*/ 3335250 h 3482342"/>
              <a:gd name="connsiteX126" fmla="*/ 493457 w 12192000"/>
              <a:gd name="connsiteY126" fmla="*/ 3365044 h 3482342"/>
              <a:gd name="connsiteX127" fmla="*/ 349402 w 12192000"/>
              <a:gd name="connsiteY127" fmla="*/ 3380897 h 3482342"/>
              <a:gd name="connsiteX128" fmla="*/ 192183 w 12192000"/>
              <a:gd name="connsiteY128" fmla="*/ 3460075 h 3482342"/>
              <a:gd name="connsiteX129" fmla="*/ 46713 w 12192000"/>
              <a:gd name="connsiteY129" fmla="*/ 3462986 h 3482342"/>
              <a:gd name="connsiteX130" fmla="*/ 2765 w 12192000"/>
              <a:gd name="connsiteY130" fmla="*/ 3480770 h 3482342"/>
              <a:gd name="connsiteX131" fmla="*/ 0 w 12192000"/>
              <a:gd name="connsiteY131" fmla="*/ 3482342 h 3482342"/>
              <a:gd name="connsiteX132" fmla="*/ 0 w 12192000"/>
              <a:gd name="connsiteY13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506541 w 12192000"/>
              <a:gd name="connsiteY68" fmla="*/ 190595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6304 w 12192000"/>
              <a:gd name="connsiteY34" fmla="*/ 1342641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71654 w 12192000"/>
              <a:gd name="connsiteY25" fmla="*/ 1177422 h 3482342"/>
              <a:gd name="connsiteX26" fmla="*/ 11028687 w 12192000"/>
              <a:gd name="connsiteY26" fmla="*/ 1199018 h 3482342"/>
              <a:gd name="connsiteX27" fmla="*/ 10974565 w 12192000"/>
              <a:gd name="connsiteY27" fmla="*/ 1226849 h 3482342"/>
              <a:gd name="connsiteX28" fmla="*/ 10960443 w 12192000"/>
              <a:gd name="connsiteY28" fmla="*/ 1244502 h 3482342"/>
              <a:gd name="connsiteX29" fmla="*/ 10879242 w 12192000"/>
              <a:gd name="connsiteY29" fmla="*/ 1269215 h 3482342"/>
              <a:gd name="connsiteX30" fmla="*/ 10850998 w 12192000"/>
              <a:gd name="connsiteY30" fmla="*/ 1269215 h 3482342"/>
              <a:gd name="connsiteX31" fmla="*/ 10815658 w 12192000"/>
              <a:gd name="connsiteY31" fmla="*/ 1287849 h 3482342"/>
              <a:gd name="connsiteX32" fmla="*/ 10723900 w 12192000"/>
              <a:gd name="connsiteY32" fmla="*/ 1318642 h 3482342"/>
              <a:gd name="connsiteX33" fmla="*/ 10699186 w 12192000"/>
              <a:gd name="connsiteY33" fmla="*/ 1322173 h 3482342"/>
              <a:gd name="connsiteX34" fmla="*/ 10676375 w 12192000"/>
              <a:gd name="connsiteY34" fmla="*/ 1342640 h 3482342"/>
              <a:gd name="connsiteX35" fmla="*/ 10636304 w 12192000"/>
              <a:gd name="connsiteY35" fmla="*/ 1342641 h 3482342"/>
              <a:gd name="connsiteX36" fmla="*/ 10603863 w 12192000"/>
              <a:gd name="connsiteY36" fmla="*/ 1346886 h 3482342"/>
              <a:gd name="connsiteX37" fmla="*/ 10573203 w 12192000"/>
              <a:gd name="connsiteY37" fmla="*/ 1351996 h 3482342"/>
              <a:gd name="connsiteX38" fmla="*/ 10547375 w 12192000"/>
              <a:gd name="connsiteY38" fmla="*/ 1375130 h 3482342"/>
              <a:gd name="connsiteX39" fmla="*/ 10513263 w 12192000"/>
              <a:gd name="connsiteY39" fmla="*/ 1371939 h 3482342"/>
              <a:gd name="connsiteX40" fmla="*/ 10487356 w 12192000"/>
              <a:gd name="connsiteY40" fmla="*/ 1385722 h 3482342"/>
              <a:gd name="connsiteX41" fmla="*/ 10464012 w 12192000"/>
              <a:gd name="connsiteY41" fmla="*/ 1391778 h 3482342"/>
              <a:gd name="connsiteX42" fmla="*/ 10439694 w 12192000"/>
              <a:gd name="connsiteY42" fmla="*/ 1406905 h 3482342"/>
              <a:gd name="connsiteX43" fmla="*/ 10405409 w 12192000"/>
              <a:gd name="connsiteY43" fmla="*/ 1422789 h 3482342"/>
              <a:gd name="connsiteX44" fmla="*/ 10370530 w 12192000"/>
              <a:gd name="connsiteY44" fmla="*/ 1441596 h 3482342"/>
              <a:gd name="connsiteX45" fmla="*/ 10300239 w 12192000"/>
              <a:gd name="connsiteY45" fmla="*/ 1456332 h 3482342"/>
              <a:gd name="connsiteX46" fmla="*/ 10264922 w 12192000"/>
              <a:gd name="connsiteY46" fmla="*/ 1472107 h 3482342"/>
              <a:gd name="connsiteX47" fmla="*/ 10229629 w 12192000"/>
              <a:gd name="connsiteY47" fmla="*/ 1470454 h 3482342"/>
              <a:gd name="connsiteX48" fmla="*/ 10201385 w 12192000"/>
              <a:gd name="connsiteY48" fmla="*/ 1477515 h 3482342"/>
              <a:gd name="connsiteX49" fmla="*/ 10151958 w 12192000"/>
              <a:gd name="connsiteY49" fmla="*/ 1477515 h 3482342"/>
              <a:gd name="connsiteX50" fmla="*/ 10120184 w 12192000"/>
              <a:gd name="connsiteY50" fmla="*/ 1466924 h 3482342"/>
              <a:gd name="connsiteX51" fmla="*/ 10081348 w 12192000"/>
              <a:gd name="connsiteY51" fmla="*/ 1481046 h 3482342"/>
              <a:gd name="connsiteX52" fmla="*/ 10058690 w 12192000"/>
              <a:gd name="connsiteY52" fmla="*/ 1474888 h 3482342"/>
              <a:gd name="connsiteX53" fmla="*/ 10004424 w 12192000"/>
              <a:gd name="connsiteY53" fmla="*/ 1489801 h 3482342"/>
              <a:gd name="connsiteX54" fmla="*/ 9999951 w 12192000"/>
              <a:gd name="connsiteY54" fmla="*/ 1499127 h 3482342"/>
              <a:gd name="connsiteX55" fmla="*/ 9845462 w 12192000"/>
              <a:gd name="connsiteY55" fmla="*/ 1548192 h 3482342"/>
              <a:gd name="connsiteX56" fmla="*/ 9736156 w 12192000"/>
              <a:gd name="connsiteY56" fmla="*/ 1581928 h 3482342"/>
              <a:gd name="connsiteX57" fmla="*/ 9693355 w 12192000"/>
              <a:gd name="connsiteY57" fmla="*/ 1602632 h 3482342"/>
              <a:gd name="connsiteX58" fmla="*/ 9664242 w 12192000"/>
              <a:gd name="connsiteY58" fmla="*/ 1622075 h 3482342"/>
              <a:gd name="connsiteX59" fmla="*/ 9579195 w 12192000"/>
              <a:gd name="connsiteY59" fmla="*/ 1648017 h 3482342"/>
              <a:gd name="connsiteX60" fmla="*/ 9433652 w 12192000"/>
              <a:gd name="connsiteY60" fmla="*/ 1681174 h 3482342"/>
              <a:gd name="connsiteX61" fmla="*/ 9403775 w 12192000"/>
              <a:gd name="connsiteY61" fmla="*/ 1690403 h 3482342"/>
              <a:gd name="connsiteX62" fmla="*/ 9382503 w 12192000"/>
              <a:gd name="connsiteY62" fmla="*/ 1706957 h 3482342"/>
              <a:gd name="connsiteX63" fmla="*/ 9381410 w 12192000"/>
              <a:gd name="connsiteY63" fmla="*/ 1718312 h 3482342"/>
              <a:gd name="connsiteX64" fmla="*/ 9365685 w 12192000"/>
              <a:gd name="connsiteY64" fmla="*/ 1724772 h 3482342"/>
              <a:gd name="connsiteX65" fmla="*/ 9278020 w 12192000"/>
              <a:gd name="connsiteY65" fmla="*/ 1741161 h 3482342"/>
              <a:gd name="connsiteX66" fmla="*/ 9217145 w 12192000"/>
              <a:gd name="connsiteY66" fmla="*/ 1771195 h 3482342"/>
              <a:gd name="connsiteX67" fmla="*/ 8955875 w 12192000"/>
              <a:gd name="connsiteY67" fmla="*/ 1796806 h 3482342"/>
              <a:gd name="connsiteX68" fmla="*/ 8648415 w 12192000"/>
              <a:gd name="connsiteY68" fmla="*/ 1878623 h 3482342"/>
              <a:gd name="connsiteX69" fmla="*/ 8538519 w 12192000"/>
              <a:gd name="connsiteY69" fmla="*/ 1894114 h 3482342"/>
              <a:gd name="connsiteX70" fmla="*/ 8506541 w 12192000"/>
              <a:gd name="connsiteY70" fmla="*/ 1905955 h 3482342"/>
              <a:gd name="connsiteX71" fmla="*/ 8236214 w 12192000"/>
              <a:gd name="connsiteY71" fmla="*/ 1909725 h 3482342"/>
              <a:gd name="connsiteX72" fmla="*/ 8132104 w 12192000"/>
              <a:gd name="connsiteY72" fmla="*/ 1895727 h 3482342"/>
              <a:gd name="connsiteX73" fmla="*/ 7918078 w 12192000"/>
              <a:gd name="connsiteY73" fmla="*/ 1862668 h 3482342"/>
              <a:gd name="connsiteX74" fmla="*/ 7817899 w 12192000"/>
              <a:gd name="connsiteY74" fmla="*/ 1862176 h 3482342"/>
              <a:gd name="connsiteX75" fmla="*/ 7768994 w 12192000"/>
              <a:gd name="connsiteY75" fmla="*/ 1855721 h 3482342"/>
              <a:gd name="connsiteX76" fmla="*/ 7618027 w 12192000"/>
              <a:gd name="connsiteY76" fmla="*/ 1830959 h 3482342"/>
              <a:gd name="connsiteX77" fmla="*/ 7449425 w 12192000"/>
              <a:gd name="connsiteY77" fmla="*/ 1810910 h 3482342"/>
              <a:gd name="connsiteX78" fmla="*/ 7342915 w 12192000"/>
              <a:gd name="connsiteY78" fmla="*/ 1819827 h 3482342"/>
              <a:gd name="connsiteX79" fmla="*/ 7255191 w 12192000"/>
              <a:gd name="connsiteY79" fmla="*/ 1834354 h 3482342"/>
              <a:gd name="connsiteX80" fmla="*/ 7131205 w 12192000"/>
              <a:gd name="connsiteY80" fmla="*/ 1845557 h 3482342"/>
              <a:gd name="connsiteX81" fmla="*/ 6941837 w 12192000"/>
              <a:gd name="connsiteY81" fmla="*/ 1840640 h 3482342"/>
              <a:gd name="connsiteX82" fmla="*/ 6837145 w 12192000"/>
              <a:gd name="connsiteY82" fmla="*/ 1870724 h 3482342"/>
              <a:gd name="connsiteX83" fmla="*/ 6753991 w 12192000"/>
              <a:gd name="connsiteY83" fmla="*/ 1860969 h 3482342"/>
              <a:gd name="connsiteX84" fmla="*/ 6727754 w 12192000"/>
              <a:gd name="connsiteY84" fmla="*/ 1882372 h 3482342"/>
              <a:gd name="connsiteX85" fmla="*/ 6723371 w 12192000"/>
              <a:gd name="connsiteY85" fmla="*/ 1886494 h 3482342"/>
              <a:gd name="connsiteX86" fmla="*/ 6702779 w 12192000"/>
              <a:gd name="connsiteY86" fmla="*/ 1893601 h 3482342"/>
              <a:gd name="connsiteX87" fmla="*/ 6686657 w 12192000"/>
              <a:gd name="connsiteY87" fmla="*/ 1907344 h 3482342"/>
              <a:gd name="connsiteX88" fmla="*/ 6651330 w 12192000"/>
              <a:gd name="connsiteY88" fmla="*/ 1922921 h 3482342"/>
              <a:gd name="connsiteX89" fmla="*/ 6622958 w 12192000"/>
              <a:gd name="connsiteY89" fmla="*/ 1936255 h 3482342"/>
              <a:gd name="connsiteX90" fmla="*/ 6522602 w 12192000"/>
              <a:gd name="connsiteY90" fmla="*/ 1954133 h 3482342"/>
              <a:gd name="connsiteX91" fmla="*/ 6444344 w 12192000"/>
              <a:gd name="connsiteY91" fmla="*/ 1969663 h 3482342"/>
              <a:gd name="connsiteX92" fmla="*/ 6409626 w 12192000"/>
              <a:gd name="connsiteY92" fmla="*/ 1978846 h 3482342"/>
              <a:gd name="connsiteX93" fmla="*/ 6333446 w 12192000"/>
              <a:gd name="connsiteY93" fmla="*/ 1997163 h 3482342"/>
              <a:gd name="connsiteX94" fmla="*/ 6294933 w 12192000"/>
              <a:gd name="connsiteY94" fmla="*/ 2019412 h 3482342"/>
              <a:gd name="connsiteX95" fmla="*/ 6238719 w 12192000"/>
              <a:gd name="connsiteY95" fmla="*/ 2042547 h 3482342"/>
              <a:gd name="connsiteX96" fmla="*/ 6187205 w 12192000"/>
              <a:gd name="connsiteY96" fmla="*/ 2060048 h 3482342"/>
              <a:gd name="connsiteX97" fmla="*/ 6138780 w 12192000"/>
              <a:gd name="connsiteY97" fmla="*/ 2081918 h 3482342"/>
              <a:gd name="connsiteX98" fmla="*/ 6120125 w 12192000"/>
              <a:gd name="connsiteY98" fmla="*/ 2109475 h 3482342"/>
              <a:gd name="connsiteX99" fmla="*/ 6056576 w 12192000"/>
              <a:gd name="connsiteY99" fmla="*/ 2120066 h 3482342"/>
              <a:gd name="connsiteX100" fmla="*/ 5993794 w 12192000"/>
              <a:gd name="connsiteY100" fmla="*/ 2122569 h 3482342"/>
              <a:gd name="connsiteX101" fmla="*/ 5943601 w 12192000"/>
              <a:gd name="connsiteY101" fmla="*/ 2137719 h 3482342"/>
              <a:gd name="connsiteX102" fmla="*/ 5898141 w 12192000"/>
              <a:gd name="connsiteY102" fmla="*/ 2144806 h 3482342"/>
              <a:gd name="connsiteX103" fmla="*/ 5855337 w 12192000"/>
              <a:gd name="connsiteY103" fmla="*/ 2137719 h 3482342"/>
              <a:gd name="connsiteX104" fmla="*/ 5817682 w 12192000"/>
              <a:gd name="connsiteY104" fmla="*/ 2157358 h 3482342"/>
              <a:gd name="connsiteX105" fmla="*/ 5735300 w 12192000"/>
              <a:gd name="connsiteY105" fmla="*/ 2158902 h 3482342"/>
              <a:gd name="connsiteX106" fmla="*/ 5591469 w 12192000"/>
              <a:gd name="connsiteY106" fmla="*/ 2178389 h 3482342"/>
              <a:gd name="connsiteX107" fmla="*/ 5505818 w 12192000"/>
              <a:gd name="connsiteY107" fmla="*/ 2194207 h 3482342"/>
              <a:gd name="connsiteX108" fmla="*/ 5452860 w 12192000"/>
              <a:gd name="connsiteY108" fmla="*/ 2180085 h 3482342"/>
              <a:gd name="connsiteX109" fmla="*/ 5414282 w 12192000"/>
              <a:gd name="connsiteY109" fmla="*/ 2183070 h 3482342"/>
              <a:gd name="connsiteX110" fmla="*/ 5368369 w 12192000"/>
              <a:gd name="connsiteY110" fmla="*/ 2204272 h 3482342"/>
              <a:gd name="connsiteX111" fmla="*/ 5336354 w 12192000"/>
              <a:gd name="connsiteY111" fmla="*/ 2218920 h 3482342"/>
              <a:gd name="connsiteX112" fmla="*/ 5291263 w 12192000"/>
              <a:gd name="connsiteY112" fmla="*/ 2239182 h 3482342"/>
              <a:gd name="connsiteX113" fmla="*/ 5255152 w 12192000"/>
              <a:gd name="connsiteY113" fmla="*/ 2247164 h 3482342"/>
              <a:gd name="connsiteX114" fmla="*/ 5233796 w 12192000"/>
              <a:gd name="connsiteY114" fmla="*/ 2268260 h 3482342"/>
              <a:gd name="connsiteX115" fmla="*/ 5212786 w 12192000"/>
              <a:gd name="connsiteY115" fmla="*/ 2296592 h 3482342"/>
              <a:gd name="connsiteX116" fmla="*/ 5173523 w 12192000"/>
              <a:gd name="connsiteY116" fmla="*/ 2309057 h 3482342"/>
              <a:gd name="connsiteX117" fmla="*/ 5123830 w 12192000"/>
              <a:gd name="connsiteY117" fmla="*/ 2307070 h 3482342"/>
              <a:gd name="connsiteX118" fmla="*/ 5065426 w 12192000"/>
              <a:gd name="connsiteY118" fmla="*/ 2324076 h 3482342"/>
              <a:gd name="connsiteX119" fmla="*/ 4975908 w 12192000"/>
              <a:gd name="connsiteY119" fmla="*/ 2364128 h 3482342"/>
              <a:gd name="connsiteX120" fmla="*/ 4913723 w 12192000"/>
              <a:gd name="connsiteY120" fmla="*/ 2385265 h 3482342"/>
              <a:gd name="connsiteX121" fmla="*/ 4746485 w 12192000"/>
              <a:gd name="connsiteY121" fmla="*/ 2451769 h 3482342"/>
              <a:gd name="connsiteX122" fmla="*/ 4681588 w 12192000"/>
              <a:gd name="connsiteY122" fmla="*/ 2467494 h 3482342"/>
              <a:gd name="connsiteX123" fmla="*/ 1783655 w 12192000"/>
              <a:gd name="connsiteY123" fmla="*/ 3163860 h 3482342"/>
              <a:gd name="connsiteX124" fmla="*/ 1325955 w 12192000"/>
              <a:gd name="connsiteY124" fmla="*/ 3176692 h 3482342"/>
              <a:gd name="connsiteX125" fmla="*/ 1190384 w 12192000"/>
              <a:gd name="connsiteY125" fmla="*/ 3203504 h 3482342"/>
              <a:gd name="connsiteX126" fmla="*/ 1094537 w 12192000"/>
              <a:gd name="connsiteY126" fmla="*/ 3229469 h 3482342"/>
              <a:gd name="connsiteX127" fmla="*/ 779276 w 12192000"/>
              <a:gd name="connsiteY127" fmla="*/ 3327290 h 3482342"/>
              <a:gd name="connsiteX128" fmla="*/ 600378 w 12192000"/>
              <a:gd name="connsiteY128" fmla="*/ 3335250 h 3482342"/>
              <a:gd name="connsiteX129" fmla="*/ 493457 w 12192000"/>
              <a:gd name="connsiteY129" fmla="*/ 3365044 h 3482342"/>
              <a:gd name="connsiteX130" fmla="*/ 349402 w 12192000"/>
              <a:gd name="connsiteY130" fmla="*/ 3380897 h 3482342"/>
              <a:gd name="connsiteX131" fmla="*/ 192183 w 12192000"/>
              <a:gd name="connsiteY131" fmla="*/ 3460075 h 3482342"/>
              <a:gd name="connsiteX132" fmla="*/ 46713 w 12192000"/>
              <a:gd name="connsiteY132" fmla="*/ 3462986 h 3482342"/>
              <a:gd name="connsiteX133" fmla="*/ 2765 w 12192000"/>
              <a:gd name="connsiteY133" fmla="*/ 3480770 h 3482342"/>
              <a:gd name="connsiteX134" fmla="*/ 0 w 12192000"/>
              <a:gd name="connsiteY134" fmla="*/ 3482342 h 3482342"/>
              <a:gd name="connsiteX135" fmla="*/ 0 w 12192000"/>
              <a:gd name="connsiteY13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601229 w 12192000"/>
              <a:gd name="connsiteY15" fmla="*/ 785537 h 3482342"/>
              <a:gd name="connsiteX16" fmla="*/ 11501920 w 12192000"/>
              <a:gd name="connsiteY16" fmla="*/ 813109 h 3482342"/>
              <a:gd name="connsiteX17" fmla="*/ 11405286 w 12192000"/>
              <a:gd name="connsiteY17" fmla="*/ 849086 h 3482342"/>
              <a:gd name="connsiteX18" fmla="*/ 11338523 w 12192000"/>
              <a:gd name="connsiteY18" fmla="*/ 852810 h 3482342"/>
              <a:gd name="connsiteX19" fmla="*/ 11313493 w 12192000"/>
              <a:gd name="connsiteY19" fmla="*/ 880860 h 3482342"/>
              <a:gd name="connsiteX20" fmla="*/ 11228040 w 12192000"/>
              <a:gd name="connsiteY20" fmla="*/ 958953 h 3482342"/>
              <a:gd name="connsiteX21" fmla="*/ 11196987 w 12192000"/>
              <a:gd name="connsiteY21" fmla="*/ 1000897 h 3482342"/>
              <a:gd name="connsiteX22" fmla="*/ 11193568 w 12192000"/>
              <a:gd name="connsiteY22" fmla="*/ 1039464 h 3482342"/>
              <a:gd name="connsiteX23" fmla="*/ 11175804 w 12192000"/>
              <a:gd name="connsiteY23" fmla="*/ 1067977 h 3482342"/>
              <a:gd name="connsiteX24" fmla="*/ 11133438 w 12192000"/>
              <a:gd name="connsiteY24" fmla="*/ 1106812 h 3482342"/>
              <a:gd name="connsiteX25" fmla="*/ 11120819 w 12192000"/>
              <a:gd name="connsiteY25" fmla="*/ 1126133 h 3482342"/>
              <a:gd name="connsiteX26" fmla="*/ 11071654 w 12192000"/>
              <a:gd name="connsiteY26" fmla="*/ 1177422 h 3482342"/>
              <a:gd name="connsiteX27" fmla="*/ 11028687 w 12192000"/>
              <a:gd name="connsiteY27" fmla="*/ 1199018 h 3482342"/>
              <a:gd name="connsiteX28" fmla="*/ 10974565 w 12192000"/>
              <a:gd name="connsiteY28" fmla="*/ 1226849 h 3482342"/>
              <a:gd name="connsiteX29" fmla="*/ 10960443 w 12192000"/>
              <a:gd name="connsiteY29" fmla="*/ 1244502 h 3482342"/>
              <a:gd name="connsiteX30" fmla="*/ 10879242 w 12192000"/>
              <a:gd name="connsiteY30" fmla="*/ 1269215 h 3482342"/>
              <a:gd name="connsiteX31" fmla="*/ 10850998 w 12192000"/>
              <a:gd name="connsiteY31" fmla="*/ 1269215 h 3482342"/>
              <a:gd name="connsiteX32" fmla="*/ 10815658 w 12192000"/>
              <a:gd name="connsiteY32" fmla="*/ 1287849 h 3482342"/>
              <a:gd name="connsiteX33" fmla="*/ 10723900 w 12192000"/>
              <a:gd name="connsiteY33" fmla="*/ 1318642 h 3482342"/>
              <a:gd name="connsiteX34" fmla="*/ 10699186 w 12192000"/>
              <a:gd name="connsiteY34" fmla="*/ 1322173 h 3482342"/>
              <a:gd name="connsiteX35" fmla="*/ 10676375 w 12192000"/>
              <a:gd name="connsiteY35" fmla="*/ 1342640 h 3482342"/>
              <a:gd name="connsiteX36" fmla="*/ 10636304 w 12192000"/>
              <a:gd name="connsiteY36" fmla="*/ 1342641 h 3482342"/>
              <a:gd name="connsiteX37" fmla="*/ 10603863 w 12192000"/>
              <a:gd name="connsiteY37" fmla="*/ 1346886 h 3482342"/>
              <a:gd name="connsiteX38" fmla="*/ 10573203 w 12192000"/>
              <a:gd name="connsiteY38" fmla="*/ 1351996 h 3482342"/>
              <a:gd name="connsiteX39" fmla="*/ 10547375 w 12192000"/>
              <a:gd name="connsiteY39" fmla="*/ 1375130 h 3482342"/>
              <a:gd name="connsiteX40" fmla="*/ 10513263 w 12192000"/>
              <a:gd name="connsiteY40" fmla="*/ 1371939 h 3482342"/>
              <a:gd name="connsiteX41" fmla="*/ 10487356 w 12192000"/>
              <a:gd name="connsiteY41" fmla="*/ 1385722 h 3482342"/>
              <a:gd name="connsiteX42" fmla="*/ 10464012 w 12192000"/>
              <a:gd name="connsiteY42" fmla="*/ 1391778 h 3482342"/>
              <a:gd name="connsiteX43" fmla="*/ 10439694 w 12192000"/>
              <a:gd name="connsiteY43" fmla="*/ 1406905 h 3482342"/>
              <a:gd name="connsiteX44" fmla="*/ 10405409 w 12192000"/>
              <a:gd name="connsiteY44" fmla="*/ 1422789 h 3482342"/>
              <a:gd name="connsiteX45" fmla="*/ 10370530 w 12192000"/>
              <a:gd name="connsiteY45" fmla="*/ 1441596 h 3482342"/>
              <a:gd name="connsiteX46" fmla="*/ 10300239 w 12192000"/>
              <a:gd name="connsiteY46" fmla="*/ 1456332 h 3482342"/>
              <a:gd name="connsiteX47" fmla="*/ 10264922 w 12192000"/>
              <a:gd name="connsiteY47" fmla="*/ 1472107 h 3482342"/>
              <a:gd name="connsiteX48" fmla="*/ 10229629 w 12192000"/>
              <a:gd name="connsiteY48" fmla="*/ 1470454 h 3482342"/>
              <a:gd name="connsiteX49" fmla="*/ 10201385 w 12192000"/>
              <a:gd name="connsiteY49" fmla="*/ 1477515 h 3482342"/>
              <a:gd name="connsiteX50" fmla="*/ 10151958 w 12192000"/>
              <a:gd name="connsiteY50" fmla="*/ 1477515 h 3482342"/>
              <a:gd name="connsiteX51" fmla="*/ 10120184 w 12192000"/>
              <a:gd name="connsiteY51" fmla="*/ 1466924 h 3482342"/>
              <a:gd name="connsiteX52" fmla="*/ 10081348 w 12192000"/>
              <a:gd name="connsiteY52" fmla="*/ 1481046 h 3482342"/>
              <a:gd name="connsiteX53" fmla="*/ 10058690 w 12192000"/>
              <a:gd name="connsiteY53" fmla="*/ 1474888 h 3482342"/>
              <a:gd name="connsiteX54" fmla="*/ 10004424 w 12192000"/>
              <a:gd name="connsiteY54" fmla="*/ 1489801 h 3482342"/>
              <a:gd name="connsiteX55" fmla="*/ 9999951 w 12192000"/>
              <a:gd name="connsiteY55" fmla="*/ 1499127 h 3482342"/>
              <a:gd name="connsiteX56" fmla="*/ 9845462 w 12192000"/>
              <a:gd name="connsiteY56" fmla="*/ 1548192 h 3482342"/>
              <a:gd name="connsiteX57" fmla="*/ 9736156 w 12192000"/>
              <a:gd name="connsiteY57" fmla="*/ 1581928 h 3482342"/>
              <a:gd name="connsiteX58" fmla="*/ 9693355 w 12192000"/>
              <a:gd name="connsiteY58" fmla="*/ 1602632 h 3482342"/>
              <a:gd name="connsiteX59" fmla="*/ 9664242 w 12192000"/>
              <a:gd name="connsiteY59" fmla="*/ 1622075 h 3482342"/>
              <a:gd name="connsiteX60" fmla="*/ 9579195 w 12192000"/>
              <a:gd name="connsiteY60" fmla="*/ 1648017 h 3482342"/>
              <a:gd name="connsiteX61" fmla="*/ 9433652 w 12192000"/>
              <a:gd name="connsiteY61" fmla="*/ 1681174 h 3482342"/>
              <a:gd name="connsiteX62" fmla="*/ 9403775 w 12192000"/>
              <a:gd name="connsiteY62" fmla="*/ 1690403 h 3482342"/>
              <a:gd name="connsiteX63" fmla="*/ 9382503 w 12192000"/>
              <a:gd name="connsiteY63" fmla="*/ 1706957 h 3482342"/>
              <a:gd name="connsiteX64" fmla="*/ 9381410 w 12192000"/>
              <a:gd name="connsiteY64" fmla="*/ 1718312 h 3482342"/>
              <a:gd name="connsiteX65" fmla="*/ 9365685 w 12192000"/>
              <a:gd name="connsiteY65" fmla="*/ 1724772 h 3482342"/>
              <a:gd name="connsiteX66" fmla="*/ 9278020 w 12192000"/>
              <a:gd name="connsiteY66" fmla="*/ 1741161 h 3482342"/>
              <a:gd name="connsiteX67" fmla="*/ 9217145 w 12192000"/>
              <a:gd name="connsiteY67" fmla="*/ 1771195 h 3482342"/>
              <a:gd name="connsiteX68" fmla="*/ 8955875 w 12192000"/>
              <a:gd name="connsiteY68" fmla="*/ 1796806 h 3482342"/>
              <a:gd name="connsiteX69" fmla="*/ 8648415 w 12192000"/>
              <a:gd name="connsiteY69" fmla="*/ 1878623 h 3482342"/>
              <a:gd name="connsiteX70" fmla="*/ 8538519 w 12192000"/>
              <a:gd name="connsiteY70" fmla="*/ 1894114 h 3482342"/>
              <a:gd name="connsiteX71" fmla="*/ 8506541 w 12192000"/>
              <a:gd name="connsiteY71" fmla="*/ 1905955 h 3482342"/>
              <a:gd name="connsiteX72" fmla="*/ 8236214 w 12192000"/>
              <a:gd name="connsiteY72" fmla="*/ 1909725 h 3482342"/>
              <a:gd name="connsiteX73" fmla="*/ 8132104 w 12192000"/>
              <a:gd name="connsiteY73" fmla="*/ 1895727 h 3482342"/>
              <a:gd name="connsiteX74" fmla="*/ 7918078 w 12192000"/>
              <a:gd name="connsiteY74" fmla="*/ 1862668 h 3482342"/>
              <a:gd name="connsiteX75" fmla="*/ 7817899 w 12192000"/>
              <a:gd name="connsiteY75" fmla="*/ 1862176 h 3482342"/>
              <a:gd name="connsiteX76" fmla="*/ 7768994 w 12192000"/>
              <a:gd name="connsiteY76" fmla="*/ 1855721 h 3482342"/>
              <a:gd name="connsiteX77" fmla="*/ 7618027 w 12192000"/>
              <a:gd name="connsiteY77" fmla="*/ 1830959 h 3482342"/>
              <a:gd name="connsiteX78" fmla="*/ 7449425 w 12192000"/>
              <a:gd name="connsiteY78" fmla="*/ 1810910 h 3482342"/>
              <a:gd name="connsiteX79" fmla="*/ 7342915 w 12192000"/>
              <a:gd name="connsiteY79" fmla="*/ 1819827 h 3482342"/>
              <a:gd name="connsiteX80" fmla="*/ 7255191 w 12192000"/>
              <a:gd name="connsiteY80" fmla="*/ 1834354 h 3482342"/>
              <a:gd name="connsiteX81" fmla="*/ 7131205 w 12192000"/>
              <a:gd name="connsiteY81" fmla="*/ 1845557 h 3482342"/>
              <a:gd name="connsiteX82" fmla="*/ 6941837 w 12192000"/>
              <a:gd name="connsiteY82" fmla="*/ 1840640 h 3482342"/>
              <a:gd name="connsiteX83" fmla="*/ 6837145 w 12192000"/>
              <a:gd name="connsiteY83" fmla="*/ 1870724 h 3482342"/>
              <a:gd name="connsiteX84" fmla="*/ 6753991 w 12192000"/>
              <a:gd name="connsiteY84" fmla="*/ 1860969 h 3482342"/>
              <a:gd name="connsiteX85" fmla="*/ 6727754 w 12192000"/>
              <a:gd name="connsiteY85" fmla="*/ 1882372 h 3482342"/>
              <a:gd name="connsiteX86" fmla="*/ 6723371 w 12192000"/>
              <a:gd name="connsiteY86" fmla="*/ 1886494 h 3482342"/>
              <a:gd name="connsiteX87" fmla="*/ 6702779 w 12192000"/>
              <a:gd name="connsiteY87" fmla="*/ 1893601 h 3482342"/>
              <a:gd name="connsiteX88" fmla="*/ 6686657 w 12192000"/>
              <a:gd name="connsiteY88" fmla="*/ 1907344 h 3482342"/>
              <a:gd name="connsiteX89" fmla="*/ 6651330 w 12192000"/>
              <a:gd name="connsiteY89" fmla="*/ 1922921 h 3482342"/>
              <a:gd name="connsiteX90" fmla="*/ 6622958 w 12192000"/>
              <a:gd name="connsiteY90" fmla="*/ 1936255 h 3482342"/>
              <a:gd name="connsiteX91" fmla="*/ 6522602 w 12192000"/>
              <a:gd name="connsiteY91" fmla="*/ 1954133 h 3482342"/>
              <a:gd name="connsiteX92" fmla="*/ 6444344 w 12192000"/>
              <a:gd name="connsiteY92" fmla="*/ 1969663 h 3482342"/>
              <a:gd name="connsiteX93" fmla="*/ 6409626 w 12192000"/>
              <a:gd name="connsiteY93" fmla="*/ 1978846 h 3482342"/>
              <a:gd name="connsiteX94" fmla="*/ 6333446 w 12192000"/>
              <a:gd name="connsiteY94" fmla="*/ 1997163 h 3482342"/>
              <a:gd name="connsiteX95" fmla="*/ 6294933 w 12192000"/>
              <a:gd name="connsiteY95" fmla="*/ 2019412 h 3482342"/>
              <a:gd name="connsiteX96" fmla="*/ 6238719 w 12192000"/>
              <a:gd name="connsiteY96" fmla="*/ 2042547 h 3482342"/>
              <a:gd name="connsiteX97" fmla="*/ 6187205 w 12192000"/>
              <a:gd name="connsiteY97" fmla="*/ 2060048 h 3482342"/>
              <a:gd name="connsiteX98" fmla="*/ 6138780 w 12192000"/>
              <a:gd name="connsiteY98" fmla="*/ 2081918 h 3482342"/>
              <a:gd name="connsiteX99" fmla="*/ 6120125 w 12192000"/>
              <a:gd name="connsiteY99" fmla="*/ 2109475 h 3482342"/>
              <a:gd name="connsiteX100" fmla="*/ 6056576 w 12192000"/>
              <a:gd name="connsiteY100" fmla="*/ 2120066 h 3482342"/>
              <a:gd name="connsiteX101" fmla="*/ 5993794 w 12192000"/>
              <a:gd name="connsiteY101" fmla="*/ 2122569 h 3482342"/>
              <a:gd name="connsiteX102" fmla="*/ 5943601 w 12192000"/>
              <a:gd name="connsiteY102" fmla="*/ 2137719 h 3482342"/>
              <a:gd name="connsiteX103" fmla="*/ 5898141 w 12192000"/>
              <a:gd name="connsiteY103" fmla="*/ 2144806 h 3482342"/>
              <a:gd name="connsiteX104" fmla="*/ 5855337 w 12192000"/>
              <a:gd name="connsiteY104" fmla="*/ 2137719 h 3482342"/>
              <a:gd name="connsiteX105" fmla="*/ 5817682 w 12192000"/>
              <a:gd name="connsiteY105" fmla="*/ 2157358 h 3482342"/>
              <a:gd name="connsiteX106" fmla="*/ 5735300 w 12192000"/>
              <a:gd name="connsiteY106" fmla="*/ 2158902 h 3482342"/>
              <a:gd name="connsiteX107" fmla="*/ 5591469 w 12192000"/>
              <a:gd name="connsiteY107" fmla="*/ 2178389 h 3482342"/>
              <a:gd name="connsiteX108" fmla="*/ 5505818 w 12192000"/>
              <a:gd name="connsiteY108" fmla="*/ 2194207 h 3482342"/>
              <a:gd name="connsiteX109" fmla="*/ 5452860 w 12192000"/>
              <a:gd name="connsiteY109" fmla="*/ 2180085 h 3482342"/>
              <a:gd name="connsiteX110" fmla="*/ 5414282 w 12192000"/>
              <a:gd name="connsiteY110" fmla="*/ 2183070 h 3482342"/>
              <a:gd name="connsiteX111" fmla="*/ 5368369 w 12192000"/>
              <a:gd name="connsiteY111" fmla="*/ 2204272 h 3482342"/>
              <a:gd name="connsiteX112" fmla="*/ 5336354 w 12192000"/>
              <a:gd name="connsiteY112" fmla="*/ 2218920 h 3482342"/>
              <a:gd name="connsiteX113" fmla="*/ 5291263 w 12192000"/>
              <a:gd name="connsiteY113" fmla="*/ 2239182 h 3482342"/>
              <a:gd name="connsiteX114" fmla="*/ 5255152 w 12192000"/>
              <a:gd name="connsiteY114" fmla="*/ 2247164 h 3482342"/>
              <a:gd name="connsiteX115" fmla="*/ 5233796 w 12192000"/>
              <a:gd name="connsiteY115" fmla="*/ 2268260 h 3482342"/>
              <a:gd name="connsiteX116" fmla="*/ 5212786 w 12192000"/>
              <a:gd name="connsiteY116" fmla="*/ 2296592 h 3482342"/>
              <a:gd name="connsiteX117" fmla="*/ 5173523 w 12192000"/>
              <a:gd name="connsiteY117" fmla="*/ 2309057 h 3482342"/>
              <a:gd name="connsiteX118" fmla="*/ 5123830 w 12192000"/>
              <a:gd name="connsiteY118" fmla="*/ 2307070 h 3482342"/>
              <a:gd name="connsiteX119" fmla="*/ 5065426 w 12192000"/>
              <a:gd name="connsiteY119" fmla="*/ 2324076 h 3482342"/>
              <a:gd name="connsiteX120" fmla="*/ 4975908 w 12192000"/>
              <a:gd name="connsiteY120" fmla="*/ 2364128 h 3482342"/>
              <a:gd name="connsiteX121" fmla="*/ 4913723 w 12192000"/>
              <a:gd name="connsiteY121" fmla="*/ 2385265 h 3482342"/>
              <a:gd name="connsiteX122" fmla="*/ 4746485 w 12192000"/>
              <a:gd name="connsiteY122" fmla="*/ 2451769 h 3482342"/>
              <a:gd name="connsiteX123" fmla="*/ 4681588 w 12192000"/>
              <a:gd name="connsiteY123" fmla="*/ 2467494 h 3482342"/>
              <a:gd name="connsiteX124" fmla="*/ 1783655 w 12192000"/>
              <a:gd name="connsiteY124" fmla="*/ 3163860 h 3482342"/>
              <a:gd name="connsiteX125" fmla="*/ 1325955 w 12192000"/>
              <a:gd name="connsiteY125" fmla="*/ 3176692 h 3482342"/>
              <a:gd name="connsiteX126" fmla="*/ 1190384 w 12192000"/>
              <a:gd name="connsiteY126" fmla="*/ 3203504 h 3482342"/>
              <a:gd name="connsiteX127" fmla="*/ 1094537 w 12192000"/>
              <a:gd name="connsiteY127" fmla="*/ 3229469 h 3482342"/>
              <a:gd name="connsiteX128" fmla="*/ 779276 w 12192000"/>
              <a:gd name="connsiteY128" fmla="*/ 3327290 h 3482342"/>
              <a:gd name="connsiteX129" fmla="*/ 600378 w 12192000"/>
              <a:gd name="connsiteY129" fmla="*/ 3335250 h 3482342"/>
              <a:gd name="connsiteX130" fmla="*/ 493457 w 12192000"/>
              <a:gd name="connsiteY130" fmla="*/ 3365044 h 3482342"/>
              <a:gd name="connsiteX131" fmla="*/ 349402 w 12192000"/>
              <a:gd name="connsiteY131" fmla="*/ 3380897 h 3482342"/>
              <a:gd name="connsiteX132" fmla="*/ 192183 w 12192000"/>
              <a:gd name="connsiteY132" fmla="*/ 3460075 h 3482342"/>
              <a:gd name="connsiteX133" fmla="*/ 46713 w 12192000"/>
              <a:gd name="connsiteY133" fmla="*/ 3462986 h 3482342"/>
              <a:gd name="connsiteX134" fmla="*/ 2765 w 12192000"/>
              <a:gd name="connsiteY134" fmla="*/ 3480770 h 3482342"/>
              <a:gd name="connsiteX135" fmla="*/ 0 w 12192000"/>
              <a:gd name="connsiteY135" fmla="*/ 3482342 h 3482342"/>
              <a:gd name="connsiteX136" fmla="*/ 0 w 12192000"/>
              <a:gd name="connsiteY13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7717 w 12192000"/>
              <a:gd name="connsiteY14" fmla="*/ 746701 h 3482342"/>
              <a:gd name="connsiteX15" fmla="*/ 11656818 w 12192000"/>
              <a:gd name="connsiteY15" fmla="*/ 769062 h 3482342"/>
              <a:gd name="connsiteX16" fmla="*/ 11601229 w 12192000"/>
              <a:gd name="connsiteY16" fmla="*/ 785537 h 3482342"/>
              <a:gd name="connsiteX17" fmla="*/ 11501920 w 12192000"/>
              <a:gd name="connsiteY17" fmla="*/ 813109 h 3482342"/>
              <a:gd name="connsiteX18" fmla="*/ 11405286 w 12192000"/>
              <a:gd name="connsiteY18" fmla="*/ 849086 h 3482342"/>
              <a:gd name="connsiteX19" fmla="*/ 11338523 w 12192000"/>
              <a:gd name="connsiteY19" fmla="*/ 852810 h 3482342"/>
              <a:gd name="connsiteX20" fmla="*/ 11313493 w 12192000"/>
              <a:gd name="connsiteY20" fmla="*/ 880860 h 3482342"/>
              <a:gd name="connsiteX21" fmla="*/ 11228040 w 12192000"/>
              <a:gd name="connsiteY21" fmla="*/ 958953 h 3482342"/>
              <a:gd name="connsiteX22" fmla="*/ 11196987 w 12192000"/>
              <a:gd name="connsiteY22" fmla="*/ 1000897 h 3482342"/>
              <a:gd name="connsiteX23" fmla="*/ 11193568 w 12192000"/>
              <a:gd name="connsiteY23" fmla="*/ 1039464 h 3482342"/>
              <a:gd name="connsiteX24" fmla="*/ 11175804 w 12192000"/>
              <a:gd name="connsiteY24" fmla="*/ 1067977 h 3482342"/>
              <a:gd name="connsiteX25" fmla="*/ 11133438 w 12192000"/>
              <a:gd name="connsiteY25" fmla="*/ 1106812 h 3482342"/>
              <a:gd name="connsiteX26" fmla="*/ 11120819 w 12192000"/>
              <a:gd name="connsiteY26" fmla="*/ 1126133 h 3482342"/>
              <a:gd name="connsiteX27" fmla="*/ 11071654 w 12192000"/>
              <a:gd name="connsiteY27" fmla="*/ 1177422 h 3482342"/>
              <a:gd name="connsiteX28" fmla="*/ 11028687 w 12192000"/>
              <a:gd name="connsiteY28" fmla="*/ 1199018 h 3482342"/>
              <a:gd name="connsiteX29" fmla="*/ 10974565 w 12192000"/>
              <a:gd name="connsiteY29" fmla="*/ 1226849 h 3482342"/>
              <a:gd name="connsiteX30" fmla="*/ 10960443 w 12192000"/>
              <a:gd name="connsiteY30" fmla="*/ 1244502 h 3482342"/>
              <a:gd name="connsiteX31" fmla="*/ 10879242 w 12192000"/>
              <a:gd name="connsiteY31" fmla="*/ 1269215 h 3482342"/>
              <a:gd name="connsiteX32" fmla="*/ 10850998 w 12192000"/>
              <a:gd name="connsiteY32" fmla="*/ 1269215 h 3482342"/>
              <a:gd name="connsiteX33" fmla="*/ 10815658 w 12192000"/>
              <a:gd name="connsiteY33" fmla="*/ 1287849 h 3482342"/>
              <a:gd name="connsiteX34" fmla="*/ 10723900 w 12192000"/>
              <a:gd name="connsiteY34" fmla="*/ 1318642 h 3482342"/>
              <a:gd name="connsiteX35" fmla="*/ 10699186 w 12192000"/>
              <a:gd name="connsiteY35" fmla="*/ 1322173 h 3482342"/>
              <a:gd name="connsiteX36" fmla="*/ 10676375 w 12192000"/>
              <a:gd name="connsiteY36" fmla="*/ 1342640 h 3482342"/>
              <a:gd name="connsiteX37" fmla="*/ 10636304 w 12192000"/>
              <a:gd name="connsiteY37" fmla="*/ 1342641 h 3482342"/>
              <a:gd name="connsiteX38" fmla="*/ 10603863 w 12192000"/>
              <a:gd name="connsiteY38" fmla="*/ 1346886 h 3482342"/>
              <a:gd name="connsiteX39" fmla="*/ 10573203 w 12192000"/>
              <a:gd name="connsiteY39" fmla="*/ 1351996 h 3482342"/>
              <a:gd name="connsiteX40" fmla="*/ 10547375 w 12192000"/>
              <a:gd name="connsiteY40" fmla="*/ 1375130 h 3482342"/>
              <a:gd name="connsiteX41" fmla="*/ 10513263 w 12192000"/>
              <a:gd name="connsiteY41" fmla="*/ 1371939 h 3482342"/>
              <a:gd name="connsiteX42" fmla="*/ 10487356 w 12192000"/>
              <a:gd name="connsiteY42" fmla="*/ 1385722 h 3482342"/>
              <a:gd name="connsiteX43" fmla="*/ 10464012 w 12192000"/>
              <a:gd name="connsiteY43" fmla="*/ 1391778 h 3482342"/>
              <a:gd name="connsiteX44" fmla="*/ 10439694 w 12192000"/>
              <a:gd name="connsiteY44" fmla="*/ 1406905 h 3482342"/>
              <a:gd name="connsiteX45" fmla="*/ 10405409 w 12192000"/>
              <a:gd name="connsiteY45" fmla="*/ 1422789 h 3482342"/>
              <a:gd name="connsiteX46" fmla="*/ 10370530 w 12192000"/>
              <a:gd name="connsiteY46" fmla="*/ 1441596 h 3482342"/>
              <a:gd name="connsiteX47" fmla="*/ 10300239 w 12192000"/>
              <a:gd name="connsiteY47" fmla="*/ 1456332 h 3482342"/>
              <a:gd name="connsiteX48" fmla="*/ 10264922 w 12192000"/>
              <a:gd name="connsiteY48" fmla="*/ 1472107 h 3482342"/>
              <a:gd name="connsiteX49" fmla="*/ 10229629 w 12192000"/>
              <a:gd name="connsiteY49" fmla="*/ 1470454 h 3482342"/>
              <a:gd name="connsiteX50" fmla="*/ 10201385 w 12192000"/>
              <a:gd name="connsiteY50" fmla="*/ 1477515 h 3482342"/>
              <a:gd name="connsiteX51" fmla="*/ 10151958 w 12192000"/>
              <a:gd name="connsiteY51" fmla="*/ 1477515 h 3482342"/>
              <a:gd name="connsiteX52" fmla="*/ 10120184 w 12192000"/>
              <a:gd name="connsiteY52" fmla="*/ 1466924 h 3482342"/>
              <a:gd name="connsiteX53" fmla="*/ 10081348 w 12192000"/>
              <a:gd name="connsiteY53" fmla="*/ 1481046 h 3482342"/>
              <a:gd name="connsiteX54" fmla="*/ 10058690 w 12192000"/>
              <a:gd name="connsiteY54" fmla="*/ 1474888 h 3482342"/>
              <a:gd name="connsiteX55" fmla="*/ 10004424 w 12192000"/>
              <a:gd name="connsiteY55" fmla="*/ 1489801 h 3482342"/>
              <a:gd name="connsiteX56" fmla="*/ 9999951 w 12192000"/>
              <a:gd name="connsiteY56" fmla="*/ 1499127 h 3482342"/>
              <a:gd name="connsiteX57" fmla="*/ 9845462 w 12192000"/>
              <a:gd name="connsiteY57" fmla="*/ 1548192 h 3482342"/>
              <a:gd name="connsiteX58" fmla="*/ 9736156 w 12192000"/>
              <a:gd name="connsiteY58" fmla="*/ 1581928 h 3482342"/>
              <a:gd name="connsiteX59" fmla="*/ 9693355 w 12192000"/>
              <a:gd name="connsiteY59" fmla="*/ 1602632 h 3482342"/>
              <a:gd name="connsiteX60" fmla="*/ 9664242 w 12192000"/>
              <a:gd name="connsiteY60" fmla="*/ 1622075 h 3482342"/>
              <a:gd name="connsiteX61" fmla="*/ 9579195 w 12192000"/>
              <a:gd name="connsiteY61" fmla="*/ 1648017 h 3482342"/>
              <a:gd name="connsiteX62" fmla="*/ 9433652 w 12192000"/>
              <a:gd name="connsiteY62" fmla="*/ 1681174 h 3482342"/>
              <a:gd name="connsiteX63" fmla="*/ 9403775 w 12192000"/>
              <a:gd name="connsiteY63" fmla="*/ 1690403 h 3482342"/>
              <a:gd name="connsiteX64" fmla="*/ 9382503 w 12192000"/>
              <a:gd name="connsiteY64" fmla="*/ 1706957 h 3482342"/>
              <a:gd name="connsiteX65" fmla="*/ 9381410 w 12192000"/>
              <a:gd name="connsiteY65" fmla="*/ 1718312 h 3482342"/>
              <a:gd name="connsiteX66" fmla="*/ 9365685 w 12192000"/>
              <a:gd name="connsiteY66" fmla="*/ 1724772 h 3482342"/>
              <a:gd name="connsiteX67" fmla="*/ 9278020 w 12192000"/>
              <a:gd name="connsiteY67" fmla="*/ 1741161 h 3482342"/>
              <a:gd name="connsiteX68" fmla="*/ 9217145 w 12192000"/>
              <a:gd name="connsiteY68" fmla="*/ 1771195 h 3482342"/>
              <a:gd name="connsiteX69" fmla="*/ 8955875 w 12192000"/>
              <a:gd name="connsiteY69" fmla="*/ 1796806 h 3482342"/>
              <a:gd name="connsiteX70" fmla="*/ 8648415 w 12192000"/>
              <a:gd name="connsiteY70" fmla="*/ 1878623 h 3482342"/>
              <a:gd name="connsiteX71" fmla="*/ 8538519 w 12192000"/>
              <a:gd name="connsiteY71" fmla="*/ 1894114 h 3482342"/>
              <a:gd name="connsiteX72" fmla="*/ 8506541 w 12192000"/>
              <a:gd name="connsiteY72" fmla="*/ 1905955 h 3482342"/>
              <a:gd name="connsiteX73" fmla="*/ 8236214 w 12192000"/>
              <a:gd name="connsiteY73" fmla="*/ 1909725 h 3482342"/>
              <a:gd name="connsiteX74" fmla="*/ 8132104 w 12192000"/>
              <a:gd name="connsiteY74" fmla="*/ 1895727 h 3482342"/>
              <a:gd name="connsiteX75" fmla="*/ 7918078 w 12192000"/>
              <a:gd name="connsiteY75" fmla="*/ 1862668 h 3482342"/>
              <a:gd name="connsiteX76" fmla="*/ 7817899 w 12192000"/>
              <a:gd name="connsiteY76" fmla="*/ 1862176 h 3482342"/>
              <a:gd name="connsiteX77" fmla="*/ 7768994 w 12192000"/>
              <a:gd name="connsiteY77" fmla="*/ 1855721 h 3482342"/>
              <a:gd name="connsiteX78" fmla="*/ 7618027 w 12192000"/>
              <a:gd name="connsiteY78" fmla="*/ 1830959 h 3482342"/>
              <a:gd name="connsiteX79" fmla="*/ 7449425 w 12192000"/>
              <a:gd name="connsiteY79" fmla="*/ 1810910 h 3482342"/>
              <a:gd name="connsiteX80" fmla="*/ 7342915 w 12192000"/>
              <a:gd name="connsiteY80" fmla="*/ 1819827 h 3482342"/>
              <a:gd name="connsiteX81" fmla="*/ 7255191 w 12192000"/>
              <a:gd name="connsiteY81" fmla="*/ 1834354 h 3482342"/>
              <a:gd name="connsiteX82" fmla="*/ 7131205 w 12192000"/>
              <a:gd name="connsiteY82" fmla="*/ 1845557 h 3482342"/>
              <a:gd name="connsiteX83" fmla="*/ 6941837 w 12192000"/>
              <a:gd name="connsiteY83" fmla="*/ 1840640 h 3482342"/>
              <a:gd name="connsiteX84" fmla="*/ 6837145 w 12192000"/>
              <a:gd name="connsiteY84" fmla="*/ 1870724 h 3482342"/>
              <a:gd name="connsiteX85" fmla="*/ 6753991 w 12192000"/>
              <a:gd name="connsiteY85" fmla="*/ 1860969 h 3482342"/>
              <a:gd name="connsiteX86" fmla="*/ 6727754 w 12192000"/>
              <a:gd name="connsiteY86" fmla="*/ 1882372 h 3482342"/>
              <a:gd name="connsiteX87" fmla="*/ 6723371 w 12192000"/>
              <a:gd name="connsiteY87" fmla="*/ 1886494 h 3482342"/>
              <a:gd name="connsiteX88" fmla="*/ 6702779 w 12192000"/>
              <a:gd name="connsiteY88" fmla="*/ 1893601 h 3482342"/>
              <a:gd name="connsiteX89" fmla="*/ 6686657 w 12192000"/>
              <a:gd name="connsiteY89" fmla="*/ 1907344 h 3482342"/>
              <a:gd name="connsiteX90" fmla="*/ 6651330 w 12192000"/>
              <a:gd name="connsiteY90" fmla="*/ 1922921 h 3482342"/>
              <a:gd name="connsiteX91" fmla="*/ 6622958 w 12192000"/>
              <a:gd name="connsiteY91" fmla="*/ 1936255 h 3482342"/>
              <a:gd name="connsiteX92" fmla="*/ 6522602 w 12192000"/>
              <a:gd name="connsiteY92" fmla="*/ 1954133 h 3482342"/>
              <a:gd name="connsiteX93" fmla="*/ 6444344 w 12192000"/>
              <a:gd name="connsiteY93" fmla="*/ 1969663 h 3482342"/>
              <a:gd name="connsiteX94" fmla="*/ 6409626 w 12192000"/>
              <a:gd name="connsiteY94" fmla="*/ 1978846 h 3482342"/>
              <a:gd name="connsiteX95" fmla="*/ 6333446 w 12192000"/>
              <a:gd name="connsiteY95" fmla="*/ 1997163 h 3482342"/>
              <a:gd name="connsiteX96" fmla="*/ 6294933 w 12192000"/>
              <a:gd name="connsiteY96" fmla="*/ 2019412 h 3482342"/>
              <a:gd name="connsiteX97" fmla="*/ 6238719 w 12192000"/>
              <a:gd name="connsiteY97" fmla="*/ 2042547 h 3482342"/>
              <a:gd name="connsiteX98" fmla="*/ 6187205 w 12192000"/>
              <a:gd name="connsiteY98" fmla="*/ 2060048 h 3482342"/>
              <a:gd name="connsiteX99" fmla="*/ 6138780 w 12192000"/>
              <a:gd name="connsiteY99" fmla="*/ 2081918 h 3482342"/>
              <a:gd name="connsiteX100" fmla="*/ 6120125 w 12192000"/>
              <a:gd name="connsiteY100" fmla="*/ 2109475 h 3482342"/>
              <a:gd name="connsiteX101" fmla="*/ 6056576 w 12192000"/>
              <a:gd name="connsiteY101" fmla="*/ 2120066 h 3482342"/>
              <a:gd name="connsiteX102" fmla="*/ 5993794 w 12192000"/>
              <a:gd name="connsiteY102" fmla="*/ 2122569 h 3482342"/>
              <a:gd name="connsiteX103" fmla="*/ 5943601 w 12192000"/>
              <a:gd name="connsiteY103" fmla="*/ 2137719 h 3482342"/>
              <a:gd name="connsiteX104" fmla="*/ 5898141 w 12192000"/>
              <a:gd name="connsiteY104" fmla="*/ 2144806 h 3482342"/>
              <a:gd name="connsiteX105" fmla="*/ 5855337 w 12192000"/>
              <a:gd name="connsiteY105" fmla="*/ 2137719 h 3482342"/>
              <a:gd name="connsiteX106" fmla="*/ 5817682 w 12192000"/>
              <a:gd name="connsiteY106" fmla="*/ 2157358 h 3482342"/>
              <a:gd name="connsiteX107" fmla="*/ 5735300 w 12192000"/>
              <a:gd name="connsiteY107" fmla="*/ 2158902 h 3482342"/>
              <a:gd name="connsiteX108" fmla="*/ 5591469 w 12192000"/>
              <a:gd name="connsiteY108" fmla="*/ 2178389 h 3482342"/>
              <a:gd name="connsiteX109" fmla="*/ 5505818 w 12192000"/>
              <a:gd name="connsiteY109" fmla="*/ 2194207 h 3482342"/>
              <a:gd name="connsiteX110" fmla="*/ 5452860 w 12192000"/>
              <a:gd name="connsiteY110" fmla="*/ 2180085 h 3482342"/>
              <a:gd name="connsiteX111" fmla="*/ 5414282 w 12192000"/>
              <a:gd name="connsiteY111" fmla="*/ 2183070 h 3482342"/>
              <a:gd name="connsiteX112" fmla="*/ 5368369 w 12192000"/>
              <a:gd name="connsiteY112" fmla="*/ 2204272 h 3482342"/>
              <a:gd name="connsiteX113" fmla="*/ 5336354 w 12192000"/>
              <a:gd name="connsiteY113" fmla="*/ 2218920 h 3482342"/>
              <a:gd name="connsiteX114" fmla="*/ 5291263 w 12192000"/>
              <a:gd name="connsiteY114" fmla="*/ 2239182 h 3482342"/>
              <a:gd name="connsiteX115" fmla="*/ 5255152 w 12192000"/>
              <a:gd name="connsiteY115" fmla="*/ 2247164 h 3482342"/>
              <a:gd name="connsiteX116" fmla="*/ 5233796 w 12192000"/>
              <a:gd name="connsiteY116" fmla="*/ 2268260 h 3482342"/>
              <a:gd name="connsiteX117" fmla="*/ 5212786 w 12192000"/>
              <a:gd name="connsiteY117" fmla="*/ 2296592 h 3482342"/>
              <a:gd name="connsiteX118" fmla="*/ 5173523 w 12192000"/>
              <a:gd name="connsiteY118" fmla="*/ 2309057 h 3482342"/>
              <a:gd name="connsiteX119" fmla="*/ 5123830 w 12192000"/>
              <a:gd name="connsiteY119" fmla="*/ 2307070 h 3482342"/>
              <a:gd name="connsiteX120" fmla="*/ 5065426 w 12192000"/>
              <a:gd name="connsiteY120" fmla="*/ 2324076 h 3482342"/>
              <a:gd name="connsiteX121" fmla="*/ 4975908 w 12192000"/>
              <a:gd name="connsiteY121" fmla="*/ 2364128 h 3482342"/>
              <a:gd name="connsiteX122" fmla="*/ 4913723 w 12192000"/>
              <a:gd name="connsiteY122" fmla="*/ 2385265 h 3482342"/>
              <a:gd name="connsiteX123" fmla="*/ 4746485 w 12192000"/>
              <a:gd name="connsiteY123" fmla="*/ 2451769 h 3482342"/>
              <a:gd name="connsiteX124" fmla="*/ 4681588 w 12192000"/>
              <a:gd name="connsiteY124" fmla="*/ 2467494 h 3482342"/>
              <a:gd name="connsiteX125" fmla="*/ 1783655 w 12192000"/>
              <a:gd name="connsiteY125" fmla="*/ 3163860 h 3482342"/>
              <a:gd name="connsiteX126" fmla="*/ 1325955 w 12192000"/>
              <a:gd name="connsiteY126" fmla="*/ 3176692 h 3482342"/>
              <a:gd name="connsiteX127" fmla="*/ 1190384 w 12192000"/>
              <a:gd name="connsiteY127" fmla="*/ 3203504 h 3482342"/>
              <a:gd name="connsiteX128" fmla="*/ 1094537 w 12192000"/>
              <a:gd name="connsiteY128" fmla="*/ 3229469 h 3482342"/>
              <a:gd name="connsiteX129" fmla="*/ 779276 w 12192000"/>
              <a:gd name="connsiteY129" fmla="*/ 3327290 h 3482342"/>
              <a:gd name="connsiteX130" fmla="*/ 600378 w 12192000"/>
              <a:gd name="connsiteY130" fmla="*/ 3335250 h 3482342"/>
              <a:gd name="connsiteX131" fmla="*/ 493457 w 12192000"/>
              <a:gd name="connsiteY131" fmla="*/ 3365044 h 3482342"/>
              <a:gd name="connsiteX132" fmla="*/ 349402 w 12192000"/>
              <a:gd name="connsiteY132" fmla="*/ 3380897 h 3482342"/>
              <a:gd name="connsiteX133" fmla="*/ 192183 w 12192000"/>
              <a:gd name="connsiteY133" fmla="*/ 3460075 h 3482342"/>
              <a:gd name="connsiteX134" fmla="*/ 46713 w 12192000"/>
              <a:gd name="connsiteY134" fmla="*/ 3462986 h 3482342"/>
              <a:gd name="connsiteX135" fmla="*/ 2765 w 12192000"/>
              <a:gd name="connsiteY135" fmla="*/ 3480770 h 3482342"/>
              <a:gd name="connsiteX136" fmla="*/ 0 w 12192000"/>
              <a:gd name="connsiteY136" fmla="*/ 3482342 h 3482342"/>
              <a:gd name="connsiteX137" fmla="*/ 0 w 12192000"/>
              <a:gd name="connsiteY13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13493 w 12192000"/>
              <a:gd name="connsiteY21" fmla="*/ 880860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92183 w 12192000"/>
              <a:gd name="connsiteY135" fmla="*/ 3460075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416599 w 12192000"/>
              <a:gd name="connsiteY133" fmla="*/ 3387517 h 3482342"/>
              <a:gd name="connsiteX134" fmla="*/ 349402 w 12192000"/>
              <a:gd name="connsiteY134" fmla="*/ 3380897 h 3482342"/>
              <a:gd name="connsiteX135" fmla="*/ 225952 w 12192000"/>
              <a:gd name="connsiteY135" fmla="*/ 3426352 h 3482342"/>
              <a:gd name="connsiteX136" fmla="*/ 171000 w 12192000"/>
              <a:gd name="connsiteY136" fmla="*/ 3438892 h 3482342"/>
              <a:gd name="connsiteX137" fmla="*/ 88263 w 12192000"/>
              <a:gd name="connsiteY137" fmla="*/ 3479310 h 3482342"/>
              <a:gd name="connsiteX138" fmla="*/ 46713 w 12192000"/>
              <a:gd name="connsiteY138" fmla="*/ 3462986 h 3482342"/>
              <a:gd name="connsiteX139" fmla="*/ 2765 w 12192000"/>
              <a:gd name="connsiteY139" fmla="*/ 3480770 h 3482342"/>
              <a:gd name="connsiteX140" fmla="*/ 0 w 12192000"/>
              <a:gd name="connsiteY140" fmla="*/ 3482342 h 3482342"/>
              <a:gd name="connsiteX141" fmla="*/ 0 w 12192000"/>
              <a:gd name="connsiteY14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388355 w 12192000"/>
              <a:gd name="connsiteY135" fmla="*/ 3376925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000" h="3482342">
                <a:moveTo>
                  <a:pt x="0" y="0"/>
                </a:moveTo>
                <a:lnTo>
                  <a:pt x="12192000" y="0"/>
                </a:lnTo>
                <a:lnTo>
                  <a:pt x="12192000" y="635369"/>
                </a:lnTo>
                <a:cubicBezTo>
                  <a:pt x="12191930" y="610378"/>
                  <a:pt x="12191859" y="585387"/>
                  <a:pt x="12191789" y="560396"/>
                </a:cubicBezTo>
                <a:cubicBezTo>
                  <a:pt x="12175211" y="562678"/>
                  <a:pt x="11999606" y="644473"/>
                  <a:pt x="11983027" y="646756"/>
                </a:cubicBezTo>
                <a:cubicBezTo>
                  <a:pt x="11943442" y="661920"/>
                  <a:pt x="11950154" y="649830"/>
                  <a:pt x="11940158" y="651378"/>
                </a:cubicBezTo>
                <a:cubicBezTo>
                  <a:pt x="11930162" y="652926"/>
                  <a:pt x="11943274" y="652245"/>
                  <a:pt x="11923051" y="656045"/>
                </a:cubicBezTo>
                <a:cubicBezTo>
                  <a:pt x="11882449" y="639093"/>
                  <a:pt x="11867184" y="670845"/>
                  <a:pt x="11832939" y="674181"/>
                </a:cubicBezTo>
                <a:cubicBezTo>
                  <a:pt x="11812296" y="669845"/>
                  <a:pt x="11772988" y="668355"/>
                  <a:pt x="11767770" y="683807"/>
                </a:cubicBezTo>
                <a:cubicBezTo>
                  <a:pt x="11757314" y="685936"/>
                  <a:pt x="11743230" y="693101"/>
                  <a:pt x="11728279" y="700816"/>
                </a:cubicBezTo>
                <a:lnTo>
                  <a:pt x="11722533" y="703421"/>
                </a:lnTo>
                <a:lnTo>
                  <a:pt x="11720002" y="710566"/>
                </a:lnTo>
                <a:lnTo>
                  <a:pt x="11707351" y="710310"/>
                </a:lnTo>
                <a:lnTo>
                  <a:pt x="11700369" y="713480"/>
                </a:lnTo>
                <a:lnTo>
                  <a:pt x="11691126" y="726131"/>
                </a:lnTo>
                <a:cubicBezTo>
                  <a:pt x="11686960" y="732845"/>
                  <a:pt x="11663435" y="739546"/>
                  <a:pt x="11657717" y="746701"/>
                </a:cubicBezTo>
                <a:cubicBezTo>
                  <a:pt x="11651999" y="753856"/>
                  <a:pt x="11669175" y="763766"/>
                  <a:pt x="11656818" y="769062"/>
                </a:cubicBezTo>
                <a:cubicBezTo>
                  <a:pt x="11645954" y="777786"/>
                  <a:pt x="11627045" y="778196"/>
                  <a:pt x="11601229" y="785537"/>
                </a:cubicBezTo>
                <a:cubicBezTo>
                  <a:pt x="11575413" y="792878"/>
                  <a:pt x="11538696" y="801341"/>
                  <a:pt x="11501920" y="813109"/>
                </a:cubicBezTo>
                <a:cubicBezTo>
                  <a:pt x="11460587" y="824093"/>
                  <a:pt x="11432519" y="842469"/>
                  <a:pt x="11405286" y="849086"/>
                </a:cubicBezTo>
                <a:cubicBezTo>
                  <a:pt x="11353339" y="866295"/>
                  <a:pt x="11354410" y="845161"/>
                  <a:pt x="11338523" y="852810"/>
                </a:cubicBezTo>
                <a:cubicBezTo>
                  <a:pt x="11308884" y="863514"/>
                  <a:pt x="11353090" y="841987"/>
                  <a:pt x="11334676" y="859677"/>
                </a:cubicBezTo>
                <a:cubicBezTo>
                  <a:pt x="11295079" y="884428"/>
                  <a:pt x="11238631" y="959542"/>
                  <a:pt x="11217448" y="980136"/>
                </a:cubicBezTo>
                <a:cubicBezTo>
                  <a:pt x="11196801" y="1004817"/>
                  <a:pt x="11202732" y="987478"/>
                  <a:pt x="11196987" y="1000897"/>
                </a:cubicBezTo>
                <a:cubicBezTo>
                  <a:pt x="11191242" y="1014316"/>
                  <a:pt x="11200040" y="1028284"/>
                  <a:pt x="11193568" y="1039464"/>
                </a:cubicBezTo>
                <a:cubicBezTo>
                  <a:pt x="11181920" y="1057634"/>
                  <a:pt x="11187929" y="1053532"/>
                  <a:pt x="11175804" y="1067977"/>
                </a:cubicBezTo>
                <a:cubicBezTo>
                  <a:pt x="11168136" y="1078025"/>
                  <a:pt x="11142602" y="1097119"/>
                  <a:pt x="11133438" y="1106812"/>
                </a:cubicBezTo>
                <a:cubicBezTo>
                  <a:pt x="11124274" y="1116505"/>
                  <a:pt x="11134647" y="1114365"/>
                  <a:pt x="11120819" y="1126133"/>
                </a:cubicBezTo>
                <a:cubicBezTo>
                  <a:pt x="11106991" y="1137901"/>
                  <a:pt x="11087009" y="1165275"/>
                  <a:pt x="11071654" y="1177422"/>
                </a:cubicBezTo>
                <a:cubicBezTo>
                  <a:pt x="11056299" y="1189570"/>
                  <a:pt x="11041338" y="1190780"/>
                  <a:pt x="11028687" y="1199018"/>
                </a:cubicBezTo>
                <a:cubicBezTo>
                  <a:pt x="11006077" y="1216981"/>
                  <a:pt x="10985939" y="1219268"/>
                  <a:pt x="10974565" y="1226849"/>
                </a:cubicBezTo>
                <a:cubicBezTo>
                  <a:pt x="10963191" y="1234430"/>
                  <a:pt x="10978096" y="1238618"/>
                  <a:pt x="10960443" y="1244502"/>
                </a:cubicBezTo>
                <a:cubicBezTo>
                  <a:pt x="10937301" y="1255025"/>
                  <a:pt x="10897483" y="1265096"/>
                  <a:pt x="10879242" y="1269215"/>
                </a:cubicBezTo>
                <a:cubicBezTo>
                  <a:pt x="10861001" y="1273334"/>
                  <a:pt x="10863361" y="1264933"/>
                  <a:pt x="10850998" y="1269215"/>
                </a:cubicBezTo>
                <a:lnTo>
                  <a:pt x="10815658" y="1287849"/>
                </a:lnTo>
                <a:cubicBezTo>
                  <a:pt x="10795652" y="1293733"/>
                  <a:pt x="10746525" y="1311275"/>
                  <a:pt x="10723900" y="1318642"/>
                </a:cubicBezTo>
                <a:cubicBezTo>
                  <a:pt x="10705077" y="1325539"/>
                  <a:pt x="10706518" y="1319939"/>
                  <a:pt x="10699186" y="1322173"/>
                </a:cubicBezTo>
                <a:cubicBezTo>
                  <a:pt x="10691854" y="1324408"/>
                  <a:pt x="10686855" y="1343347"/>
                  <a:pt x="10676375" y="1342640"/>
                </a:cubicBezTo>
                <a:cubicBezTo>
                  <a:pt x="10676343" y="1337186"/>
                  <a:pt x="10639666" y="1342470"/>
                  <a:pt x="10636304" y="1342641"/>
                </a:cubicBezTo>
                <a:cubicBezTo>
                  <a:pt x="10626667" y="1347586"/>
                  <a:pt x="10613500" y="1341941"/>
                  <a:pt x="10603863" y="1346886"/>
                </a:cubicBezTo>
                <a:lnTo>
                  <a:pt x="10573203" y="1351996"/>
                </a:lnTo>
                <a:cubicBezTo>
                  <a:pt x="10562611" y="1353173"/>
                  <a:pt x="10557365" y="1375337"/>
                  <a:pt x="10547375" y="1375130"/>
                </a:cubicBezTo>
                <a:cubicBezTo>
                  <a:pt x="10537385" y="1374923"/>
                  <a:pt x="10522089" y="1366643"/>
                  <a:pt x="10513263" y="1371939"/>
                </a:cubicBezTo>
                <a:cubicBezTo>
                  <a:pt x="10505804" y="1378887"/>
                  <a:pt x="10494815" y="1378774"/>
                  <a:pt x="10487356" y="1385722"/>
                </a:cubicBezTo>
                <a:lnTo>
                  <a:pt x="10464012" y="1391778"/>
                </a:lnTo>
                <a:cubicBezTo>
                  <a:pt x="10456657" y="1392366"/>
                  <a:pt x="10449461" y="1401737"/>
                  <a:pt x="10439694" y="1406905"/>
                </a:cubicBezTo>
                <a:cubicBezTo>
                  <a:pt x="10429927" y="1412073"/>
                  <a:pt x="10417525" y="1414065"/>
                  <a:pt x="10405409" y="1422789"/>
                </a:cubicBezTo>
                <a:cubicBezTo>
                  <a:pt x="10385126" y="1419848"/>
                  <a:pt x="10374706" y="1423369"/>
                  <a:pt x="10370530" y="1441596"/>
                </a:cubicBezTo>
                <a:cubicBezTo>
                  <a:pt x="10354767" y="1445421"/>
                  <a:pt x="10317840" y="1451247"/>
                  <a:pt x="10300239" y="1456332"/>
                </a:cubicBezTo>
                <a:cubicBezTo>
                  <a:pt x="10282638" y="1461417"/>
                  <a:pt x="10276690" y="1468577"/>
                  <a:pt x="10264922" y="1472107"/>
                </a:cubicBezTo>
                <a:cubicBezTo>
                  <a:pt x="10253154" y="1475637"/>
                  <a:pt x="10240218" y="1469553"/>
                  <a:pt x="10229629" y="1470454"/>
                </a:cubicBezTo>
                <a:cubicBezTo>
                  <a:pt x="10219040" y="1471355"/>
                  <a:pt x="10214330" y="1477515"/>
                  <a:pt x="10201385" y="1477515"/>
                </a:cubicBezTo>
                <a:cubicBezTo>
                  <a:pt x="10188440" y="1477515"/>
                  <a:pt x="10165492" y="1479280"/>
                  <a:pt x="10151958" y="1477515"/>
                </a:cubicBezTo>
                <a:cubicBezTo>
                  <a:pt x="10138424" y="1475750"/>
                  <a:pt x="10130187" y="1468101"/>
                  <a:pt x="10120184" y="1466924"/>
                </a:cubicBezTo>
                <a:cubicBezTo>
                  <a:pt x="10110181" y="1465747"/>
                  <a:pt x="10091597" y="1479719"/>
                  <a:pt x="10081348" y="1481046"/>
                </a:cubicBezTo>
                <a:cubicBezTo>
                  <a:pt x="10071099" y="1482373"/>
                  <a:pt x="10073276" y="1471664"/>
                  <a:pt x="10058690" y="1474888"/>
                </a:cubicBezTo>
                <a:cubicBezTo>
                  <a:pt x="10040170" y="1466053"/>
                  <a:pt x="10015872" y="1472731"/>
                  <a:pt x="10004424" y="1489801"/>
                </a:cubicBezTo>
                <a:cubicBezTo>
                  <a:pt x="10002452" y="1492741"/>
                  <a:pt x="10000947" y="1495882"/>
                  <a:pt x="9999951" y="1499127"/>
                </a:cubicBezTo>
                <a:cubicBezTo>
                  <a:pt x="9967418" y="1507155"/>
                  <a:pt x="9889427" y="1534394"/>
                  <a:pt x="9845462" y="1548192"/>
                </a:cubicBezTo>
                <a:cubicBezTo>
                  <a:pt x="9822222" y="1562604"/>
                  <a:pt x="9768858" y="1594433"/>
                  <a:pt x="9736156" y="1581928"/>
                </a:cubicBezTo>
                <a:cubicBezTo>
                  <a:pt x="9745637" y="1601571"/>
                  <a:pt x="9699425" y="1582999"/>
                  <a:pt x="9693355" y="1602632"/>
                </a:cubicBezTo>
                <a:cubicBezTo>
                  <a:pt x="9690360" y="1618512"/>
                  <a:pt x="9675642" y="1616579"/>
                  <a:pt x="9664242" y="1622075"/>
                </a:cubicBezTo>
                <a:cubicBezTo>
                  <a:pt x="9655776" y="1638103"/>
                  <a:pt x="9598819" y="1651043"/>
                  <a:pt x="9579195" y="1648017"/>
                </a:cubicBezTo>
                <a:cubicBezTo>
                  <a:pt x="9524163" y="1629881"/>
                  <a:pt x="9477693" y="1693985"/>
                  <a:pt x="9433652" y="1681174"/>
                </a:cubicBezTo>
                <a:cubicBezTo>
                  <a:pt x="9421990" y="1682314"/>
                  <a:pt x="9412258" y="1685676"/>
                  <a:pt x="9403775" y="1690403"/>
                </a:cubicBezTo>
                <a:lnTo>
                  <a:pt x="9382503" y="1706957"/>
                </a:lnTo>
                <a:lnTo>
                  <a:pt x="9381410" y="1718312"/>
                </a:lnTo>
                <a:lnTo>
                  <a:pt x="9365685" y="1724772"/>
                </a:lnTo>
                <a:lnTo>
                  <a:pt x="9278020" y="1741161"/>
                </a:lnTo>
                <a:cubicBezTo>
                  <a:pt x="9235873" y="1762229"/>
                  <a:pt x="9231473" y="1754941"/>
                  <a:pt x="9217145" y="1771195"/>
                </a:cubicBezTo>
                <a:cubicBezTo>
                  <a:pt x="9131538" y="1776872"/>
                  <a:pt x="9039728" y="1814874"/>
                  <a:pt x="8955875" y="1796806"/>
                </a:cubicBezTo>
                <a:cubicBezTo>
                  <a:pt x="8861771" y="1817659"/>
                  <a:pt x="8730077" y="1856614"/>
                  <a:pt x="8648415" y="1878623"/>
                </a:cubicBezTo>
                <a:cubicBezTo>
                  <a:pt x="8578856" y="1892487"/>
                  <a:pt x="8546278" y="1907799"/>
                  <a:pt x="8538519" y="1894114"/>
                </a:cubicBezTo>
                <a:cubicBezTo>
                  <a:pt x="8513108" y="1898081"/>
                  <a:pt x="8514559" y="1915122"/>
                  <a:pt x="8506541" y="1905955"/>
                </a:cubicBezTo>
                <a:cubicBezTo>
                  <a:pt x="8437841" y="1911139"/>
                  <a:pt x="8301617" y="1910841"/>
                  <a:pt x="8236214" y="1909725"/>
                </a:cubicBezTo>
                <a:cubicBezTo>
                  <a:pt x="8201189" y="1897570"/>
                  <a:pt x="8163827" y="1900921"/>
                  <a:pt x="8132104" y="1895727"/>
                </a:cubicBezTo>
                <a:cubicBezTo>
                  <a:pt x="8021354" y="1869423"/>
                  <a:pt x="7973371" y="1872758"/>
                  <a:pt x="7918078" y="1862668"/>
                </a:cubicBezTo>
                <a:cubicBezTo>
                  <a:pt x="7883942" y="1854133"/>
                  <a:pt x="7834588" y="1870269"/>
                  <a:pt x="7817899" y="1862176"/>
                </a:cubicBezTo>
                <a:cubicBezTo>
                  <a:pt x="7803952" y="1858540"/>
                  <a:pt x="7780423" y="1826275"/>
                  <a:pt x="7768994" y="1855721"/>
                </a:cubicBezTo>
                <a:cubicBezTo>
                  <a:pt x="7693971" y="1816704"/>
                  <a:pt x="7680420" y="1850219"/>
                  <a:pt x="7618027" y="1830959"/>
                </a:cubicBezTo>
                <a:cubicBezTo>
                  <a:pt x="7563589" y="1813247"/>
                  <a:pt x="7530287" y="1817871"/>
                  <a:pt x="7449425" y="1810910"/>
                </a:cubicBezTo>
                <a:lnTo>
                  <a:pt x="7342915" y="1819827"/>
                </a:lnTo>
                <a:lnTo>
                  <a:pt x="7255191" y="1834354"/>
                </a:lnTo>
                <a:cubicBezTo>
                  <a:pt x="7235153" y="1839259"/>
                  <a:pt x="7150315" y="1831629"/>
                  <a:pt x="7131205" y="1845557"/>
                </a:cubicBezTo>
                <a:cubicBezTo>
                  <a:pt x="6968750" y="1838101"/>
                  <a:pt x="6977206" y="1837412"/>
                  <a:pt x="6941837" y="1840640"/>
                </a:cubicBezTo>
                <a:cubicBezTo>
                  <a:pt x="6905846" y="1863867"/>
                  <a:pt x="6892534" y="1847120"/>
                  <a:pt x="6837145" y="1870724"/>
                </a:cubicBezTo>
                <a:cubicBezTo>
                  <a:pt x="6823442" y="1850610"/>
                  <a:pt x="6785388" y="1865075"/>
                  <a:pt x="6753991" y="1860969"/>
                </a:cubicBezTo>
                <a:cubicBezTo>
                  <a:pt x="6744571" y="1866959"/>
                  <a:pt x="6736100" y="1874451"/>
                  <a:pt x="6727754" y="1882372"/>
                </a:cubicBezTo>
                <a:lnTo>
                  <a:pt x="6723371" y="1886494"/>
                </a:lnTo>
                <a:lnTo>
                  <a:pt x="6702779" y="1893601"/>
                </a:lnTo>
                <a:lnTo>
                  <a:pt x="6686657" y="1907344"/>
                </a:lnTo>
                <a:lnTo>
                  <a:pt x="6651330" y="1922921"/>
                </a:lnTo>
                <a:cubicBezTo>
                  <a:pt x="6640157" y="1928264"/>
                  <a:pt x="6638035" y="1935420"/>
                  <a:pt x="6622958" y="1936255"/>
                </a:cubicBezTo>
                <a:cubicBezTo>
                  <a:pt x="6600915" y="1943222"/>
                  <a:pt x="6552371" y="1948565"/>
                  <a:pt x="6522602" y="1954133"/>
                </a:cubicBezTo>
                <a:cubicBezTo>
                  <a:pt x="6492833" y="1959701"/>
                  <a:pt x="6461408" y="1966721"/>
                  <a:pt x="6444344" y="1969663"/>
                </a:cubicBezTo>
                <a:cubicBezTo>
                  <a:pt x="6427280" y="1972605"/>
                  <a:pt x="6428109" y="1974263"/>
                  <a:pt x="6409626" y="1978846"/>
                </a:cubicBezTo>
                <a:cubicBezTo>
                  <a:pt x="6391143" y="1983429"/>
                  <a:pt x="6354327" y="1989225"/>
                  <a:pt x="6333446" y="1997163"/>
                </a:cubicBezTo>
                <a:cubicBezTo>
                  <a:pt x="6318475" y="2003304"/>
                  <a:pt x="6299617" y="2000258"/>
                  <a:pt x="6294933" y="2019412"/>
                </a:cubicBezTo>
                <a:cubicBezTo>
                  <a:pt x="6286089" y="2042978"/>
                  <a:pt x="6227534" y="2018229"/>
                  <a:pt x="6238719" y="2042547"/>
                </a:cubicBezTo>
                <a:cubicBezTo>
                  <a:pt x="6222530" y="2046966"/>
                  <a:pt x="6203861" y="2053486"/>
                  <a:pt x="6187205" y="2060048"/>
                </a:cubicBezTo>
                <a:cubicBezTo>
                  <a:pt x="6170549" y="2066610"/>
                  <a:pt x="6153490" y="2074269"/>
                  <a:pt x="6138780" y="2081918"/>
                </a:cubicBezTo>
                <a:cubicBezTo>
                  <a:pt x="6124070" y="2089567"/>
                  <a:pt x="6133826" y="2100763"/>
                  <a:pt x="6120125" y="2109475"/>
                </a:cubicBezTo>
                <a:cubicBezTo>
                  <a:pt x="6106424" y="2118187"/>
                  <a:pt x="6071747" y="2113765"/>
                  <a:pt x="6056576" y="2120066"/>
                </a:cubicBezTo>
                <a:cubicBezTo>
                  <a:pt x="6041405" y="2126367"/>
                  <a:pt x="6013212" y="2118450"/>
                  <a:pt x="5993794" y="2122569"/>
                </a:cubicBezTo>
                <a:cubicBezTo>
                  <a:pt x="5964206" y="2130692"/>
                  <a:pt x="5962485" y="2139897"/>
                  <a:pt x="5943601" y="2137719"/>
                </a:cubicBezTo>
                <a:cubicBezTo>
                  <a:pt x="5924717" y="2135541"/>
                  <a:pt x="5912263" y="2145394"/>
                  <a:pt x="5898141" y="2144806"/>
                </a:cubicBezTo>
                <a:cubicBezTo>
                  <a:pt x="5884019" y="2144218"/>
                  <a:pt x="5868158" y="2133273"/>
                  <a:pt x="5855337" y="2137719"/>
                </a:cubicBezTo>
                <a:cubicBezTo>
                  <a:pt x="5842516" y="2142165"/>
                  <a:pt x="5837100" y="2155593"/>
                  <a:pt x="5817682" y="2157358"/>
                </a:cubicBezTo>
                <a:cubicBezTo>
                  <a:pt x="5798264" y="2159123"/>
                  <a:pt x="5773002" y="2155397"/>
                  <a:pt x="5735300" y="2158902"/>
                </a:cubicBezTo>
                <a:cubicBezTo>
                  <a:pt x="5697598" y="2162407"/>
                  <a:pt x="5588527" y="2188980"/>
                  <a:pt x="5591469" y="2178389"/>
                </a:cubicBezTo>
                <a:cubicBezTo>
                  <a:pt x="5555576" y="2181920"/>
                  <a:pt x="5528919" y="2193924"/>
                  <a:pt x="5505818" y="2194207"/>
                </a:cubicBezTo>
                <a:cubicBezTo>
                  <a:pt x="5482717" y="2194490"/>
                  <a:pt x="5495184" y="2190180"/>
                  <a:pt x="5477574" y="2190677"/>
                </a:cubicBezTo>
                <a:cubicBezTo>
                  <a:pt x="5459964" y="2191175"/>
                  <a:pt x="5427187" y="2180216"/>
                  <a:pt x="5414282" y="2183070"/>
                </a:cubicBezTo>
                <a:cubicBezTo>
                  <a:pt x="5407945" y="2205016"/>
                  <a:pt x="5394338" y="2208803"/>
                  <a:pt x="5368369" y="2204272"/>
                </a:cubicBezTo>
                <a:cubicBezTo>
                  <a:pt x="5354793" y="2209070"/>
                  <a:pt x="5349205" y="2213102"/>
                  <a:pt x="5336354" y="2218920"/>
                </a:cubicBezTo>
                <a:cubicBezTo>
                  <a:pt x="5323503" y="2224738"/>
                  <a:pt x="5304208" y="2232709"/>
                  <a:pt x="5291263" y="2239182"/>
                </a:cubicBezTo>
                <a:cubicBezTo>
                  <a:pt x="5278318" y="2245655"/>
                  <a:pt x="5264730" y="2242318"/>
                  <a:pt x="5255152" y="2247164"/>
                </a:cubicBezTo>
                <a:cubicBezTo>
                  <a:pt x="5245574" y="2252010"/>
                  <a:pt x="5240857" y="2261199"/>
                  <a:pt x="5233796" y="2268260"/>
                </a:cubicBezTo>
                <a:cubicBezTo>
                  <a:pt x="5226735" y="2275321"/>
                  <a:pt x="5222832" y="2268609"/>
                  <a:pt x="5212786" y="2275408"/>
                </a:cubicBezTo>
                <a:cubicBezTo>
                  <a:pt x="5202741" y="2282208"/>
                  <a:pt x="5174227" y="2281420"/>
                  <a:pt x="5159401" y="2284343"/>
                </a:cubicBezTo>
                <a:cubicBezTo>
                  <a:pt x="5129776" y="2295641"/>
                  <a:pt x="5158686" y="2301898"/>
                  <a:pt x="5123830" y="2307070"/>
                </a:cubicBezTo>
                <a:cubicBezTo>
                  <a:pt x="5082905" y="2318102"/>
                  <a:pt x="5072939" y="2287385"/>
                  <a:pt x="5065426" y="2324076"/>
                </a:cubicBezTo>
                <a:cubicBezTo>
                  <a:pt x="5017747" y="2318395"/>
                  <a:pt x="5031271" y="2337329"/>
                  <a:pt x="4975908" y="2364128"/>
                </a:cubicBezTo>
                <a:cubicBezTo>
                  <a:pt x="4946700" y="2354134"/>
                  <a:pt x="4928936" y="2366071"/>
                  <a:pt x="4913723" y="2385265"/>
                </a:cubicBezTo>
                <a:cubicBezTo>
                  <a:pt x="4854880" y="2394046"/>
                  <a:pt x="4808730" y="2428302"/>
                  <a:pt x="4746485" y="2451769"/>
                </a:cubicBezTo>
                <a:lnTo>
                  <a:pt x="4681588" y="2467494"/>
                </a:lnTo>
                <a:lnTo>
                  <a:pt x="1783655" y="3163860"/>
                </a:lnTo>
                <a:lnTo>
                  <a:pt x="1325955" y="3176692"/>
                </a:lnTo>
                <a:cubicBezTo>
                  <a:pt x="1278931" y="3186609"/>
                  <a:pt x="1232617" y="3191205"/>
                  <a:pt x="1190384" y="3203504"/>
                </a:cubicBezTo>
                <a:cubicBezTo>
                  <a:pt x="1146740" y="3204301"/>
                  <a:pt x="1142940" y="3250947"/>
                  <a:pt x="1094537" y="3229469"/>
                </a:cubicBezTo>
                <a:cubicBezTo>
                  <a:pt x="1069134" y="3237778"/>
                  <a:pt x="1026961" y="3247646"/>
                  <a:pt x="1013254" y="3263949"/>
                </a:cubicBezTo>
                <a:cubicBezTo>
                  <a:pt x="966756" y="3279110"/>
                  <a:pt x="851011" y="3352246"/>
                  <a:pt x="815546" y="3334559"/>
                </a:cubicBezTo>
                <a:cubicBezTo>
                  <a:pt x="808324" y="3352177"/>
                  <a:pt x="815137" y="3324821"/>
                  <a:pt x="779276" y="3327290"/>
                </a:cubicBezTo>
                <a:cubicBezTo>
                  <a:pt x="712585" y="3298149"/>
                  <a:pt x="672574" y="3378796"/>
                  <a:pt x="600378" y="3335250"/>
                </a:cubicBezTo>
                <a:cubicBezTo>
                  <a:pt x="595066" y="3356366"/>
                  <a:pt x="514059" y="3361176"/>
                  <a:pt x="493457" y="3365044"/>
                </a:cubicBezTo>
                <a:cubicBezTo>
                  <a:pt x="467535" y="3372578"/>
                  <a:pt x="412364" y="3374283"/>
                  <a:pt x="388355" y="3376925"/>
                </a:cubicBezTo>
                <a:cubicBezTo>
                  <a:pt x="364346" y="3379567"/>
                  <a:pt x="376469" y="3372659"/>
                  <a:pt x="349402" y="3380897"/>
                </a:cubicBezTo>
                <a:cubicBezTo>
                  <a:pt x="322335" y="3389135"/>
                  <a:pt x="248625" y="3434339"/>
                  <a:pt x="225952" y="3426352"/>
                </a:cubicBezTo>
                <a:cubicBezTo>
                  <a:pt x="199749" y="3439548"/>
                  <a:pt x="193948" y="3430066"/>
                  <a:pt x="171000" y="3438892"/>
                </a:cubicBezTo>
                <a:cubicBezTo>
                  <a:pt x="148052" y="3447718"/>
                  <a:pt x="101917" y="3457642"/>
                  <a:pt x="88263" y="3479310"/>
                </a:cubicBezTo>
                <a:cubicBezTo>
                  <a:pt x="64018" y="3479795"/>
                  <a:pt x="62139" y="3459801"/>
                  <a:pt x="46713" y="3462986"/>
                </a:cubicBezTo>
                <a:cubicBezTo>
                  <a:pt x="31576" y="3476862"/>
                  <a:pt x="15706" y="3476378"/>
                  <a:pt x="2765" y="3480770"/>
                </a:cubicBezTo>
                <a:lnTo>
                  <a:pt x="0" y="3482342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4C3EBD-B966-ACF3-5CC6-8D047AD3F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7" y="484094"/>
            <a:ext cx="9998441" cy="120659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dirty="0"/>
              <a:t>Специфика предмета «Иностранный язык»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101159E-D455-456F-8FE1-396AB1590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037" y="1958614"/>
            <a:ext cx="3594282" cy="3988962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Рисунок 4" descr="Изображение выглядит как текст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7288A66B-515D-8CAF-ACDA-ADC3212609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8" r="-3" b="-3"/>
          <a:stretch/>
        </p:blipFill>
        <p:spPr>
          <a:xfrm>
            <a:off x="685800" y="2150719"/>
            <a:ext cx="2527981" cy="2776876"/>
          </a:xfrm>
          <a:prstGeom prst="rect">
            <a:avLst/>
          </a:prstGeom>
        </p:spPr>
      </p:pic>
      <p:sp>
        <p:nvSpPr>
          <p:cNvPr id="32" name="Rectangle 6">
            <a:extLst>
              <a:ext uri="{FF2B5EF4-FFF2-40B4-BE49-F238E27FC236}">
                <a16:creationId xmlns:a16="http://schemas.microsoft.com/office/drawing/2014/main" id="{1F9FDF39-7A42-411B-85F1-9DE812C7A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91497" y="5802246"/>
            <a:ext cx="1367625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01EB93-2446-5582-ACBE-4B9BEB0EE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65018" y="2265416"/>
            <a:ext cx="7477179" cy="3837272"/>
          </a:xfrm>
        </p:spPr>
        <p:txBody>
          <a:bodyPr anchor="ctr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</a:t>
            </a:r>
            <a:r>
              <a:rPr lang="ru-RU" sz="28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остижение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цели иноязычного образования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 есть формирование коммуникативной компетенции обучающихся в единстве таких её составляющих, как речевая, языковая, социокультурная, компенсаторная компетенции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идет параллельно с формированием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Soft Skills</a:t>
            </a: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универсальных навыков, </a:t>
            </a:r>
            <a:r>
              <a:rPr lang="ru-RU" sz="28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навыков 21 века</a:t>
            </a:r>
            <a:r>
              <a:rPr lang="ru-RU" sz="28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marR="0" lvl="0" indent="-457200" defTabSz="914400" rtl="0" eaLnBrk="1" fontAlgn="auto" latinLnBrk="0" hangingPunct="1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Char char="-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Коммуникация</a:t>
            </a:r>
          </a:p>
          <a:p>
            <a:pPr marL="457200" marR="0" lvl="0" indent="-457200" defTabSz="914400" rtl="0" eaLnBrk="1" fontAlgn="auto" latinLnBrk="0" hangingPunct="1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Char char="-"/>
              <a:tabLst/>
              <a:defRPr/>
            </a:pPr>
            <a:r>
              <a:rPr lang="ru-RU" sz="24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</a:t>
            </a:r>
          </a:p>
          <a:p>
            <a:pPr marL="457200" marR="0" lvl="0" indent="-457200" defTabSz="914400" rtl="0" eaLnBrk="1" fontAlgn="auto" latinLnBrk="0" hangingPunct="1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Char char="-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Творческий подход</a:t>
            </a:r>
          </a:p>
          <a:p>
            <a:pPr marL="457200" marR="0" lvl="0" indent="-457200" defTabSz="914400" rtl="0" eaLnBrk="1" fontAlgn="auto" latinLnBrk="0" hangingPunct="1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Char char="-"/>
              <a:tabLst/>
              <a:defRPr/>
            </a:pPr>
            <a:r>
              <a:rPr lang="ru-RU" sz="24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Критическое мышление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lang="ru-RU" sz="3600" b="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68759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795</Words>
  <Application>Microsoft Office PowerPoint</Application>
  <PresentationFormat>Широкоэкранный</PresentationFormat>
  <Paragraphs>83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Arial Black</vt:lpstr>
      <vt:lpstr>Calibri</vt:lpstr>
      <vt:lpstr>Microsoft Sans Serif</vt:lpstr>
      <vt:lpstr>Open Sans</vt:lpstr>
      <vt:lpstr>Times New Roman</vt:lpstr>
      <vt:lpstr>Wingdings</vt:lpstr>
      <vt:lpstr>Office Theme</vt:lpstr>
      <vt:lpstr>Формирование читательской грамотности на уроках  иностранного языка</vt:lpstr>
      <vt:lpstr>Цель мастер-класса: </vt:lpstr>
      <vt:lpstr>Задачи мастер-класса: </vt:lpstr>
      <vt:lpstr>Функциональная грамотность </vt:lpstr>
      <vt:lpstr>Презентация PowerPoint</vt:lpstr>
      <vt:lpstr>Презентация PowerPoint</vt:lpstr>
      <vt:lpstr>Усиление внимания к формированию функциональной грамотности школьников. ФГОС НОО, ФГОС ООО</vt:lpstr>
      <vt:lpstr>Специфика предмета «Иностранный язык»</vt:lpstr>
      <vt:lpstr>Специфика предмета «Иностранный язык»</vt:lpstr>
      <vt:lpstr>Специфика предмета «Иностранный язык»</vt:lpstr>
      <vt:lpstr>Просмотровое, ознакомительное и изучающее чтение. </vt:lpstr>
      <vt:lpstr>Презентация PowerPoint</vt:lpstr>
      <vt:lpstr>Этапы работы с текстом</vt:lpstr>
      <vt:lpstr>Уровни читательской грамотности</vt:lpstr>
      <vt:lpstr>Практическое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Nik ZZ</cp:lastModifiedBy>
  <cp:revision>5</cp:revision>
  <dcterms:created xsi:type="dcterms:W3CDTF">2023-03-14T14:42:21Z</dcterms:created>
  <dcterms:modified xsi:type="dcterms:W3CDTF">2023-06-13T13:29:56Z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2021-12-07T00:00:00Z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2023-03-14T00:00:00Z</vt:filetime>
  </property>
</Properties>
</file>