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6" r:id="rId4"/>
    <p:sldId id="270" r:id="rId5"/>
    <p:sldId id="266" r:id="rId6"/>
    <p:sldId id="272" r:id="rId7"/>
    <p:sldId id="258" r:id="rId8"/>
    <p:sldId id="260" r:id="rId9"/>
    <p:sldId id="273" r:id="rId10"/>
    <p:sldId id="261" r:id="rId11"/>
    <p:sldId id="274" r:id="rId12"/>
    <p:sldId id="279" r:id="rId13"/>
    <p:sldId id="263" r:id="rId14"/>
    <p:sldId id="269" r:id="rId15"/>
    <p:sldId id="262" r:id="rId16"/>
    <p:sldId id="280" r:id="rId17"/>
    <p:sldId id="271" r:id="rId18"/>
    <p:sldId id="264" r:id="rId19"/>
    <p:sldId id="275" r:id="rId20"/>
    <p:sldId id="277" r:id="rId21"/>
    <p:sldId id="265" r:id="rId22"/>
    <p:sldId id="267" r:id="rId23"/>
    <p:sldId id="278" r:id="rId24"/>
    <p:sldId id="268" r:id="rId25"/>
    <p:sldId id="281" r:id="rId26"/>
    <p:sldId id="257" r:id="rId27"/>
    <p:sldId id="282" r:id="rId28"/>
  </p:sldIdLst>
  <p:sldSz cx="10399713" cy="7218363"/>
  <p:notesSz cx="6858000" cy="9144000"/>
  <p:defaultTextStyle>
    <a:defPPr>
      <a:defRPr lang="ru-RU"/>
    </a:defPPr>
    <a:lvl1pPr marL="0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3331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6663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9994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3326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16657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19989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3320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26652" algn="l" defTabSz="100666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3200"/>
    <a:srgbClr val="D4BDA4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302" y="-90"/>
      </p:cViewPr>
      <p:guideLst>
        <p:guide orient="horz" pos="2274"/>
        <p:guide pos="32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9979" y="2242372"/>
            <a:ext cx="8839756" cy="15472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9957" y="4090406"/>
            <a:ext cx="7279799" cy="184469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6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9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3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6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199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6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6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94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576152" y="304107"/>
            <a:ext cx="2659511" cy="64831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2206" y="304107"/>
            <a:ext cx="7810618" cy="64831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2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01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506" y="4638467"/>
            <a:ext cx="8839756" cy="1433647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1506" y="3059451"/>
            <a:ext cx="8839756" cy="157901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66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099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33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66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199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33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66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2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2206" y="1772845"/>
            <a:ext cx="5234162" cy="5014422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99696" y="1772845"/>
            <a:ext cx="5235967" cy="5014422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70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986" y="289069"/>
            <a:ext cx="9359742" cy="120306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9985" y="1615778"/>
            <a:ext cx="4595013" cy="67337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331" indent="0">
              <a:buNone/>
              <a:defRPr sz="2200" b="1"/>
            </a:lvl2pPr>
            <a:lvl3pPr marL="1006663" indent="0">
              <a:buNone/>
              <a:defRPr sz="2000" b="1"/>
            </a:lvl3pPr>
            <a:lvl4pPr marL="1509994" indent="0">
              <a:buNone/>
              <a:defRPr sz="1800" b="1"/>
            </a:lvl4pPr>
            <a:lvl5pPr marL="2013326" indent="0">
              <a:buNone/>
              <a:defRPr sz="1800" b="1"/>
            </a:lvl5pPr>
            <a:lvl6pPr marL="2516657" indent="0">
              <a:buNone/>
              <a:defRPr sz="1800" b="1"/>
            </a:lvl6pPr>
            <a:lvl7pPr marL="3019989" indent="0">
              <a:buNone/>
              <a:defRPr sz="1800" b="1"/>
            </a:lvl7pPr>
            <a:lvl8pPr marL="3523320" indent="0">
              <a:buNone/>
              <a:defRPr sz="1800" b="1"/>
            </a:lvl8pPr>
            <a:lvl9pPr marL="402665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9985" y="2289157"/>
            <a:ext cx="4595013" cy="415891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82910" y="1615778"/>
            <a:ext cx="4596818" cy="67337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331" indent="0">
              <a:buNone/>
              <a:defRPr sz="2200" b="1"/>
            </a:lvl2pPr>
            <a:lvl3pPr marL="1006663" indent="0">
              <a:buNone/>
              <a:defRPr sz="2000" b="1"/>
            </a:lvl3pPr>
            <a:lvl4pPr marL="1509994" indent="0">
              <a:buNone/>
              <a:defRPr sz="1800" b="1"/>
            </a:lvl4pPr>
            <a:lvl5pPr marL="2013326" indent="0">
              <a:buNone/>
              <a:defRPr sz="1800" b="1"/>
            </a:lvl5pPr>
            <a:lvl6pPr marL="2516657" indent="0">
              <a:buNone/>
              <a:defRPr sz="1800" b="1"/>
            </a:lvl6pPr>
            <a:lvl7pPr marL="3019989" indent="0">
              <a:buNone/>
              <a:defRPr sz="1800" b="1"/>
            </a:lvl7pPr>
            <a:lvl8pPr marL="3523320" indent="0">
              <a:buNone/>
              <a:defRPr sz="1800" b="1"/>
            </a:lvl8pPr>
            <a:lvl9pPr marL="402665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82910" y="2289157"/>
            <a:ext cx="4596818" cy="415891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88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61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67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986" y="287398"/>
            <a:ext cx="3421434" cy="122311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5999" y="287398"/>
            <a:ext cx="5813728" cy="61606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9986" y="1510510"/>
            <a:ext cx="3421434" cy="4937561"/>
          </a:xfrm>
        </p:spPr>
        <p:txBody>
          <a:bodyPr/>
          <a:lstStyle>
            <a:lvl1pPr marL="0" indent="0">
              <a:buNone/>
              <a:defRPr sz="1500"/>
            </a:lvl1pPr>
            <a:lvl2pPr marL="503331" indent="0">
              <a:buNone/>
              <a:defRPr sz="1300"/>
            </a:lvl2pPr>
            <a:lvl3pPr marL="1006663" indent="0">
              <a:buNone/>
              <a:defRPr sz="1100"/>
            </a:lvl3pPr>
            <a:lvl4pPr marL="1509994" indent="0">
              <a:buNone/>
              <a:defRPr sz="1000"/>
            </a:lvl4pPr>
            <a:lvl5pPr marL="2013326" indent="0">
              <a:buNone/>
              <a:defRPr sz="1000"/>
            </a:lvl5pPr>
            <a:lvl6pPr marL="2516657" indent="0">
              <a:buNone/>
              <a:defRPr sz="1000"/>
            </a:lvl6pPr>
            <a:lvl7pPr marL="3019989" indent="0">
              <a:buNone/>
              <a:defRPr sz="1000"/>
            </a:lvl7pPr>
            <a:lvl8pPr marL="3523320" indent="0">
              <a:buNone/>
              <a:defRPr sz="1000"/>
            </a:lvl8pPr>
            <a:lvl9pPr marL="402665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88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8416" y="5052854"/>
            <a:ext cx="6239828" cy="59651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38416" y="644974"/>
            <a:ext cx="6239828" cy="4331018"/>
          </a:xfrm>
        </p:spPr>
        <p:txBody>
          <a:bodyPr/>
          <a:lstStyle>
            <a:lvl1pPr marL="0" indent="0">
              <a:buNone/>
              <a:defRPr sz="3500"/>
            </a:lvl1pPr>
            <a:lvl2pPr marL="503331" indent="0">
              <a:buNone/>
              <a:defRPr sz="3100"/>
            </a:lvl2pPr>
            <a:lvl3pPr marL="1006663" indent="0">
              <a:buNone/>
              <a:defRPr sz="2600"/>
            </a:lvl3pPr>
            <a:lvl4pPr marL="1509994" indent="0">
              <a:buNone/>
              <a:defRPr sz="2200"/>
            </a:lvl4pPr>
            <a:lvl5pPr marL="2013326" indent="0">
              <a:buNone/>
              <a:defRPr sz="2200"/>
            </a:lvl5pPr>
            <a:lvl6pPr marL="2516657" indent="0">
              <a:buNone/>
              <a:defRPr sz="2200"/>
            </a:lvl6pPr>
            <a:lvl7pPr marL="3019989" indent="0">
              <a:buNone/>
              <a:defRPr sz="2200"/>
            </a:lvl7pPr>
            <a:lvl8pPr marL="3523320" indent="0">
              <a:buNone/>
              <a:defRPr sz="2200"/>
            </a:lvl8pPr>
            <a:lvl9pPr marL="4026652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38416" y="5649372"/>
            <a:ext cx="6239828" cy="847155"/>
          </a:xfrm>
        </p:spPr>
        <p:txBody>
          <a:bodyPr/>
          <a:lstStyle>
            <a:lvl1pPr marL="0" indent="0">
              <a:buNone/>
              <a:defRPr sz="1500"/>
            </a:lvl1pPr>
            <a:lvl2pPr marL="503331" indent="0">
              <a:buNone/>
              <a:defRPr sz="1300"/>
            </a:lvl2pPr>
            <a:lvl3pPr marL="1006663" indent="0">
              <a:buNone/>
              <a:defRPr sz="1100"/>
            </a:lvl3pPr>
            <a:lvl4pPr marL="1509994" indent="0">
              <a:buNone/>
              <a:defRPr sz="1000"/>
            </a:lvl4pPr>
            <a:lvl5pPr marL="2013326" indent="0">
              <a:buNone/>
              <a:defRPr sz="1000"/>
            </a:lvl5pPr>
            <a:lvl6pPr marL="2516657" indent="0">
              <a:buNone/>
              <a:defRPr sz="1000"/>
            </a:lvl6pPr>
            <a:lvl7pPr marL="3019989" indent="0">
              <a:buNone/>
              <a:defRPr sz="1000"/>
            </a:lvl7pPr>
            <a:lvl8pPr marL="3523320" indent="0">
              <a:buNone/>
              <a:defRPr sz="1000"/>
            </a:lvl8pPr>
            <a:lvl9pPr marL="402665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D15B2-B8A4-4DE7-9941-1F54D1DDC7E4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66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986" y="289069"/>
            <a:ext cx="9359742" cy="1203061"/>
          </a:xfrm>
          <a:prstGeom prst="rect">
            <a:avLst/>
          </a:prstGeom>
        </p:spPr>
        <p:txBody>
          <a:bodyPr vert="horz" lIns="100666" tIns="50333" rIns="100666" bIns="5033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9986" y="1684285"/>
            <a:ext cx="9359742" cy="4763786"/>
          </a:xfrm>
          <a:prstGeom prst="rect">
            <a:avLst/>
          </a:prstGeom>
        </p:spPr>
        <p:txBody>
          <a:bodyPr vert="horz" lIns="100666" tIns="50333" rIns="100666" bIns="5033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9986" y="6690354"/>
            <a:ext cx="2426600" cy="384311"/>
          </a:xfrm>
          <a:prstGeom prst="rect">
            <a:avLst/>
          </a:prstGeom>
        </p:spPr>
        <p:txBody>
          <a:bodyPr vert="horz" lIns="100666" tIns="50333" rIns="100666" bIns="5033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D15B2-B8A4-4DE7-9941-1F54D1DDC7E4}" type="datetimeFigureOut">
              <a:rPr lang="ru-RU" smtClean="0"/>
              <a:t>21.04.2021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53236" y="6690354"/>
            <a:ext cx="3293242" cy="384311"/>
          </a:xfrm>
          <a:prstGeom prst="rect">
            <a:avLst/>
          </a:prstGeom>
        </p:spPr>
        <p:txBody>
          <a:bodyPr vert="horz" lIns="100666" tIns="50333" rIns="100666" bIns="5033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53128" y="6690354"/>
            <a:ext cx="2426600" cy="384311"/>
          </a:xfrm>
          <a:prstGeom prst="rect">
            <a:avLst/>
          </a:prstGeom>
        </p:spPr>
        <p:txBody>
          <a:bodyPr vert="horz" lIns="100666" tIns="50333" rIns="100666" bIns="5033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AF5BB-F231-49F8-9F4B-BB7A966B3CA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30582" y="6225162"/>
            <a:ext cx="492443" cy="906658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sz="1200" dirty="0" smtClean="0">
                <a:latin typeface="Monotype Corsiva" pitchFamily="66" charset="0"/>
              </a:rPr>
              <a:t>Чайкина З.А</a:t>
            </a:r>
            <a:r>
              <a:rPr lang="ru-RU" dirty="0" smtClean="0">
                <a:latin typeface="Monotype Corsiva" pitchFamily="66" charset="0"/>
              </a:rPr>
              <a:t>.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258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1006663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499" indent="-377499" algn="l" defTabSz="1006663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914" indent="-314582" algn="l" defTabSz="1006663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29" indent="-251666" algn="l" defTabSz="1006663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660" indent="-251666" algn="l" defTabSz="1006663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4992" indent="-251666" algn="l" defTabSz="1006663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8323" indent="-251666" algn="l" defTabSz="10066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1655" indent="-251666" algn="l" defTabSz="10066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4986" indent="-251666" algn="l" defTabSz="10066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78318" indent="-251666" algn="l" defTabSz="10066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331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6663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9994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3326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6657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19989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3320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6652" algn="l" defTabSz="100666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thumbs.dreamstime.com/b/wood-rect-21155741.jpg" TargetMode="External"/><Relationship Id="rId3" Type="http://schemas.openxmlformats.org/officeDocument/2006/relationships/hyperlink" Target="https://easyen.ru/load/metodika/technologicheski_priem/videourok_sozdanie_triggerov_v_prezentacijakh_power_point/246-1-0-32450" TargetMode="External"/><Relationship Id="rId7" Type="http://schemas.openxmlformats.org/officeDocument/2006/relationships/hyperlink" Target="https://i.pinimg.com/originals/d4/ee/25/d4ee250628c4a4ef5b4a4903b1e0561c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s04.infourok.ru/uploads/ex/09ea/00021941-86dba422/hello_html_220aa3fd.png" TargetMode="External"/><Relationship Id="rId5" Type="http://schemas.openxmlformats.org/officeDocument/2006/relationships/hyperlink" Target="https://i.pinimg.com/736x/69/cc/ee/69ccee966632d2101ffd4a8feac3e44e--phone-backgrounds-wallpaper-iphone.jpg" TargetMode="External"/><Relationship Id="rId4" Type="http://schemas.openxmlformats.org/officeDocument/2006/relationships/hyperlink" Target="https://ru.dreamstime.com/&#1089;&#1090;&#1086;&#1082;&#1086;&#1074;&#1072;&#1103;-&#1092;&#1086;&#1090;&#1086;&#1075;&#1088;&#1072;&#1092;&#1080;&#1103;-&#1090;&#1077;&#1082;&#1089;&#1090;&#1091;&#1088;&#1072;-&#1087;&#1088;&#1077;&#1076;&#1087;&#1086;&#1089;&#1099;&#1083;&#1082;&#1080;-&#1082;&#1086;&#1078;&#1072;&#1085;&#1072;&#1103;-image24943452" TargetMode="External"/><Relationship Id="rId9" Type="http://schemas.openxmlformats.org/officeDocument/2006/relationships/hyperlink" Target="https://img-fotki.yandex.ru/get/9306/243763779.3d/0_d2aba_c812899d_orig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9456" y="2025005"/>
            <a:ext cx="8288681" cy="154726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Интерактивная игра-тренажёр «Верно-неверно» по теме «Сравнение величин».</a:t>
            </a:r>
            <a:endParaRPr lang="ru-RU" sz="60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99656" y="4595568"/>
            <a:ext cx="4320480" cy="167901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Математика 2 класс. </a:t>
            </a:r>
          </a:p>
          <a:p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Автор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работы:</a:t>
            </a:r>
          </a:p>
          <a:p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  учитель начальных классов</a:t>
            </a:r>
          </a:p>
          <a:p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г. Ярославль.</a:t>
            </a:r>
          </a:p>
          <a:p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Чайкина Зоя Андреевна</a:t>
            </a:r>
          </a:p>
          <a:p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264" y="5769421"/>
            <a:ext cx="1015873" cy="990476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" action="ppaction://hlinkshowjump?jump=endshow" highlightClick="1"/>
          </p:cNvPr>
          <p:cNvSpPr/>
          <p:nvPr/>
        </p:nvSpPr>
        <p:spPr>
          <a:xfrm>
            <a:off x="9160296" y="114598"/>
            <a:ext cx="504000" cy="54000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9769165" y="116853"/>
            <a:ext cx="504000" cy="540000"/>
          </a:xfrm>
          <a:prstGeom prst="actionButtonInformati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7448" y="4159387"/>
            <a:ext cx="2415282" cy="273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7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09" y="4290157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7" y="4312294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6дм 7см &lt; 7дм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3дм 7см &gt; 40см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5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300075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22212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3м = 30дм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6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88044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10181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7дм 6см &lt; 1м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2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60мм &gt; 56см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6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7939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0152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5дм 6см = 56см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3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7939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0152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4дм = 40см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87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4дм &gt; 2м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1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48дм &gt; 1м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90см &gt; 9дм 3см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3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6802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29015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32дм &gt; 1м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68см &lt; 87мм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3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56см &gt; 97мм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3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7939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0152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80см &lt; 8дм 4см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70мм &lt; 6см 3мм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1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7939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0152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50мм &lt; 46см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1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40см = 5дм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8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7939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0152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7см 8мм ˂ 80мм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  <p:sp>
        <p:nvSpPr>
          <p:cNvPr id="13" name="Управляющая кнопка: домой 12">
            <a:hlinkClick r:id="" action="ppaction://hlinkshowjump?jump=endshow" highlightClick="1"/>
          </p:cNvPr>
          <p:cNvSpPr/>
          <p:nvPr/>
        </p:nvSpPr>
        <p:spPr>
          <a:xfrm>
            <a:off x="9728230" y="6525565"/>
            <a:ext cx="540000" cy="54000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68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11624" y="656853"/>
            <a:ext cx="387958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Источники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9728230" y="6525565"/>
            <a:ext cx="540000" cy="54000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возврат 3">
            <a:hlinkClick r:id="" action="ppaction://hlinkshowjump?jump=firstslide" highlightClick="1"/>
          </p:cNvPr>
          <p:cNvSpPr/>
          <p:nvPr/>
        </p:nvSpPr>
        <p:spPr>
          <a:xfrm>
            <a:off x="9088288" y="6525565"/>
            <a:ext cx="540000" cy="540000"/>
          </a:xfrm>
          <a:prstGeom prst="actionButtonRetur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71464" y="1880989"/>
            <a:ext cx="79568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hlinkClick r:id="rId3"/>
              </a:rPr>
              <a:t>https://easyen.ru/load/metodika/technologicheski_priem/videourok_sozdanie_triggerov_v_prezentacijakh_power_point/246-1-0-32450</a:t>
            </a:r>
            <a:r>
              <a:rPr lang="ru-RU" sz="1600" dirty="0"/>
              <a:t>  - </a:t>
            </a:r>
            <a:r>
              <a:rPr lang="ru-RU" sz="1600" dirty="0" err="1"/>
              <a:t>видеоурок</a:t>
            </a:r>
            <a:r>
              <a:rPr lang="ru-RU" sz="1600" dirty="0"/>
              <a:t> </a:t>
            </a:r>
            <a:r>
              <a:rPr lang="ru-RU" sz="1600" dirty="0" err="1"/>
              <a:t>Покровкова</a:t>
            </a:r>
            <a:r>
              <a:rPr lang="ru-RU" sz="1600" dirty="0"/>
              <a:t> Н.Н.</a:t>
            </a:r>
          </a:p>
          <a:p>
            <a:r>
              <a:rPr lang="ru-RU" sz="1600" u="sng" dirty="0">
                <a:hlinkClick r:id="rId4"/>
              </a:rPr>
              <a:t>https://ru.dreamstime.com/стоковая-фотография-текстура-предпосылки-кожаная-image24943452</a:t>
            </a:r>
            <a:r>
              <a:rPr lang="ru-RU" sz="1600" dirty="0"/>
              <a:t>  -текстура</a:t>
            </a:r>
          </a:p>
          <a:p>
            <a:r>
              <a:rPr lang="ru-RU" sz="1600" u="sng" dirty="0">
                <a:hlinkClick r:id="rId5"/>
              </a:rPr>
              <a:t>https://i.pinimg.com/736x/69/cc/ee/69ccee966632d2101ffd4a8feac3e44e--phone-backgrounds-wallpaper-iphone.jpg</a:t>
            </a:r>
            <a:r>
              <a:rPr lang="ru-RU" sz="1600" dirty="0"/>
              <a:t>  -фон</a:t>
            </a:r>
          </a:p>
          <a:p>
            <a:r>
              <a:rPr lang="ru-RU" sz="1600" u="sng" dirty="0">
                <a:hlinkClick r:id="rId6"/>
              </a:rPr>
              <a:t>https://ds04.infourok.ru/uploads/ex/09ea/00021941-86dba422/hello_html_220aa3fd.png</a:t>
            </a:r>
            <a:r>
              <a:rPr lang="ru-RU" sz="1600" dirty="0"/>
              <a:t>  -мышка</a:t>
            </a:r>
          </a:p>
          <a:p>
            <a:r>
              <a:rPr lang="ru-RU" sz="1600" u="sng" dirty="0">
                <a:hlinkClick r:id="rId7"/>
              </a:rPr>
              <a:t>https://i.pinimg.com/originals/d4/ee/25/d4ee250628c4a4ef5b4a4903b1e0561c.png</a:t>
            </a:r>
            <a:r>
              <a:rPr lang="ru-RU" sz="1600" dirty="0"/>
              <a:t>  -мышка</a:t>
            </a:r>
          </a:p>
          <a:p>
            <a:r>
              <a:rPr lang="ru-RU" sz="1600" dirty="0"/>
              <a:t>шаблон презентации  -авторский</a:t>
            </a:r>
          </a:p>
          <a:p>
            <a:r>
              <a:rPr lang="ru-RU" sz="1600" u="sng" dirty="0">
                <a:hlinkClick r:id="rId8"/>
              </a:rPr>
              <a:t>https://thumbs.dreamstime.com/b/wood-rect-21155741.jpg</a:t>
            </a:r>
            <a:r>
              <a:rPr lang="ru-RU" sz="1600" dirty="0"/>
              <a:t>  -кнопка перехода «Далее»</a:t>
            </a:r>
          </a:p>
          <a:p>
            <a:r>
              <a:rPr lang="ru-RU" sz="1600" u="sng" dirty="0">
                <a:hlinkClick r:id="rId9"/>
              </a:rPr>
              <a:t>https://img-fotki.yandex.ru/get/9306/243763779.3d/0_d2aba_c812899d_orig.png</a:t>
            </a:r>
            <a:r>
              <a:rPr lang="ru-RU" sz="1600" dirty="0"/>
              <a:t>  -кнопка</a:t>
            </a:r>
          </a:p>
        </p:txBody>
      </p:sp>
    </p:spTree>
    <p:extLst>
      <p:ext uri="{BB962C8B-B14F-4D97-AF65-F5344CB8AC3E}">
        <p14:creationId xmlns:p14="http://schemas.microsoft.com/office/powerpoint/2010/main" val="254297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54мм &gt; 4дм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9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42дм &lt; 1м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3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43951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266088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38мм &lt; 3дм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57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72см &gt; 40дм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9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2750" y="426802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53428" y="429015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9дм 6см </a:t>
            </a:r>
            <a:r>
              <a:rPr lang="ru-RU" sz="660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˂ 1м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33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8611" y="4279390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69289" y="4301527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8см 3мм &gt; 70мм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9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4040" y="512837"/>
            <a:ext cx="339868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Верно ли?</a:t>
            </a:r>
            <a:endParaRPr lang="ru-RU" sz="6600" b="1" spc="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51584" y="4257253"/>
            <a:ext cx="2192433" cy="1627459"/>
            <a:chOff x="2967608" y="4257253"/>
            <a:chExt cx="2192433" cy="162745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2967608" y="4257253"/>
              <a:ext cx="2192433" cy="162745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39481" y="4573919"/>
              <a:ext cx="10486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Да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272262" y="4279390"/>
            <a:ext cx="2192433" cy="1627459"/>
            <a:chOff x="6488286" y="4279390"/>
            <a:chExt cx="2192433" cy="162745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1" t="13422" r="18510" b="17549"/>
            <a:stretch/>
          </p:blipFill>
          <p:spPr>
            <a:xfrm>
              <a:off x="6488286" y="4279390"/>
              <a:ext cx="2192433" cy="162745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61387" y="4585287"/>
              <a:ext cx="14462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000" dirty="0" smtClean="0">
                  <a:solidFill>
                    <a:schemeClr val="bg1"/>
                  </a:solidFill>
                  <a:latin typeface="Monotype Corsiva" pitchFamily="66" charset="0"/>
                </a:rPr>
                <a:t>Нет</a:t>
              </a:r>
              <a:endParaRPr lang="ru-RU" sz="6000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1887488" y="1880989"/>
            <a:ext cx="7632848" cy="1368152"/>
          </a:xfrm>
          <a:prstGeom prst="roundRect">
            <a:avLst/>
          </a:prstGeom>
          <a:solidFill>
            <a:srgbClr val="D4BDA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7дм 4см &gt; 4м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72" y="5856855"/>
            <a:ext cx="1015873" cy="990476"/>
          </a:xfrm>
          <a:prstGeom prst="rect">
            <a:avLst/>
          </a:prstGeom>
        </p:spPr>
      </p:pic>
      <p:sp>
        <p:nvSpPr>
          <p:cNvPr id="12" name="Рамка 11"/>
          <p:cNvSpPr/>
          <p:nvPr/>
        </p:nvSpPr>
        <p:spPr>
          <a:xfrm>
            <a:off x="1671464" y="1700969"/>
            <a:ext cx="8064896" cy="1728192"/>
          </a:xfrm>
          <a:prstGeom prst="frame">
            <a:avLst>
              <a:gd name="adj1" fmla="val 3448"/>
            </a:avLst>
          </a:prstGeom>
          <a:solidFill>
            <a:srgbClr val="D4BDA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4BDA4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9455" y="5600951"/>
            <a:ext cx="1149156" cy="11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5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289</Words>
  <Application>Microsoft Office PowerPoint</Application>
  <PresentationFormat>Произвольный</PresentationFormat>
  <Paragraphs>115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Интерактивная игра-тренажёр «Верно-неверно» по теме «Сравнение величин».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28</cp:revision>
  <dcterms:created xsi:type="dcterms:W3CDTF">2021-04-11T06:02:18Z</dcterms:created>
  <dcterms:modified xsi:type="dcterms:W3CDTF">2021-04-21T17:37:14Z</dcterms:modified>
</cp:coreProperties>
</file>