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9" r:id="rId3"/>
    <p:sldId id="276" r:id="rId4"/>
    <p:sldId id="275" r:id="rId5"/>
    <p:sldId id="270" r:id="rId6"/>
    <p:sldId id="257" r:id="rId7"/>
    <p:sldId id="271" r:id="rId8"/>
    <p:sldId id="277" r:id="rId9"/>
    <p:sldId id="269" r:id="rId10"/>
    <p:sldId id="263" r:id="rId11"/>
    <p:sldId id="265" r:id="rId12"/>
    <p:sldId id="278" r:id="rId13"/>
    <p:sldId id="273" r:id="rId14"/>
    <p:sldId id="266" r:id="rId15"/>
    <p:sldId id="274" r:id="rId1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14"/>
  </p:normalViewPr>
  <p:slideViewPr>
    <p:cSldViewPr snapToGrid="0" snapToObjects="1">
      <p:cViewPr varScale="1">
        <p:scale>
          <a:sx n="101" d="100"/>
          <a:sy n="101" d="100"/>
        </p:scale>
        <p:origin x="-108" y="-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699836B-73EE-3B45-BEBD-C76EEC44FF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39AC51-3BC3-6B46-AB60-6ED3990FC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6DA9497-499C-7342-AAEA-1C15CA36C7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19B309-3978-0741-B366-13AED9026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F91224-29A3-9A45-A032-664210E2F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E2335D-7D67-7B47-8FF6-8E989F454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210544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AE3D35-EA99-934A-9CD2-7C55A9E09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B9FE111-75AD-5346-AAA4-2C79C7BD4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240B6A-4FBB-F14A-9FFB-54421DE8C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6710EC-D042-1D4E-9660-1CF10C59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2CC6680-25DD-944C-B692-F454F65C0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511317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D038E94-668F-E641-AA5E-8BD65A923C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BEED557-F93F-0A42-BE71-67B567205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6F7C82-6EB4-E344-9F9B-9C0AD950D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3618469-D42D-7440-9351-1E8C92FD7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A6ECA27-BEF6-4D4E-9040-6576E7025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185525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CC0445-D09B-2E40-9403-D20356CA4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282361-737E-C74B-9BE1-6F6D37CCC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EC5642-196D-EA41-B24F-924C4440C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14D785-CBCB-BC46-BE49-1D2DD7FE2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0D13E2D-65DE-D34F-A6FA-B1BED0E95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634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26CA99-04D9-ED41-BFF0-EC34757D5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FE3E38E-32B7-BC43-B6C5-D88447CB7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ABD263-FC64-CB41-8350-3785DBFE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52B1D5-4088-C640-9379-718599B92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FFB40C-2598-6044-93C0-24491F8F2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57282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9580F6-C992-174C-A940-7A60A2B2C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AD274E-07E0-3744-85AB-5B67DD8DE3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A3AA3E5-13F1-9A4F-99E6-45B8AE023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DC44CEB-A30F-EA49-B7E7-7AB889A7E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BCEE322-049E-F349-B427-689C677B8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FCC3B8C-DF7B-EC40-B66C-3203E012E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2276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856FC3-1B22-F249-8B27-A3ABDA4C1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F5FCFF6-B778-CD47-A499-5F88D7F17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4F8C759-CEEC-2B47-AA64-999F6AB63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301C69A-0884-1444-A9BA-C36D869AB3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F79807D-F39A-144F-ACC4-06ABA06C36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7F7C126-E549-5B45-8214-9E767CAEC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9576072-A54B-2949-8F25-8958DDB29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874D32C-A841-214F-B55E-DBE855070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367933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05234E-F576-4544-A903-60F928401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42CEDAF-8E3E-A24F-87D7-84457A8D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2D7133B-CA9E-6044-8015-9198338DD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45C1373-8AF5-7F40-859B-8AB27C3A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69296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F1B1116-B575-B541-94EA-0A814220C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1BFD418-1599-4443-8D01-3E41CA8EB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977AC8F-FD7D-0849-9CDB-3049A16C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1113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A6F872-578E-B94E-945E-D7841E389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B67E33-7ED5-F548-B3EB-CB3707999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9ADDE3F-0BA4-F848-8CC7-5C55D13DF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55388B-A708-7B45-B41C-72484F91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5FB082A-8639-544D-99CD-A8D4FEC43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3159179-B299-0D4A-9669-122A9FBD1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655512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FB3007-2670-FD47-9636-ED40E82EB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4CFAA1A-A82F-274D-B987-2BFA2463E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4B44E6B-6763-B045-A63C-DE66C53474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F5EA120-FB77-474A-BC1A-F52AE85EF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170FC39-55CC-154E-BB85-79445B22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DCBAFAA-A1D8-F74B-851D-3E4BEC32E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09535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28CA8B9-E155-D34C-9512-A3A39F26A35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646F3E0-244C-754D-8101-6F0DB95BC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670" y="365125"/>
            <a:ext cx="970313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14F3CB-87AF-7347-8C73-1247869BE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B1F137-F0D3-144E-BB30-3068A0928B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39948-D03B-3249-A3D0-ADA299245823}" type="datetimeFigureOut">
              <a:rPr lang="x-none" smtClean="0"/>
              <a:pPr/>
              <a:t>15.02.2023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FF9B210-344B-6540-BEB4-BB098F696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BDC993-87D6-F945-B15F-9E1A181F6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FCA4E-3348-BE44-9D72-513848FC9FC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473548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E28347-F871-FE48-BB32-88438C84A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9822" y="1312368"/>
            <a:ext cx="8198177" cy="23876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Профессиональный рост учителя в современном образовательном пространстве</a:t>
            </a:r>
            <a:endParaRPr lang="x-none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36BE4CC-FC9D-3A40-AD17-7B0CA79C5A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792043"/>
            <a:ext cx="9835299" cy="8930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КАРАТАЕВА ТАТЬЯНА АЛЕКСЕЕВНА, 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учитель истории и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обществознания МОАУ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«Гимназия №3» города Оренбурга, 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руководитель региональной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стажировочной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площадки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кандидат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педагогических наук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2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BF4F25-63EC-4270-90EF-67AB165AC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A656583-B257-4303-A7E5-AE7A0AA98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61CC1A51-26D7-4BE4-8FCD-E96C3BFCD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4"/>
            <a:ext cx="12192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311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Педагогические способности включают в себя: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способность </a:t>
            </a:r>
            <a:r>
              <a:rPr lang="ru-RU" dirty="0"/>
              <a:t>к передаче детям знаний в краткой и интересной форме;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понимать учеников, базирующуюся на наблюдательности;</a:t>
            </a:r>
          </a:p>
          <a:p>
            <a:r>
              <a:rPr lang="ru-RU" dirty="0" smtClean="0"/>
              <a:t>самостоятельный </a:t>
            </a:r>
            <a:r>
              <a:rPr lang="ru-RU" dirty="0"/>
              <a:t>и творческий склад мышления;</a:t>
            </a:r>
          </a:p>
          <a:p>
            <a:r>
              <a:rPr lang="ru-RU" dirty="0" smtClean="0"/>
              <a:t>находчивость </a:t>
            </a:r>
            <a:r>
              <a:rPr lang="ru-RU" dirty="0"/>
              <a:t>или быструю                                                             и точную ориентировку;</a:t>
            </a:r>
          </a:p>
          <a:p>
            <a:r>
              <a:rPr lang="ru-RU" dirty="0" smtClean="0"/>
              <a:t>организаторские </a:t>
            </a:r>
            <a:r>
              <a:rPr lang="ru-RU" dirty="0"/>
              <a:t>способности,                                                       необходимые как для    </a:t>
            </a:r>
            <a:r>
              <a:rPr lang="ru-RU" dirty="0" smtClean="0"/>
              <a:t>обеспечения </a:t>
            </a:r>
            <a:r>
              <a:rPr lang="ru-RU" dirty="0"/>
              <a:t>системы работы                                     учителя, так и для создания </a:t>
            </a:r>
            <a:r>
              <a:rPr lang="ru-RU" dirty="0" smtClean="0"/>
              <a:t>хорошего </a:t>
            </a:r>
            <a:r>
              <a:rPr lang="ru-RU" dirty="0"/>
              <a:t>ученического                                     коллектива </a:t>
            </a:r>
          </a:p>
          <a:p>
            <a:endParaRPr lang="ru-RU" dirty="0"/>
          </a:p>
        </p:txBody>
      </p:sp>
      <p:pic>
        <p:nvPicPr>
          <p:cNvPr id="4" name="Рисунок 3" descr="Eyewear glasses teacher touching chin with index fingher.File contains Gradient,Blending tool. Ð¤Ð¾ÑÐ¾ ÑÐ¾ ÑÑÐ¾ÐºÐ° - 215726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4213" y="2630079"/>
            <a:ext cx="2604939" cy="247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C9C45-5498-884F-B1E1-489210D4F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Slide title</a:t>
            </a:r>
          </a:p>
        </p:txBody>
      </p:sp>
      <p:grpSp>
        <p:nvGrpSpPr>
          <p:cNvPr id="3" name="组合 43">
            <a:extLst>
              <a:ext uri="{FF2B5EF4-FFF2-40B4-BE49-F238E27FC236}">
                <a16:creationId xmlns:a16="http://schemas.microsoft.com/office/drawing/2014/main" xmlns="" id="{B29E5567-C76F-3C45-8557-7FFE041FE30F}"/>
              </a:ext>
            </a:extLst>
          </p:cNvPr>
          <p:cNvGrpSpPr/>
          <p:nvPr/>
        </p:nvGrpSpPr>
        <p:grpSpPr>
          <a:xfrm>
            <a:off x="4679824" y="2468195"/>
            <a:ext cx="3329201" cy="3327668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xmlns="" id="{81FDF239-07A1-0149-8D22-FD607EDC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TextBox 144">
              <a:extLst>
                <a:ext uri="{FF2B5EF4-FFF2-40B4-BE49-F238E27FC236}">
                  <a16:creationId xmlns:a16="http://schemas.microsoft.com/office/drawing/2014/main" xmlns="" id="{5E8D21F1-AD54-5249-BC42-0D5BA840E086}"/>
                </a:ext>
              </a:extLst>
            </p:cNvPr>
            <p:cNvSpPr txBox="1"/>
            <p:nvPr/>
          </p:nvSpPr>
          <p:spPr>
            <a:xfrm>
              <a:off x="5215273" y="3837624"/>
              <a:ext cx="311934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组合 46">
            <a:extLst>
              <a:ext uri="{FF2B5EF4-FFF2-40B4-BE49-F238E27FC236}">
                <a16:creationId xmlns:a16="http://schemas.microsoft.com/office/drawing/2014/main" xmlns="" id="{D47FDB68-2CCD-1C46-ACE8-73DAC7CC274B}"/>
              </a:ext>
            </a:extLst>
          </p:cNvPr>
          <p:cNvGrpSpPr/>
          <p:nvPr/>
        </p:nvGrpSpPr>
        <p:grpSpPr>
          <a:xfrm>
            <a:off x="4360392" y="2136823"/>
            <a:ext cx="2747881" cy="2748252"/>
            <a:chOff x="3092268" y="1623697"/>
            <a:chExt cx="2198688" cy="2198687"/>
          </a:xfrm>
          <a:solidFill>
            <a:schemeClr val="bg1">
              <a:lumMod val="95000"/>
            </a:schemeClr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xmlns="" id="{636CBEF0-F258-B746-9A2B-D1BEC9B8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8" name="TextBox 152">
              <a:extLst>
                <a:ext uri="{FF2B5EF4-FFF2-40B4-BE49-F238E27FC236}">
                  <a16:creationId xmlns:a16="http://schemas.microsoft.com/office/drawing/2014/main" xmlns="" id="{77C7F141-8A3E-3A49-BB3B-C1AE4189C964}"/>
                </a:ext>
              </a:extLst>
            </p:cNvPr>
            <p:cNvSpPr txBox="1"/>
            <p:nvPr/>
          </p:nvSpPr>
          <p:spPr>
            <a:xfrm>
              <a:off x="3808197" y="1809956"/>
              <a:ext cx="32732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5" name="组合 49">
            <a:extLst>
              <a:ext uri="{FF2B5EF4-FFF2-40B4-BE49-F238E27FC236}">
                <a16:creationId xmlns:a16="http://schemas.microsoft.com/office/drawing/2014/main" xmlns="" id="{6295011B-D86F-7246-9606-05CFAC330370}"/>
              </a:ext>
            </a:extLst>
          </p:cNvPr>
          <p:cNvGrpSpPr/>
          <p:nvPr/>
        </p:nvGrpSpPr>
        <p:grpSpPr>
          <a:xfrm>
            <a:off x="5165907" y="2944430"/>
            <a:ext cx="1414613" cy="1414803"/>
            <a:chOff x="3736793" y="2269809"/>
            <a:chExt cx="1131888" cy="1131887"/>
          </a:xfrm>
          <a:solidFill>
            <a:schemeClr val="bg1">
              <a:lumMod val="95000"/>
            </a:schemeClr>
          </a:solidFill>
        </p:grpSpPr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xmlns="" id="{60DDDB96-D0E4-784E-BA45-7297C52B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xmlns="" id="{AD9AF58B-7D31-7449-9000-D39005200554}"/>
                </a:ext>
              </a:extLst>
            </p:cNvPr>
            <p:cNvSpPr txBox="1"/>
            <p:nvPr/>
          </p:nvSpPr>
          <p:spPr>
            <a:xfrm>
              <a:off x="4013937" y="2370026"/>
              <a:ext cx="309369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" name="组合 52">
            <a:extLst>
              <a:ext uri="{FF2B5EF4-FFF2-40B4-BE49-F238E27FC236}">
                <a16:creationId xmlns:a16="http://schemas.microsoft.com/office/drawing/2014/main" xmlns="" id="{B88FB5A1-CF00-6549-8A63-F8DA0F4A3C43}"/>
              </a:ext>
            </a:extLst>
          </p:cNvPr>
          <p:cNvGrpSpPr/>
          <p:nvPr/>
        </p:nvGrpSpPr>
        <p:grpSpPr>
          <a:xfrm>
            <a:off x="5304787" y="3059518"/>
            <a:ext cx="2065376" cy="2065653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xmlns="" id="{49B92DD6-3A35-474A-8C02-2039D7ED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4" name="TextBox 147">
              <a:extLst>
                <a:ext uri="{FF2B5EF4-FFF2-40B4-BE49-F238E27FC236}">
                  <a16:creationId xmlns:a16="http://schemas.microsoft.com/office/drawing/2014/main" xmlns="" id="{9F7A1CE9-25D7-9A44-B20F-9FF9C53674AC}"/>
                </a:ext>
              </a:extLst>
            </p:cNvPr>
            <p:cNvSpPr txBox="1"/>
            <p:nvPr/>
          </p:nvSpPr>
          <p:spPr>
            <a:xfrm>
              <a:off x="5056570" y="2613663"/>
              <a:ext cx="29269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75" name="Picture 18">
            <a:extLst>
              <a:ext uri="{FF2B5EF4-FFF2-40B4-BE49-F238E27FC236}">
                <a16:creationId xmlns:a16="http://schemas.microsoft.com/office/drawing/2014/main" xmlns="" id="{AA063C91-A069-FD4B-960F-9EC064AE0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87686" y="3537735"/>
            <a:ext cx="632135" cy="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Freeform 28">
            <a:extLst>
              <a:ext uri="{FF2B5EF4-FFF2-40B4-BE49-F238E27FC236}">
                <a16:creationId xmlns:a16="http://schemas.microsoft.com/office/drawing/2014/main" xmlns="" id="{7888690A-0DFD-E146-8127-173F51CAC4C4}"/>
              </a:ext>
            </a:extLst>
          </p:cNvPr>
          <p:cNvSpPr>
            <a:spLocks noEditPoints="1"/>
          </p:cNvSpPr>
          <p:nvPr/>
        </p:nvSpPr>
        <p:spPr bwMode="auto">
          <a:xfrm>
            <a:off x="8081179" y="4348320"/>
            <a:ext cx="319496" cy="480201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7" name="组合 57">
            <a:extLst>
              <a:ext uri="{FF2B5EF4-FFF2-40B4-BE49-F238E27FC236}">
                <a16:creationId xmlns:a16="http://schemas.microsoft.com/office/drawing/2014/main" xmlns="" id="{B5F4B809-DEC2-7C4A-BFD4-28E64DC16D4E}"/>
              </a:ext>
            </a:extLst>
          </p:cNvPr>
          <p:cNvGrpSpPr/>
          <p:nvPr/>
        </p:nvGrpSpPr>
        <p:grpSpPr>
          <a:xfrm rot="2700000">
            <a:off x="8365775" y="4296400"/>
            <a:ext cx="2645084" cy="999556"/>
            <a:chOff x="6403403" y="1682338"/>
            <a:chExt cx="2116149" cy="799784"/>
          </a:xfrm>
        </p:grpSpPr>
        <p:sp>
          <p:nvSpPr>
            <p:cNvPr id="78" name="TextBox 110">
              <a:extLst>
                <a:ext uri="{FF2B5EF4-FFF2-40B4-BE49-F238E27FC236}">
                  <a16:creationId xmlns:a16="http://schemas.microsoft.com/office/drawing/2014/main" xmlns="" id="{A8A11F64-DF85-904E-AC63-52FFCA3E81CC}"/>
                </a:ext>
              </a:extLst>
            </p:cNvPr>
            <p:cNvSpPr txBox="1"/>
            <p:nvPr/>
          </p:nvSpPr>
          <p:spPr>
            <a:xfrm>
              <a:off x="6447907" y="2051160"/>
              <a:ext cx="2071645" cy="4309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Click here to add content, content to match the title. </a:t>
              </a:r>
            </a:p>
          </p:txBody>
        </p:sp>
        <p:sp>
          <p:nvSpPr>
            <p:cNvPr id="79" name="矩形 59">
              <a:extLst>
                <a:ext uri="{FF2B5EF4-FFF2-40B4-BE49-F238E27FC236}">
                  <a16:creationId xmlns:a16="http://schemas.microsoft.com/office/drawing/2014/main" xmlns="" id="{DC8E70B1-FBEC-6247-ACDF-ACBFF6F9F3D0}"/>
                </a:ext>
              </a:extLst>
            </p:cNvPr>
            <p:cNvSpPr/>
            <p:nvPr/>
          </p:nvSpPr>
          <p:spPr>
            <a:xfrm>
              <a:off x="6403403" y="1682338"/>
              <a:ext cx="1604334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text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87">
              <a:extLst>
                <a:ext uri="{FF2B5EF4-FFF2-40B4-BE49-F238E27FC236}">
                  <a16:creationId xmlns:a16="http://schemas.microsoft.com/office/drawing/2014/main" xmlns="" id="{E2BE165C-3B2B-9F44-A263-B49F54E23018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任意多边形 88">
            <a:extLst>
              <a:ext uri="{FF2B5EF4-FFF2-40B4-BE49-F238E27FC236}">
                <a16:creationId xmlns:a16="http://schemas.microsoft.com/office/drawing/2014/main" xmlns="" id="{752FACCB-9D23-1843-8E23-78124F0E4C1C}"/>
              </a:ext>
            </a:extLst>
          </p:cNvPr>
          <p:cNvSpPr/>
          <p:nvPr/>
        </p:nvSpPr>
        <p:spPr>
          <a:xfrm>
            <a:off x="7366602" y="3339075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8" name="组合 89">
            <a:extLst>
              <a:ext uri="{FF2B5EF4-FFF2-40B4-BE49-F238E27FC236}">
                <a16:creationId xmlns:a16="http://schemas.microsoft.com/office/drawing/2014/main" xmlns="" id="{06AC378D-3E30-B14B-BB76-60F80E355D12}"/>
              </a:ext>
            </a:extLst>
          </p:cNvPr>
          <p:cNvGrpSpPr/>
          <p:nvPr/>
        </p:nvGrpSpPr>
        <p:grpSpPr>
          <a:xfrm>
            <a:off x="3957635" y="3134926"/>
            <a:ext cx="400773" cy="343285"/>
            <a:chOff x="2541588" y="2027238"/>
            <a:chExt cx="320675" cy="274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xmlns="" id="{15D276F7-D552-3D48-8A1B-0E32F8F94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xmlns="" id="{607A2842-CF00-BF4F-AE6C-935D9C9A2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" name="组合 92">
            <a:extLst>
              <a:ext uri="{FF2B5EF4-FFF2-40B4-BE49-F238E27FC236}">
                <a16:creationId xmlns:a16="http://schemas.microsoft.com/office/drawing/2014/main" xmlns="" id="{D7F05762-BABC-8147-95DF-5E473A3E8467}"/>
              </a:ext>
            </a:extLst>
          </p:cNvPr>
          <p:cNvGrpSpPr/>
          <p:nvPr/>
        </p:nvGrpSpPr>
        <p:grpSpPr>
          <a:xfrm rot="2700000">
            <a:off x="1614240" y="1869802"/>
            <a:ext cx="2589459" cy="1037588"/>
            <a:chOff x="6432912" y="1656194"/>
            <a:chExt cx="2071645" cy="830216"/>
          </a:xfrm>
        </p:grpSpPr>
        <p:sp>
          <p:nvSpPr>
            <p:cNvPr id="86" name="TextBox 126">
              <a:extLst>
                <a:ext uri="{FF2B5EF4-FFF2-40B4-BE49-F238E27FC236}">
                  <a16:creationId xmlns:a16="http://schemas.microsoft.com/office/drawing/2014/main" xmlns="" id="{1320BDF5-FDCB-C94F-B0FA-00D839A4AFEF}"/>
                </a:ext>
              </a:extLst>
            </p:cNvPr>
            <p:cNvSpPr txBox="1"/>
            <p:nvPr/>
          </p:nvSpPr>
          <p:spPr>
            <a:xfrm>
              <a:off x="6432912" y="2055447"/>
              <a:ext cx="2071645" cy="43096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Click here to add content, content to match the title. </a:t>
              </a:r>
            </a:p>
          </p:txBody>
        </p:sp>
        <p:sp>
          <p:nvSpPr>
            <p:cNvPr id="87" name="矩形 94">
              <a:extLst>
                <a:ext uri="{FF2B5EF4-FFF2-40B4-BE49-F238E27FC236}">
                  <a16:creationId xmlns:a16="http://schemas.microsoft.com/office/drawing/2014/main" xmlns="" id="{0ABD8C5D-8695-2845-A8B5-C68EFC48A349}"/>
                </a:ext>
              </a:extLst>
            </p:cNvPr>
            <p:cNvSpPr/>
            <p:nvPr/>
          </p:nvSpPr>
          <p:spPr>
            <a:xfrm>
              <a:off x="6805042" y="1656194"/>
              <a:ext cx="1562808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text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95">
              <a:extLst>
                <a:ext uri="{FF2B5EF4-FFF2-40B4-BE49-F238E27FC236}">
                  <a16:creationId xmlns:a16="http://schemas.microsoft.com/office/drawing/2014/main" xmlns="" id="{8C24A585-AF00-254C-9690-E877D382C66C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96">
            <a:extLst>
              <a:ext uri="{FF2B5EF4-FFF2-40B4-BE49-F238E27FC236}">
                <a16:creationId xmlns:a16="http://schemas.microsoft.com/office/drawing/2014/main" xmlns="" id="{4EE07FA7-0A07-7C47-B64B-9403CE24299B}"/>
              </a:ext>
            </a:extLst>
          </p:cNvPr>
          <p:cNvSpPr/>
          <p:nvPr/>
        </p:nvSpPr>
        <p:spPr>
          <a:xfrm>
            <a:off x="4124124" y="2664647"/>
            <a:ext cx="1142800" cy="1142956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" name="组合 97">
            <a:extLst>
              <a:ext uri="{FF2B5EF4-FFF2-40B4-BE49-F238E27FC236}">
                <a16:creationId xmlns:a16="http://schemas.microsoft.com/office/drawing/2014/main" xmlns="" id="{43AA84F0-3DEC-7A4E-8DDC-22AA491DFAD0}"/>
              </a:ext>
            </a:extLst>
          </p:cNvPr>
          <p:cNvGrpSpPr/>
          <p:nvPr/>
        </p:nvGrpSpPr>
        <p:grpSpPr>
          <a:xfrm>
            <a:off x="3868354" y="5127161"/>
            <a:ext cx="476167" cy="559572"/>
            <a:chOff x="2635250" y="3875088"/>
            <a:chExt cx="381000" cy="447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1" name="Freeform 22">
              <a:extLst>
                <a:ext uri="{FF2B5EF4-FFF2-40B4-BE49-F238E27FC236}">
                  <a16:creationId xmlns:a16="http://schemas.microsoft.com/office/drawing/2014/main" xmlns="" id="{6C2FCFC5-E701-4E40-A40F-9484AAD3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0200" y="3967163"/>
              <a:ext cx="146050" cy="168275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2" name="Freeform 23">
              <a:extLst>
                <a:ext uri="{FF2B5EF4-FFF2-40B4-BE49-F238E27FC236}">
                  <a16:creationId xmlns:a16="http://schemas.microsoft.com/office/drawing/2014/main" xmlns="" id="{E9F22E57-A71F-8C46-9243-854A5A177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3875088"/>
              <a:ext cx="87312" cy="106363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3" name="Freeform 24">
              <a:extLst>
                <a:ext uri="{FF2B5EF4-FFF2-40B4-BE49-F238E27FC236}">
                  <a16:creationId xmlns:a16="http://schemas.microsoft.com/office/drawing/2014/main" xmlns="" id="{BBF54AB5-F235-E04B-805A-280E9D35A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225" y="4071938"/>
              <a:ext cx="30162" cy="130175"/>
            </a:xfrm>
            <a:custGeom>
              <a:avLst/>
              <a:gdLst>
                <a:gd name="T0" fmla="*/ 9 w 19"/>
                <a:gd name="T1" fmla="*/ 0 h 82"/>
                <a:gd name="T2" fmla="*/ 0 w 19"/>
                <a:gd name="T3" fmla="*/ 68 h 82"/>
                <a:gd name="T4" fmla="*/ 9 w 19"/>
                <a:gd name="T5" fmla="*/ 82 h 82"/>
                <a:gd name="T6" fmla="*/ 19 w 19"/>
                <a:gd name="T7" fmla="*/ 68 h 82"/>
                <a:gd name="T8" fmla="*/ 9 w 1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2">
                  <a:moveTo>
                    <a:pt x="9" y="0"/>
                  </a:moveTo>
                  <a:lnTo>
                    <a:pt x="0" y="68"/>
                  </a:lnTo>
                  <a:lnTo>
                    <a:pt x="9" y="82"/>
                  </a:lnTo>
                  <a:lnTo>
                    <a:pt x="19" y="6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4" name="Freeform 25">
              <a:extLst>
                <a:ext uri="{FF2B5EF4-FFF2-40B4-BE49-F238E27FC236}">
                  <a16:creationId xmlns:a16="http://schemas.microsoft.com/office/drawing/2014/main" xmlns="" id="{E29316E1-92E7-844D-8EBC-E0F9E02F6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962400"/>
              <a:ext cx="161925" cy="263525"/>
            </a:xfrm>
            <a:custGeom>
              <a:avLst/>
              <a:gdLst>
                <a:gd name="T0" fmla="*/ 49 w 59"/>
                <a:gd name="T1" fmla="*/ 31 h 96"/>
                <a:gd name="T2" fmla="*/ 38 w 59"/>
                <a:gd name="T3" fmla="*/ 31 h 96"/>
                <a:gd name="T4" fmla="*/ 40 w 59"/>
                <a:gd name="T5" fmla="*/ 30 h 96"/>
                <a:gd name="T6" fmla="*/ 43 w 59"/>
                <a:gd name="T7" fmla="*/ 23 h 96"/>
                <a:gd name="T8" fmla="*/ 43 w 59"/>
                <a:gd name="T9" fmla="*/ 8 h 96"/>
                <a:gd name="T10" fmla="*/ 35 w 59"/>
                <a:gd name="T11" fmla="*/ 0 h 96"/>
                <a:gd name="T12" fmla="*/ 19 w 59"/>
                <a:gd name="T13" fmla="*/ 0 h 96"/>
                <a:gd name="T14" fmla="*/ 11 w 59"/>
                <a:gd name="T15" fmla="*/ 8 h 96"/>
                <a:gd name="T16" fmla="*/ 11 w 59"/>
                <a:gd name="T17" fmla="*/ 23 h 96"/>
                <a:gd name="T18" fmla="*/ 15 w 59"/>
                <a:gd name="T19" fmla="*/ 30 h 96"/>
                <a:gd name="T20" fmla="*/ 17 w 59"/>
                <a:gd name="T21" fmla="*/ 31 h 96"/>
                <a:gd name="T22" fmla="*/ 5 w 59"/>
                <a:gd name="T23" fmla="*/ 31 h 96"/>
                <a:gd name="T24" fmla="*/ 0 w 59"/>
                <a:gd name="T25" fmla="*/ 32 h 96"/>
                <a:gd name="T26" fmla="*/ 2 w 59"/>
                <a:gd name="T27" fmla="*/ 33 h 96"/>
                <a:gd name="T28" fmla="*/ 5 w 59"/>
                <a:gd name="T29" fmla="*/ 33 h 96"/>
                <a:gd name="T30" fmla="*/ 25 w 59"/>
                <a:gd name="T31" fmla="*/ 33 h 96"/>
                <a:gd name="T32" fmla="*/ 27 w 59"/>
                <a:gd name="T33" fmla="*/ 38 h 96"/>
                <a:gd name="T34" fmla="*/ 29 w 59"/>
                <a:gd name="T35" fmla="*/ 33 h 96"/>
                <a:gd name="T36" fmla="*/ 49 w 59"/>
                <a:gd name="T37" fmla="*/ 33 h 96"/>
                <a:gd name="T38" fmla="*/ 57 w 59"/>
                <a:gd name="T39" fmla="*/ 40 h 96"/>
                <a:gd name="T40" fmla="*/ 57 w 59"/>
                <a:gd name="T41" fmla="*/ 87 h 96"/>
                <a:gd name="T42" fmla="*/ 49 w 59"/>
                <a:gd name="T43" fmla="*/ 94 h 96"/>
                <a:gd name="T44" fmla="*/ 22 w 59"/>
                <a:gd name="T45" fmla="*/ 94 h 96"/>
                <a:gd name="T46" fmla="*/ 22 w 59"/>
                <a:gd name="T47" fmla="*/ 96 h 96"/>
                <a:gd name="T48" fmla="*/ 49 w 59"/>
                <a:gd name="T49" fmla="*/ 96 h 96"/>
                <a:gd name="T50" fmla="*/ 59 w 59"/>
                <a:gd name="T51" fmla="*/ 87 h 96"/>
                <a:gd name="T52" fmla="*/ 59 w 59"/>
                <a:gd name="T53" fmla="*/ 40 h 96"/>
                <a:gd name="T54" fmla="*/ 49 w 59"/>
                <a:gd name="T55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96">
                  <a:moveTo>
                    <a:pt x="49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8"/>
                    <a:pt x="43" y="26"/>
                    <a:pt x="43" y="2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39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1" y="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3" y="28"/>
                    <a:pt x="15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1"/>
                    <a:pt x="2" y="32"/>
                    <a:pt x="0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4" y="33"/>
                    <a:pt x="57" y="36"/>
                    <a:pt x="57" y="40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91"/>
                    <a:pt x="54" y="94"/>
                    <a:pt x="49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2"/>
                    <a:pt x="59" y="87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5" y="31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5" name="Freeform 26">
              <a:extLst>
                <a:ext uri="{FF2B5EF4-FFF2-40B4-BE49-F238E27FC236}">
                  <a16:creationId xmlns:a16="http://schemas.microsoft.com/office/drawing/2014/main" xmlns="" id="{B2A94A09-84AE-7744-A451-D41996302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4052888"/>
              <a:ext cx="174625" cy="269875"/>
            </a:xfrm>
            <a:custGeom>
              <a:avLst/>
              <a:gdLst>
                <a:gd name="T0" fmla="*/ 54 w 64"/>
                <a:gd name="T1" fmla="*/ 33 h 98"/>
                <a:gd name="T2" fmla="*/ 46 w 64"/>
                <a:gd name="T3" fmla="*/ 33 h 98"/>
                <a:gd name="T4" fmla="*/ 47 w 64"/>
                <a:gd name="T5" fmla="*/ 32 h 98"/>
                <a:gd name="T6" fmla="*/ 49 w 64"/>
                <a:gd name="T7" fmla="*/ 25 h 98"/>
                <a:gd name="T8" fmla="*/ 49 w 64"/>
                <a:gd name="T9" fmla="*/ 10 h 98"/>
                <a:gd name="T10" fmla="*/ 40 w 64"/>
                <a:gd name="T11" fmla="*/ 0 h 98"/>
                <a:gd name="T12" fmla="*/ 24 w 64"/>
                <a:gd name="T13" fmla="*/ 0 h 98"/>
                <a:gd name="T14" fmla="*/ 14 w 64"/>
                <a:gd name="T15" fmla="*/ 10 h 98"/>
                <a:gd name="T16" fmla="*/ 14 w 64"/>
                <a:gd name="T17" fmla="*/ 25 h 98"/>
                <a:gd name="T18" fmla="*/ 17 w 64"/>
                <a:gd name="T19" fmla="*/ 32 h 98"/>
                <a:gd name="T20" fmla="*/ 18 w 64"/>
                <a:gd name="T21" fmla="*/ 33 h 98"/>
                <a:gd name="T22" fmla="*/ 9 w 64"/>
                <a:gd name="T23" fmla="*/ 33 h 98"/>
                <a:gd name="T24" fmla="*/ 0 w 64"/>
                <a:gd name="T25" fmla="*/ 42 h 98"/>
                <a:gd name="T26" fmla="*/ 0 w 64"/>
                <a:gd name="T27" fmla="*/ 90 h 98"/>
                <a:gd name="T28" fmla="*/ 9 w 64"/>
                <a:gd name="T29" fmla="*/ 98 h 98"/>
                <a:gd name="T30" fmla="*/ 54 w 64"/>
                <a:gd name="T31" fmla="*/ 98 h 98"/>
                <a:gd name="T32" fmla="*/ 64 w 64"/>
                <a:gd name="T33" fmla="*/ 90 h 98"/>
                <a:gd name="T34" fmla="*/ 64 w 64"/>
                <a:gd name="T35" fmla="*/ 42 h 98"/>
                <a:gd name="T36" fmla="*/ 54 w 64"/>
                <a:gd name="T37" fmla="*/ 33 h 98"/>
                <a:gd name="T38" fmla="*/ 16 w 64"/>
                <a:gd name="T39" fmla="*/ 25 h 98"/>
                <a:gd name="T40" fmla="*/ 16 w 64"/>
                <a:gd name="T41" fmla="*/ 10 h 98"/>
                <a:gd name="T42" fmla="*/ 24 w 64"/>
                <a:gd name="T43" fmla="*/ 2 h 98"/>
                <a:gd name="T44" fmla="*/ 40 w 64"/>
                <a:gd name="T45" fmla="*/ 2 h 98"/>
                <a:gd name="T46" fmla="*/ 48 w 64"/>
                <a:gd name="T47" fmla="*/ 10 h 98"/>
                <a:gd name="T48" fmla="*/ 48 w 64"/>
                <a:gd name="T49" fmla="*/ 25 h 98"/>
                <a:gd name="T50" fmla="*/ 40 w 64"/>
                <a:gd name="T51" fmla="*/ 33 h 98"/>
                <a:gd name="T52" fmla="*/ 24 w 64"/>
                <a:gd name="T53" fmla="*/ 33 h 98"/>
                <a:gd name="T54" fmla="*/ 16 w 64"/>
                <a:gd name="T55" fmla="*/ 25 h 98"/>
                <a:gd name="T56" fmla="*/ 62 w 64"/>
                <a:gd name="T57" fmla="*/ 90 h 98"/>
                <a:gd name="T58" fmla="*/ 54 w 64"/>
                <a:gd name="T59" fmla="*/ 96 h 98"/>
                <a:gd name="T60" fmla="*/ 9 w 64"/>
                <a:gd name="T61" fmla="*/ 96 h 98"/>
                <a:gd name="T62" fmla="*/ 1 w 64"/>
                <a:gd name="T63" fmla="*/ 90 h 98"/>
                <a:gd name="T64" fmla="*/ 1 w 64"/>
                <a:gd name="T65" fmla="*/ 42 h 98"/>
                <a:gd name="T66" fmla="*/ 9 w 64"/>
                <a:gd name="T67" fmla="*/ 35 h 98"/>
                <a:gd name="T68" fmla="*/ 30 w 64"/>
                <a:gd name="T69" fmla="*/ 35 h 98"/>
                <a:gd name="T70" fmla="*/ 32 w 64"/>
                <a:gd name="T71" fmla="*/ 40 h 98"/>
                <a:gd name="T72" fmla="*/ 34 w 64"/>
                <a:gd name="T73" fmla="*/ 35 h 98"/>
                <a:gd name="T74" fmla="*/ 54 w 64"/>
                <a:gd name="T75" fmla="*/ 35 h 98"/>
                <a:gd name="T76" fmla="*/ 62 w 64"/>
                <a:gd name="T77" fmla="*/ 42 h 98"/>
                <a:gd name="T78" fmla="*/ 62 w 64"/>
                <a:gd name="T7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98">
                  <a:moveTo>
                    <a:pt x="54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30"/>
                    <a:pt x="49" y="28"/>
                    <a:pt x="49" y="2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4"/>
                    <a:pt x="14" y="1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8"/>
                    <a:pt x="15" y="30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0" y="37"/>
                    <a:pt x="0" y="4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98"/>
                    <a:pt x="9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8"/>
                    <a:pt x="64" y="94"/>
                    <a:pt x="64" y="90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0" y="33"/>
                    <a:pt x="54" y="33"/>
                  </a:cubicBezTo>
                  <a:close/>
                  <a:moveTo>
                    <a:pt x="16" y="25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5"/>
                    <a:pt x="20" y="2"/>
                    <a:pt x="2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4" y="2"/>
                    <a:pt x="48" y="5"/>
                    <a:pt x="48" y="1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4" y="33"/>
                    <a:pt x="40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0" y="33"/>
                    <a:pt x="16" y="30"/>
                    <a:pt x="16" y="25"/>
                  </a:cubicBezTo>
                  <a:close/>
                  <a:moveTo>
                    <a:pt x="62" y="90"/>
                  </a:moveTo>
                  <a:cubicBezTo>
                    <a:pt x="62" y="93"/>
                    <a:pt x="59" y="96"/>
                    <a:pt x="54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5" y="96"/>
                    <a:pt x="1" y="93"/>
                    <a:pt x="1" y="9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5" y="35"/>
                    <a:pt x="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9" y="35"/>
                    <a:pt x="62" y="38"/>
                    <a:pt x="62" y="42"/>
                  </a:cubicBezTo>
                  <a:lnTo>
                    <a:pt x="62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6" name="Freeform 27">
              <a:extLst>
                <a:ext uri="{FF2B5EF4-FFF2-40B4-BE49-F238E27FC236}">
                  <a16:creationId xmlns:a16="http://schemas.microsoft.com/office/drawing/2014/main" xmlns="" id="{62DA0782-A21E-6B43-A791-1844D864D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4171950"/>
              <a:ext cx="30162" cy="125413"/>
            </a:xfrm>
            <a:custGeom>
              <a:avLst/>
              <a:gdLst>
                <a:gd name="T0" fmla="*/ 0 w 19"/>
                <a:gd name="T1" fmla="*/ 65 h 79"/>
                <a:gd name="T2" fmla="*/ 10 w 19"/>
                <a:gd name="T3" fmla="*/ 79 h 79"/>
                <a:gd name="T4" fmla="*/ 19 w 19"/>
                <a:gd name="T5" fmla="*/ 65 h 79"/>
                <a:gd name="T6" fmla="*/ 10 w 19"/>
                <a:gd name="T7" fmla="*/ 0 h 79"/>
                <a:gd name="T8" fmla="*/ 0 w 19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9">
                  <a:moveTo>
                    <a:pt x="0" y="65"/>
                  </a:moveTo>
                  <a:lnTo>
                    <a:pt x="10" y="79"/>
                  </a:lnTo>
                  <a:lnTo>
                    <a:pt x="19" y="65"/>
                  </a:lnTo>
                  <a:lnTo>
                    <a:pt x="10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1" name="组合 104">
            <a:extLst>
              <a:ext uri="{FF2B5EF4-FFF2-40B4-BE49-F238E27FC236}">
                <a16:creationId xmlns:a16="http://schemas.microsoft.com/office/drawing/2014/main" xmlns="" id="{BAA05454-422D-1946-B956-82B4AAAA1E18}"/>
              </a:ext>
            </a:extLst>
          </p:cNvPr>
          <p:cNvGrpSpPr/>
          <p:nvPr/>
        </p:nvGrpSpPr>
        <p:grpSpPr>
          <a:xfrm rot="2700000">
            <a:off x="1502061" y="3926654"/>
            <a:ext cx="2589459" cy="1022083"/>
            <a:chOff x="6422835" y="1650423"/>
            <a:chExt cx="2071645" cy="817810"/>
          </a:xfrm>
        </p:grpSpPr>
        <p:sp>
          <p:nvSpPr>
            <p:cNvPr id="98" name="TextBox 122">
              <a:extLst>
                <a:ext uri="{FF2B5EF4-FFF2-40B4-BE49-F238E27FC236}">
                  <a16:creationId xmlns:a16="http://schemas.microsoft.com/office/drawing/2014/main" xmlns="" id="{3CB437E4-0285-8C45-8F44-D98E98D28B82}"/>
                </a:ext>
              </a:extLst>
            </p:cNvPr>
            <p:cNvSpPr txBox="1"/>
            <p:nvPr/>
          </p:nvSpPr>
          <p:spPr>
            <a:xfrm>
              <a:off x="6422835" y="2037270"/>
              <a:ext cx="2071645" cy="43096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Click here to add content, content to match the title. </a:t>
              </a:r>
            </a:p>
          </p:txBody>
        </p:sp>
        <p:sp>
          <p:nvSpPr>
            <p:cNvPr id="99" name="矩形 106">
              <a:extLst>
                <a:ext uri="{FF2B5EF4-FFF2-40B4-BE49-F238E27FC236}">
                  <a16:creationId xmlns:a16="http://schemas.microsoft.com/office/drawing/2014/main" xmlns="" id="{73286A0A-1C5E-C24D-8A51-4FA3A9790BDD}"/>
                </a:ext>
              </a:extLst>
            </p:cNvPr>
            <p:cNvSpPr/>
            <p:nvPr/>
          </p:nvSpPr>
          <p:spPr>
            <a:xfrm>
              <a:off x="7018520" y="1650423"/>
              <a:ext cx="1331848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text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0" name="直接连接符 107">
              <a:extLst>
                <a:ext uri="{FF2B5EF4-FFF2-40B4-BE49-F238E27FC236}">
                  <a16:creationId xmlns:a16="http://schemas.microsoft.com/office/drawing/2014/main" xmlns="" id="{05EFA2BB-FEEE-2444-91F2-A765D2D77C70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任意多边形 108">
            <a:extLst>
              <a:ext uri="{FF2B5EF4-FFF2-40B4-BE49-F238E27FC236}">
                <a16:creationId xmlns:a16="http://schemas.microsoft.com/office/drawing/2014/main" xmlns="" id="{87CAA1BA-83E6-7D40-BE34-419DC8C8AD6A}"/>
              </a:ext>
            </a:extLst>
          </p:cNvPr>
          <p:cNvSpPr/>
          <p:nvPr/>
        </p:nvSpPr>
        <p:spPr>
          <a:xfrm>
            <a:off x="3424159" y="3436139"/>
            <a:ext cx="2185605" cy="2185905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2" name="组合 109">
            <a:extLst>
              <a:ext uri="{FF2B5EF4-FFF2-40B4-BE49-F238E27FC236}">
                <a16:creationId xmlns:a16="http://schemas.microsoft.com/office/drawing/2014/main" xmlns="" id="{04463E4C-6947-1443-BFB5-3B4753B4CF37}"/>
              </a:ext>
            </a:extLst>
          </p:cNvPr>
          <p:cNvGrpSpPr/>
          <p:nvPr/>
        </p:nvGrpSpPr>
        <p:grpSpPr>
          <a:xfrm rot="2700000">
            <a:off x="8427068" y="2341423"/>
            <a:ext cx="2589457" cy="1011781"/>
            <a:chOff x="6414313" y="1641124"/>
            <a:chExt cx="2071645" cy="809567"/>
          </a:xfrm>
        </p:grpSpPr>
        <p:sp>
          <p:nvSpPr>
            <p:cNvPr id="103" name="TextBox 106">
              <a:extLst>
                <a:ext uri="{FF2B5EF4-FFF2-40B4-BE49-F238E27FC236}">
                  <a16:creationId xmlns:a16="http://schemas.microsoft.com/office/drawing/2014/main" xmlns="" id="{4EA90AB1-23B6-8F4E-80EB-169A42B6BCED}"/>
                </a:ext>
              </a:extLst>
            </p:cNvPr>
            <p:cNvSpPr txBox="1"/>
            <p:nvPr/>
          </p:nvSpPr>
          <p:spPr>
            <a:xfrm>
              <a:off x="6414313" y="2019728"/>
              <a:ext cx="2071645" cy="43096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Click here to add content, content to match the title. </a:t>
              </a:r>
            </a:p>
          </p:txBody>
        </p:sp>
        <p:sp>
          <p:nvSpPr>
            <p:cNvPr id="104" name="矩形 111">
              <a:extLst>
                <a:ext uri="{FF2B5EF4-FFF2-40B4-BE49-F238E27FC236}">
                  <a16:creationId xmlns:a16="http://schemas.microsoft.com/office/drawing/2014/main" xmlns="" id="{B60F756F-3602-E44C-9F31-9BCF8AA9DE26}"/>
                </a:ext>
              </a:extLst>
            </p:cNvPr>
            <p:cNvSpPr/>
            <p:nvPr/>
          </p:nvSpPr>
          <p:spPr>
            <a:xfrm>
              <a:off x="6423334" y="1641124"/>
              <a:ext cx="1679259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text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5" name="直接连接符 112">
              <a:extLst>
                <a:ext uri="{FF2B5EF4-FFF2-40B4-BE49-F238E27FC236}">
                  <a16:creationId xmlns:a16="http://schemas.microsoft.com/office/drawing/2014/main" xmlns="" id="{FB515C4B-AA06-DE4D-8233-FE1DBE98CEF7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任意多边形 113">
            <a:extLst>
              <a:ext uri="{FF2B5EF4-FFF2-40B4-BE49-F238E27FC236}">
                <a16:creationId xmlns:a16="http://schemas.microsoft.com/office/drawing/2014/main" xmlns="" id="{57E760DC-48EC-7242-887F-E88D6942F220}"/>
              </a:ext>
            </a:extLst>
          </p:cNvPr>
          <p:cNvSpPr/>
          <p:nvPr/>
        </p:nvSpPr>
        <p:spPr>
          <a:xfrm>
            <a:off x="6923766" y="1796082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3" name="组合 114">
            <a:extLst>
              <a:ext uri="{FF2B5EF4-FFF2-40B4-BE49-F238E27FC236}">
                <a16:creationId xmlns:a16="http://schemas.microsoft.com/office/drawing/2014/main" xmlns="" id="{21EB0087-295F-DC46-BBF3-01548D98B192}"/>
              </a:ext>
            </a:extLst>
          </p:cNvPr>
          <p:cNvGrpSpPr/>
          <p:nvPr/>
        </p:nvGrpSpPr>
        <p:grpSpPr>
          <a:xfrm>
            <a:off x="8087404" y="2449711"/>
            <a:ext cx="509896" cy="400828"/>
            <a:chOff x="5297488" y="2511425"/>
            <a:chExt cx="407988" cy="320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8" name="Freeform 34">
              <a:extLst>
                <a:ext uri="{FF2B5EF4-FFF2-40B4-BE49-F238E27FC236}">
                  <a16:creationId xmlns:a16="http://schemas.microsoft.com/office/drawing/2014/main" xmlns="" id="{99BEF26B-D0A3-9F4E-9028-5D3F51D0E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9" name="Freeform 35">
              <a:extLst>
                <a:ext uri="{FF2B5EF4-FFF2-40B4-BE49-F238E27FC236}">
                  <a16:creationId xmlns:a16="http://schemas.microsoft.com/office/drawing/2014/main" xmlns="" id="{91F3335C-1D0A-1843-B1BA-67223DBD2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0" name="Freeform 36">
              <a:extLst>
                <a:ext uri="{FF2B5EF4-FFF2-40B4-BE49-F238E27FC236}">
                  <a16:creationId xmlns:a16="http://schemas.microsoft.com/office/drawing/2014/main" xmlns="" id="{F1409E6F-A82C-B049-B406-6B79AD8B2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1" name="Freeform 37">
              <a:extLst>
                <a:ext uri="{FF2B5EF4-FFF2-40B4-BE49-F238E27FC236}">
                  <a16:creationId xmlns:a16="http://schemas.microsoft.com/office/drawing/2014/main" xmlns="" id="{132C9DFC-6F47-A647-AEA1-76C038B92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0242" name="Picture 2" descr="https://cf2.ppt-online.org/files2/slide/r/rv9kzEcQlCPRYafb3x2UWZjwOJHt81L5VyqNmMGDSI/slide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2192000" cy="68542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060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81" grpId="0" animBg="1"/>
      <p:bldP spid="89" grpId="0" animBg="1"/>
      <p:bldP spid="101" grpId="0" animBg="1"/>
      <p:bldP spid="1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hareslide.ru/img/tmb/5/478433/0b5ddb607d13e60271ca72af31480146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 ПРОФЕССИОНАЛЬНОГО СТАНДАРТА ПЕДАГОГА: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/>
              <a:t>   В наше время педагогу необходимо обладать:</a:t>
            </a:r>
          </a:p>
          <a:p>
            <a:pPr fontAlgn="base"/>
            <a:r>
              <a:rPr lang="ru-RU" dirty="0"/>
              <a:t>разносторонней образованностью;</a:t>
            </a:r>
          </a:p>
          <a:p>
            <a:pPr fontAlgn="base"/>
            <a:r>
              <a:rPr lang="ru-RU" dirty="0"/>
              <a:t>эрудицией;</a:t>
            </a:r>
          </a:p>
          <a:p>
            <a:pPr fontAlgn="base"/>
            <a:r>
              <a:rPr lang="ru-RU" dirty="0"/>
              <a:t>толерантностью;</a:t>
            </a:r>
          </a:p>
          <a:p>
            <a:pPr fontAlgn="base"/>
            <a:r>
              <a:rPr lang="ru-RU" dirty="0" err="1"/>
              <a:t>креативностью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информированностью;</a:t>
            </a:r>
          </a:p>
          <a:p>
            <a:pPr fontAlgn="base"/>
            <a:r>
              <a:rPr lang="ru-RU" dirty="0"/>
              <a:t>компетенцией.</a:t>
            </a:r>
          </a:p>
          <a:p>
            <a:endParaRPr lang="ru-RU" dirty="0"/>
          </a:p>
        </p:txBody>
      </p:sp>
      <p:pic>
        <p:nvPicPr>
          <p:cNvPr id="4" name="Рисунок 3" descr="Physics teacher in class Ð¤Ð¾ÑÐ¾ ÑÐ¾ ÑÑÐ¾ÐºÐ° - 149141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9979" y="2752627"/>
            <a:ext cx="4462021" cy="410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382FD8C4-2E6E-4CC7-B32E-C1C373412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0E3F93-642F-43D7-9354-FFD679BFA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FA1B51-5F8C-418B-9825-F89E8B01B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xmlns="" id="{0536083D-DA2D-4174-B788-510BB2356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xmlns="" id="{E1D6DC09-4A80-4FF5-AE6C-17D3DEB5B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109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7794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СТУПЕНИ ПРОФЕССИОНАЛЬНОГО РАЗВИТИЯ ПЕДАГОГА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008668"/>
            <a:ext cx="12038029" cy="60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Педагогическое мастерство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– это комплекс свойств личности, обеспечивающий высокий уровень самоорганизации профессиональной деятельности. </a:t>
            </a:r>
          </a:p>
          <a:p>
            <a:pPr>
              <a:buNone/>
            </a:pPr>
            <a:r>
              <a:rPr lang="ru-RU" dirty="0"/>
              <a:t>     К таким важным свойствам относятся: </a:t>
            </a:r>
          </a:p>
          <a:p>
            <a:r>
              <a:rPr lang="ru-RU" dirty="0"/>
              <a:t>гуманистическая направленность деятельности преподавателя, </a:t>
            </a:r>
          </a:p>
          <a:p>
            <a:r>
              <a:rPr lang="ru-RU" dirty="0"/>
              <a:t>его профессиональные знания, </a:t>
            </a:r>
          </a:p>
          <a:p>
            <a:r>
              <a:rPr lang="ru-RU" dirty="0"/>
              <a:t>педагогические способности,</a:t>
            </a:r>
          </a:p>
          <a:p>
            <a:r>
              <a:rPr lang="ru-RU" dirty="0"/>
              <a:t> педагогическая техника.  </a:t>
            </a:r>
          </a:p>
        </p:txBody>
      </p:sp>
      <p:pic>
        <p:nvPicPr>
          <p:cNvPr id="4" name="Рисунок 3" descr="teacher with his wand pointing isolated-no transparency blending Ð¤Ð¾ÑÐ¾ ÑÐ¾ ÑÑÐ¾ÐºÐ° - 2913865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6373" y="4149080"/>
            <a:ext cx="2448000" cy="24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profit-success.ru/wp-content/uploads/9/b/b/9bb52e867eea2c4e426dab91610964b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Slide 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671A4CD-310A-794A-8ECE-50D538BD7646}"/>
              </a:ext>
            </a:extLst>
          </p:cNvPr>
          <p:cNvGrpSpPr/>
          <p:nvPr/>
        </p:nvGrpSpPr>
        <p:grpSpPr>
          <a:xfrm>
            <a:off x="1355717" y="1822753"/>
            <a:ext cx="1049867" cy="1049867"/>
            <a:chOff x="1016000" y="1689100"/>
            <a:chExt cx="787400" cy="7874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8C1B06D1-9D27-414C-BECF-B02CC58E3BDC}"/>
                </a:ext>
              </a:extLst>
            </p:cNvPr>
            <p:cNvGrpSpPr/>
            <p:nvPr/>
          </p:nvGrpSpPr>
          <p:grpSpPr>
            <a:xfrm>
              <a:off x="1016000" y="1689100"/>
              <a:ext cx="787400" cy="787400"/>
              <a:chOff x="4343400" y="1854885"/>
              <a:chExt cx="457200" cy="45720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019DD0E3-D548-E14F-B423-C017ED644577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07AB0B8D-8596-A546-9F1A-D41182FA0740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D3903C33-7E4C-484D-8F83-794FC00C9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654" y="1960311"/>
              <a:ext cx="284092" cy="244978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49D8D569-4EC5-6C4A-A35E-06390A90692E}"/>
              </a:ext>
            </a:extLst>
          </p:cNvPr>
          <p:cNvGrpSpPr/>
          <p:nvPr/>
        </p:nvGrpSpPr>
        <p:grpSpPr>
          <a:xfrm>
            <a:off x="1107021" y="2847220"/>
            <a:ext cx="1547259" cy="1949967"/>
            <a:chOff x="3171825" y="2459015"/>
            <a:chExt cx="1219200" cy="153652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21680980-D510-A845-B3FC-D53E82094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64D77168-8F0F-184C-8202-F38C587F2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xmlns="" id="{2569B6CD-7279-324C-A021-C547CA512538}"/>
              </a:ext>
            </a:extLst>
          </p:cNvPr>
          <p:cNvGrpSpPr/>
          <p:nvPr/>
        </p:nvGrpSpPr>
        <p:grpSpPr>
          <a:xfrm>
            <a:off x="3463392" y="1822753"/>
            <a:ext cx="1049867" cy="1049867"/>
            <a:chOff x="2597150" y="1689100"/>
            <a:chExt cx="787400" cy="787400"/>
          </a:xfrm>
        </p:grpSpPr>
        <p:grpSp>
          <p:nvGrpSpPr>
            <p:cNvPr id="13" name="Group 13">
              <a:extLst>
                <a:ext uri="{FF2B5EF4-FFF2-40B4-BE49-F238E27FC236}">
                  <a16:creationId xmlns:a16="http://schemas.microsoft.com/office/drawing/2014/main" xmlns="" id="{E27608FE-8EC0-D347-97FA-58D507E9F943}"/>
                </a:ext>
              </a:extLst>
            </p:cNvPr>
            <p:cNvGrpSpPr/>
            <p:nvPr/>
          </p:nvGrpSpPr>
          <p:grpSpPr>
            <a:xfrm>
              <a:off x="2597150" y="1689100"/>
              <a:ext cx="787400" cy="787400"/>
              <a:chOff x="4343400" y="1854885"/>
              <a:chExt cx="457200" cy="457200"/>
            </a:xfrm>
          </p:grpSpPr>
          <p:sp>
            <p:nvSpPr>
              <p:cNvPr id="15" name="Oval 15">
                <a:extLst>
                  <a:ext uri="{FF2B5EF4-FFF2-40B4-BE49-F238E27FC236}">
                    <a16:creationId xmlns:a16="http://schemas.microsoft.com/office/drawing/2014/main" xmlns="" id="{EAA7841C-7AA8-4243-B3BE-55D29526B254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Oval 16">
                <a:extLst>
                  <a:ext uri="{FF2B5EF4-FFF2-40B4-BE49-F238E27FC236}">
                    <a16:creationId xmlns:a16="http://schemas.microsoft.com/office/drawing/2014/main" xmlns="" id="{85CD68A4-0C3C-824F-A6FA-AB20F163BD02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xmlns="" id="{8F44946F-7A4F-0643-9CD2-9367F0AE9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775" y="1970605"/>
              <a:ext cx="286150" cy="224390"/>
            </a:xfrm>
            <a:custGeom>
              <a:avLst/>
              <a:gdLst/>
              <a:ahLst/>
              <a:cxnLst>
                <a:cxn ang="0">
                  <a:pos x="45" y="14"/>
                </a:cxn>
                <a:cxn ang="0">
                  <a:pos x="32" y="10"/>
                </a:cxn>
                <a:cxn ang="0">
                  <a:pos x="18" y="14"/>
                </a:cxn>
                <a:cxn ang="0">
                  <a:pos x="0" y="14"/>
                </a:cxn>
                <a:cxn ang="0">
                  <a:pos x="64" y="14"/>
                </a:cxn>
                <a:cxn ang="0">
                  <a:pos x="0" y="15"/>
                </a:cxn>
                <a:cxn ang="0">
                  <a:pos x="18" y="20"/>
                </a:cxn>
                <a:cxn ang="0">
                  <a:pos x="2" y="22"/>
                </a:cxn>
                <a:cxn ang="0">
                  <a:pos x="9" y="35"/>
                </a:cxn>
                <a:cxn ang="0">
                  <a:pos x="1" y="36"/>
                </a:cxn>
                <a:cxn ang="0">
                  <a:pos x="0" y="28"/>
                </a:cxn>
                <a:cxn ang="0">
                  <a:pos x="8" y="27"/>
                </a:cxn>
                <a:cxn ang="0">
                  <a:pos x="9" y="35"/>
                </a:cxn>
                <a:cxn ang="0">
                  <a:pos x="15" y="50"/>
                </a:cxn>
                <a:cxn ang="0">
                  <a:pos x="7" y="49"/>
                </a:cxn>
                <a:cxn ang="0">
                  <a:pos x="8" y="41"/>
                </a:cxn>
                <a:cxn ang="0">
                  <a:pos x="16" y="42"/>
                </a:cxn>
                <a:cxn ang="0">
                  <a:pos x="23" y="35"/>
                </a:cxn>
                <a:cxn ang="0">
                  <a:pos x="15" y="36"/>
                </a:cxn>
                <a:cxn ang="0">
                  <a:pos x="13" y="28"/>
                </a:cxn>
                <a:cxn ang="0">
                  <a:pos x="21" y="27"/>
                </a:cxn>
                <a:cxn ang="0">
                  <a:pos x="23" y="35"/>
                </a:cxn>
                <a:cxn ang="0">
                  <a:pos x="28" y="50"/>
                </a:cxn>
                <a:cxn ang="0">
                  <a:pos x="20" y="49"/>
                </a:cxn>
                <a:cxn ang="0">
                  <a:pos x="21" y="41"/>
                </a:cxn>
                <a:cxn ang="0">
                  <a:pos x="29" y="42"/>
                </a:cxn>
                <a:cxn ang="0">
                  <a:pos x="36" y="35"/>
                </a:cxn>
                <a:cxn ang="0">
                  <a:pos x="28" y="36"/>
                </a:cxn>
                <a:cxn ang="0">
                  <a:pos x="27" y="28"/>
                </a:cxn>
                <a:cxn ang="0">
                  <a:pos x="35" y="27"/>
                </a:cxn>
                <a:cxn ang="0">
                  <a:pos x="36" y="35"/>
                </a:cxn>
                <a:cxn ang="0">
                  <a:pos x="42" y="50"/>
                </a:cxn>
                <a:cxn ang="0">
                  <a:pos x="34" y="49"/>
                </a:cxn>
                <a:cxn ang="0">
                  <a:pos x="35" y="41"/>
                </a:cxn>
                <a:cxn ang="0">
                  <a:pos x="43" y="42"/>
                </a:cxn>
                <a:cxn ang="0">
                  <a:pos x="50" y="35"/>
                </a:cxn>
                <a:cxn ang="0">
                  <a:pos x="42" y="36"/>
                </a:cxn>
                <a:cxn ang="0">
                  <a:pos x="41" y="28"/>
                </a:cxn>
                <a:cxn ang="0">
                  <a:pos x="49" y="27"/>
                </a:cxn>
                <a:cxn ang="0">
                  <a:pos x="50" y="35"/>
                </a:cxn>
                <a:cxn ang="0">
                  <a:pos x="61" y="22"/>
                </a:cxn>
                <a:cxn ang="0">
                  <a:pos x="45" y="20"/>
                </a:cxn>
                <a:cxn ang="0">
                  <a:pos x="64" y="15"/>
                </a:cxn>
                <a:cxn ang="0">
                  <a:pos x="57" y="49"/>
                </a:cxn>
                <a:cxn ang="0">
                  <a:pos x="49" y="50"/>
                </a:cxn>
                <a:cxn ang="0">
                  <a:pos x="48" y="42"/>
                </a:cxn>
                <a:cxn ang="0">
                  <a:pos x="56" y="41"/>
                </a:cxn>
                <a:cxn ang="0">
                  <a:pos x="57" y="49"/>
                </a:cxn>
                <a:cxn ang="0">
                  <a:pos x="63" y="36"/>
                </a:cxn>
                <a:cxn ang="0">
                  <a:pos x="55" y="35"/>
                </a:cxn>
                <a:cxn ang="0">
                  <a:pos x="56" y="27"/>
                </a:cxn>
                <a:cxn ang="0">
                  <a:pos x="64" y="28"/>
                </a:cxn>
              </a:cxnLst>
              <a:rect l="0" t="0" r="r" b="b"/>
              <a:pathLst>
                <a:path w="64" h="50">
                  <a:moveTo>
                    <a:pt x="6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4" y="10"/>
                    <a:pt x="32" y="10"/>
                  </a:cubicBezTo>
                  <a:cubicBezTo>
                    <a:pt x="19" y="10"/>
                    <a:pt x="18" y="12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0"/>
                    <a:pt x="32" y="0"/>
                  </a:cubicBezTo>
                  <a:cubicBezTo>
                    <a:pt x="59" y="0"/>
                    <a:pt x="64" y="11"/>
                    <a:pt x="64" y="14"/>
                  </a:cubicBezTo>
                  <a:close/>
                  <a:moveTo>
                    <a:pt x="0" y="2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lose/>
                  <a:moveTo>
                    <a:pt x="9" y="35"/>
                  </a:moveTo>
                  <a:cubicBezTo>
                    <a:pt x="9" y="36"/>
                    <a:pt x="8" y="36"/>
                    <a:pt x="8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9" y="27"/>
                    <a:pt x="9" y="28"/>
                  </a:cubicBezTo>
                  <a:lnTo>
                    <a:pt x="9" y="35"/>
                  </a:lnTo>
                  <a:close/>
                  <a:moveTo>
                    <a:pt x="16" y="49"/>
                  </a:moveTo>
                  <a:cubicBezTo>
                    <a:pt x="16" y="49"/>
                    <a:pt x="15" y="50"/>
                    <a:pt x="15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49"/>
                    <a:pt x="7" y="49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8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6" y="41"/>
                    <a:pt x="16" y="42"/>
                  </a:cubicBezTo>
                  <a:lnTo>
                    <a:pt x="16" y="49"/>
                  </a:lnTo>
                  <a:close/>
                  <a:moveTo>
                    <a:pt x="23" y="35"/>
                  </a:moveTo>
                  <a:cubicBezTo>
                    <a:pt x="23" y="36"/>
                    <a:pt x="22" y="36"/>
                    <a:pt x="2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4" y="27"/>
                    <a:pt x="15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3" y="27"/>
                    <a:pt x="23" y="28"/>
                  </a:cubicBezTo>
                  <a:lnTo>
                    <a:pt x="23" y="35"/>
                  </a:lnTo>
                  <a:close/>
                  <a:moveTo>
                    <a:pt x="29" y="49"/>
                  </a:moveTo>
                  <a:cubicBezTo>
                    <a:pt x="29" y="49"/>
                    <a:pt x="29" y="50"/>
                    <a:pt x="28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49"/>
                    <a:pt x="20" y="49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1"/>
                    <a:pt x="21" y="41"/>
                    <a:pt x="21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2"/>
                  </a:cubicBezTo>
                  <a:lnTo>
                    <a:pt x="29" y="49"/>
                  </a:lnTo>
                  <a:close/>
                  <a:moveTo>
                    <a:pt x="36" y="35"/>
                  </a:moveTo>
                  <a:cubicBezTo>
                    <a:pt x="36" y="36"/>
                    <a:pt x="36" y="36"/>
                    <a:pt x="35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7" y="36"/>
                    <a:pt x="27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8"/>
                  </a:cubicBezTo>
                  <a:lnTo>
                    <a:pt x="36" y="35"/>
                  </a:lnTo>
                  <a:close/>
                  <a:moveTo>
                    <a:pt x="43" y="49"/>
                  </a:moveTo>
                  <a:cubicBezTo>
                    <a:pt x="43" y="49"/>
                    <a:pt x="43" y="50"/>
                    <a:pt x="42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4" y="49"/>
                    <a:pt x="34" y="49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5" y="41"/>
                    <a:pt x="35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3" y="41"/>
                    <a:pt x="43" y="42"/>
                  </a:cubicBezTo>
                  <a:lnTo>
                    <a:pt x="43" y="49"/>
                  </a:lnTo>
                  <a:close/>
                  <a:moveTo>
                    <a:pt x="50" y="35"/>
                  </a:moveTo>
                  <a:cubicBezTo>
                    <a:pt x="50" y="36"/>
                    <a:pt x="50" y="36"/>
                    <a:pt x="49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5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8"/>
                  </a:cubicBezTo>
                  <a:lnTo>
                    <a:pt x="50" y="35"/>
                  </a:lnTo>
                  <a:close/>
                  <a:moveTo>
                    <a:pt x="64" y="20"/>
                  </a:moveTo>
                  <a:cubicBezTo>
                    <a:pt x="64" y="21"/>
                    <a:pt x="63" y="22"/>
                    <a:pt x="61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6" y="22"/>
                    <a:pt x="45" y="21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64" y="15"/>
                    <a:pt x="64" y="15"/>
                    <a:pt x="64" y="15"/>
                  </a:cubicBezTo>
                  <a:lnTo>
                    <a:pt x="64" y="20"/>
                  </a:lnTo>
                  <a:close/>
                  <a:moveTo>
                    <a:pt x="57" y="49"/>
                  </a:moveTo>
                  <a:cubicBezTo>
                    <a:pt x="57" y="49"/>
                    <a:pt x="56" y="50"/>
                    <a:pt x="56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8" y="49"/>
                    <a:pt x="48" y="49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1"/>
                    <a:pt x="48" y="41"/>
                    <a:pt x="49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7" y="41"/>
                    <a:pt x="57" y="42"/>
                  </a:cubicBezTo>
                  <a:lnTo>
                    <a:pt x="57" y="49"/>
                  </a:lnTo>
                  <a:close/>
                  <a:moveTo>
                    <a:pt x="64" y="35"/>
                  </a:moveTo>
                  <a:cubicBezTo>
                    <a:pt x="64" y="36"/>
                    <a:pt x="63" y="36"/>
                    <a:pt x="63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5" y="27"/>
                    <a:pt x="56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4" y="27"/>
                    <a:pt x="64" y="28"/>
                  </a:cubicBezTo>
                  <a:lnTo>
                    <a:pt x="64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xmlns="" id="{CA3F21DF-DE44-D64A-829B-CFD6B26BD38C}"/>
              </a:ext>
            </a:extLst>
          </p:cNvPr>
          <p:cNvGrpSpPr/>
          <p:nvPr/>
        </p:nvGrpSpPr>
        <p:grpSpPr>
          <a:xfrm>
            <a:off x="3214696" y="2847220"/>
            <a:ext cx="1547259" cy="1949967"/>
            <a:chOff x="1388111" y="2459015"/>
            <a:chExt cx="1219200" cy="1536522"/>
          </a:xfrm>
        </p:grpSpPr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xmlns="" id="{8A785149-2749-5641-A210-DDE343C7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9">
              <a:extLst>
                <a:ext uri="{FF2B5EF4-FFF2-40B4-BE49-F238E27FC236}">
                  <a16:creationId xmlns:a16="http://schemas.microsoft.com/office/drawing/2014/main" xmlns="" id="{6AE558C0-34E8-C847-9B2E-6909A08F1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xmlns="" id="{B0FBDEA9-9723-5946-8C32-D2266FA37501}"/>
              </a:ext>
            </a:extLst>
          </p:cNvPr>
          <p:cNvGrpSpPr/>
          <p:nvPr/>
        </p:nvGrpSpPr>
        <p:grpSpPr>
          <a:xfrm>
            <a:off x="5571067" y="1822753"/>
            <a:ext cx="1049867" cy="1049867"/>
            <a:chOff x="4178300" y="1689100"/>
            <a:chExt cx="787400" cy="787400"/>
          </a:xfrm>
        </p:grpSpPr>
        <p:grpSp>
          <p:nvGrpSpPr>
            <p:cNvPr id="21" name="Group 22">
              <a:extLst>
                <a:ext uri="{FF2B5EF4-FFF2-40B4-BE49-F238E27FC236}">
                  <a16:creationId xmlns:a16="http://schemas.microsoft.com/office/drawing/2014/main" xmlns="" id="{AE067047-17ED-0042-B3CD-4755C1B36047}"/>
                </a:ext>
              </a:extLst>
            </p:cNvPr>
            <p:cNvGrpSpPr/>
            <p:nvPr/>
          </p:nvGrpSpPr>
          <p:grpSpPr>
            <a:xfrm>
              <a:off x="4178300" y="1689100"/>
              <a:ext cx="787400" cy="787400"/>
              <a:chOff x="4343400" y="1854885"/>
              <a:chExt cx="457200" cy="457200"/>
            </a:xfrm>
          </p:grpSpPr>
          <p:sp>
            <p:nvSpPr>
              <p:cNvPr id="23" name="Oval 24">
                <a:extLst>
                  <a:ext uri="{FF2B5EF4-FFF2-40B4-BE49-F238E27FC236}">
                    <a16:creationId xmlns:a16="http://schemas.microsoft.com/office/drawing/2014/main" xmlns="" id="{4A2A5270-29A5-2D4C-A1D7-1C41B419E977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Oval 25">
                <a:extLst>
                  <a:ext uri="{FF2B5EF4-FFF2-40B4-BE49-F238E27FC236}">
                    <a16:creationId xmlns:a16="http://schemas.microsoft.com/office/drawing/2014/main" xmlns="" id="{4D0E82FC-FDAA-5D4B-8E33-4F761C2A0DE1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3">
              <a:extLst>
                <a:ext uri="{FF2B5EF4-FFF2-40B4-BE49-F238E27FC236}">
                  <a16:creationId xmlns:a16="http://schemas.microsoft.com/office/drawing/2014/main" xmlns="" id="{02282448-A85A-9940-A4D3-13BC01695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954" y="1979868"/>
              <a:ext cx="284092" cy="205864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Group 26">
            <a:extLst>
              <a:ext uri="{FF2B5EF4-FFF2-40B4-BE49-F238E27FC236}">
                <a16:creationId xmlns:a16="http://schemas.microsoft.com/office/drawing/2014/main" xmlns="" id="{AA51DE34-B574-204E-A4F5-DF0421DDFD28}"/>
              </a:ext>
            </a:extLst>
          </p:cNvPr>
          <p:cNvGrpSpPr/>
          <p:nvPr/>
        </p:nvGrpSpPr>
        <p:grpSpPr>
          <a:xfrm>
            <a:off x="5322371" y="2847220"/>
            <a:ext cx="1547259" cy="1949967"/>
            <a:chOff x="1388111" y="2459015"/>
            <a:chExt cx="1219200" cy="1536522"/>
          </a:xfrm>
        </p:grpSpPr>
        <p:sp>
          <p:nvSpPr>
            <p:cNvPr id="26" name="Freeform: Shape 27">
              <a:extLst>
                <a:ext uri="{FF2B5EF4-FFF2-40B4-BE49-F238E27FC236}">
                  <a16:creationId xmlns:a16="http://schemas.microsoft.com/office/drawing/2014/main" xmlns="" id="{F3DF0746-20EF-E149-AC81-64E68D383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xmlns="" id="{227E1181-394E-B348-B948-D79DB9383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Group 30">
            <a:extLst>
              <a:ext uri="{FF2B5EF4-FFF2-40B4-BE49-F238E27FC236}">
                <a16:creationId xmlns:a16="http://schemas.microsoft.com/office/drawing/2014/main" xmlns="" id="{466CEC11-56CE-2A41-9A7A-E51575734232}"/>
              </a:ext>
            </a:extLst>
          </p:cNvPr>
          <p:cNvGrpSpPr/>
          <p:nvPr/>
        </p:nvGrpSpPr>
        <p:grpSpPr>
          <a:xfrm>
            <a:off x="7678741" y="1822753"/>
            <a:ext cx="1049867" cy="1049867"/>
            <a:chOff x="5759450" y="1689100"/>
            <a:chExt cx="787400" cy="787400"/>
          </a:xfrm>
        </p:grpSpPr>
        <p:grpSp>
          <p:nvGrpSpPr>
            <p:cNvPr id="29" name="Group 31">
              <a:extLst>
                <a:ext uri="{FF2B5EF4-FFF2-40B4-BE49-F238E27FC236}">
                  <a16:creationId xmlns:a16="http://schemas.microsoft.com/office/drawing/2014/main" xmlns="" id="{118E5217-E072-2C4C-AD2C-3D4AB135F5CA}"/>
                </a:ext>
              </a:extLst>
            </p:cNvPr>
            <p:cNvGrpSpPr/>
            <p:nvPr/>
          </p:nvGrpSpPr>
          <p:grpSpPr>
            <a:xfrm>
              <a:off x="5759450" y="1689100"/>
              <a:ext cx="787400" cy="787400"/>
              <a:chOff x="4343400" y="1854885"/>
              <a:chExt cx="457200" cy="457200"/>
            </a:xfrm>
          </p:grpSpPr>
          <p:sp>
            <p:nvSpPr>
              <p:cNvPr id="31" name="Oval 33">
                <a:extLst>
                  <a:ext uri="{FF2B5EF4-FFF2-40B4-BE49-F238E27FC236}">
                    <a16:creationId xmlns:a16="http://schemas.microsoft.com/office/drawing/2014/main" xmlns="" id="{DC91552F-6EE7-7740-9AD6-26F10564EB4A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34">
                <a:extLst>
                  <a:ext uri="{FF2B5EF4-FFF2-40B4-BE49-F238E27FC236}">
                    <a16:creationId xmlns:a16="http://schemas.microsoft.com/office/drawing/2014/main" xmlns="" id="{61BF5840-CEC1-A445-8403-669B37DA9F6B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: Shape 32">
              <a:extLst>
                <a:ext uri="{FF2B5EF4-FFF2-40B4-BE49-F238E27FC236}">
                  <a16:creationId xmlns:a16="http://schemas.microsoft.com/office/drawing/2014/main" xmlns="" id="{F7424034-6CC0-4246-A1F2-C2B7CDAA9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661" y="1960311"/>
              <a:ext cx="244978" cy="24497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Group 35">
            <a:extLst>
              <a:ext uri="{FF2B5EF4-FFF2-40B4-BE49-F238E27FC236}">
                <a16:creationId xmlns:a16="http://schemas.microsoft.com/office/drawing/2014/main" xmlns="" id="{16491007-AE5E-B648-B1BE-703B3DC69790}"/>
              </a:ext>
            </a:extLst>
          </p:cNvPr>
          <p:cNvGrpSpPr/>
          <p:nvPr/>
        </p:nvGrpSpPr>
        <p:grpSpPr>
          <a:xfrm flipH="1">
            <a:off x="7430045" y="2847220"/>
            <a:ext cx="1547259" cy="1949967"/>
            <a:chOff x="3171825" y="2459015"/>
            <a:chExt cx="1219200" cy="1536522"/>
          </a:xfrm>
        </p:grpSpPr>
        <p:sp>
          <p:nvSpPr>
            <p:cNvPr id="34" name="Freeform: Shape 36">
              <a:extLst>
                <a:ext uri="{FF2B5EF4-FFF2-40B4-BE49-F238E27FC236}">
                  <a16:creationId xmlns:a16="http://schemas.microsoft.com/office/drawing/2014/main" xmlns="" id="{5EC93C6A-B1DE-6649-A624-2C5A85FB1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7">
              <a:extLst>
                <a:ext uri="{FF2B5EF4-FFF2-40B4-BE49-F238E27FC236}">
                  <a16:creationId xmlns:a16="http://schemas.microsoft.com/office/drawing/2014/main" xmlns="" id="{4CDE7535-9041-CE48-94F6-862A62FC6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Group 39">
            <a:extLst>
              <a:ext uri="{FF2B5EF4-FFF2-40B4-BE49-F238E27FC236}">
                <a16:creationId xmlns:a16="http://schemas.microsoft.com/office/drawing/2014/main" xmlns="" id="{03F37059-CC62-7F47-87FE-CE284FDD29D3}"/>
              </a:ext>
            </a:extLst>
          </p:cNvPr>
          <p:cNvGrpSpPr/>
          <p:nvPr/>
        </p:nvGrpSpPr>
        <p:grpSpPr>
          <a:xfrm>
            <a:off x="9786416" y="1822753"/>
            <a:ext cx="1049867" cy="1049867"/>
            <a:chOff x="7340600" y="1689100"/>
            <a:chExt cx="787400" cy="787400"/>
          </a:xfrm>
        </p:grpSpPr>
        <p:grpSp>
          <p:nvGrpSpPr>
            <p:cNvPr id="37" name="Group 40">
              <a:extLst>
                <a:ext uri="{FF2B5EF4-FFF2-40B4-BE49-F238E27FC236}">
                  <a16:creationId xmlns:a16="http://schemas.microsoft.com/office/drawing/2014/main" xmlns="" id="{DF529922-157C-714D-81DA-84EA4FCB762D}"/>
                </a:ext>
              </a:extLst>
            </p:cNvPr>
            <p:cNvGrpSpPr/>
            <p:nvPr/>
          </p:nvGrpSpPr>
          <p:grpSpPr>
            <a:xfrm>
              <a:off x="7340600" y="1689100"/>
              <a:ext cx="787400" cy="787400"/>
              <a:chOff x="4343400" y="1854885"/>
              <a:chExt cx="457200" cy="457200"/>
            </a:xfrm>
          </p:grpSpPr>
          <p:sp>
            <p:nvSpPr>
              <p:cNvPr id="39" name="Oval 42">
                <a:extLst>
                  <a:ext uri="{FF2B5EF4-FFF2-40B4-BE49-F238E27FC236}">
                    <a16:creationId xmlns:a16="http://schemas.microsoft.com/office/drawing/2014/main" xmlns="" id="{A25B7585-9597-604D-8F24-83EE257D15C1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Oval 43">
                <a:extLst>
                  <a:ext uri="{FF2B5EF4-FFF2-40B4-BE49-F238E27FC236}">
                    <a16:creationId xmlns:a16="http://schemas.microsoft.com/office/drawing/2014/main" xmlns="" id="{1BE87A02-F9A0-C049-8D7B-6729B8C2262E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: Shape 41">
              <a:extLst>
                <a:ext uri="{FF2B5EF4-FFF2-40B4-BE49-F238E27FC236}">
                  <a16:creationId xmlns:a16="http://schemas.microsoft.com/office/drawing/2014/main" xmlns="" id="{939E277E-6D95-1F4D-A97B-87DE2880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6665" y="1979869"/>
              <a:ext cx="255270" cy="20586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Group 44">
            <a:extLst>
              <a:ext uri="{FF2B5EF4-FFF2-40B4-BE49-F238E27FC236}">
                <a16:creationId xmlns:a16="http://schemas.microsoft.com/office/drawing/2014/main" xmlns="" id="{24F36F4F-3B5D-104E-AA52-AA1ED07E6BDE}"/>
              </a:ext>
            </a:extLst>
          </p:cNvPr>
          <p:cNvGrpSpPr/>
          <p:nvPr/>
        </p:nvGrpSpPr>
        <p:grpSpPr>
          <a:xfrm flipH="1">
            <a:off x="9537720" y="2847220"/>
            <a:ext cx="1547259" cy="1949967"/>
            <a:chOff x="3171825" y="2459015"/>
            <a:chExt cx="1219200" cy="1536522"/>
          </a:xfrm>
        </p:grpSpPr>
        <p:sp>
          <p:nvSpPr>
            <p:cNvPr id="42" name="Freeform: Shape 45">
              <a:extLst>
                <a:ext uri="{FF2B5EF4-FFF2-40B4-BE49-F238E27FC236}">
                  <a16:creationId xmlns:a16="http://schemas.microsoft.com/office/drawing/2014/main" xmlns="" id="{D9CB586B-89BF-F04B-99E9-F07007216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46">
              <a:extLst>
                <a:ext uri="{FF2B5EF4-FFF2-40B4-BE49-F238E27FC236}">
                  <a16:creationId xmlns:a16="http://schemas.microsoft.com/office/drawing/2014/main" xmlns="" id="{FD90023B-B6A0-FA4A-8A42-D161C84F7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63">
            <a:extLst>
              <a:ext uri="{FF2B5EF4-FFF2-40B4-BE49-F238E27FC236}">
                <a16:creationId xmlns:a16="http://schemas.microsoft.com/office/drawing/2014/main" xmlns="" id="{653A6AE7-B501-F348-A373-E769636B3739}"/>
              </a:ext>
            </a:extLst>
          </p:cNvPr>
          <p:cNvGrpSpPr/>
          <p:nvPr/>
        </p:nvGrpSpPr>
        <p:grpSpPr>
          <a:xfrm>
            <a:off x="1064335" y="4797187"/>
            <a:ext cx="1632628" cy="1053938"/>
            <a:chOff x="1064335" y="4682887"/>
            <a:chExt cx="1632628" cy="1053938"/>
          </a:xfrm>
        </p:grpSpPr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xmlns="" id="{108ECC95-6066-4747-B120-A12EC72C6F10}"/>
                </a:ext>
              </a:extLst>
            </p:cNvPr>
            <p:cNvSpPr txBox="1"/>
            <p:nvPr/>
          </p:nvSpPr>
          <p:spPr>
            <a:xfrm>
              <a:off x="106433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Add title text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50">
              <a:extLst>
                <a:ext uri="{FF2B5EF4-FFF2-40B4-BE49-F238E27FC236}">
                  <a16:creationId xmlns:a16="http://schemas.microsoft.com/office/drawing/2014/main" xmlns="" id="{21FF1077-D325-3143-9932-3FC53AE9DC34}"/>
                </a:ext>
              </a:extLst>
            </p:cNvPr>
            <p:cNvSpPr txBox="1">
              <a:spLocks/>
            </p:cNvSpPr>
            <p:nvPr/>
          </p:nvSpPr>
          <p:spPr>
            <a:xfrm>
              <a:off x="106433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add content, content to match the title.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68">
            <a:extLst>
              <a:ext uri="{FF2B5EF4-FFF2-40B4-BE49-F238E27FC236}">
                <a16:creationId xmlns:a16="http://schemas.microsoft.com/office/drawing/2014/main" xmlns="" id="{74CACE81-2F63-D24B-B553-AB8D48C430F5}"/>
              </a:ext>
            </a:extLst>
          </p:cNvPr>
          <p:cNvGrpSpPr/>
          <p:nvPr/>
        </p:nvGrpSpPr>
        <p:grpSpPr>
          <a:xfrm>
            <a:off x="3172010" y="4797187"/>
            <a:ext cx="1632628" cy="1053938"/>
            <a:chOff x="3172010" y="4682887"/>
            <a:chExt cx="1632628" cy="1053938"/>
          </a:xfrm>
        </p:grpSpPr>
        <p:sp>
          <p:nvSpPr>
            <p:cNvPr id="48" name="TextBox 52">
              <a:extLst>
                <a:ext uri="{FF2B5EF4-FFF2-40B4-BE49-F238E27FC236}">
                  <a16:creationId xmlns:a16="http://schemas.microsoft.com/office/drawing/2014/main" xmlns="" id="{C7F2AE0E-136B-DB49-981C-B5DAA42D8145}"/>
                </a:ext>
              </a:extLst>
            </p:cNvPr>
            <p:cNvSpPr txBox="1"/>
            <p:nvPr/>
          </p:nvSpPr>
          <p:spPr>
            <a:xfrm>
              <a:off x="3172010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Add title text</a:t>
              </a:r>
              <a:endPara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53">
              <a:extLst>
                <a:ext uri="{FF2B5EF4-FFF2-40B4-BE49-F238E27FC236}">
                  <a16:creationId xmlns:a16="http://schemas.microsoft.com/office/drawing/2014/main" xmlns="" id="{6F5DD0EB-05AA-934E-A5D1-7B81C5B3F078}"/>
                </a:ext>
              </a:extLst>
            </p:cNvPr>
            <p:cNvSpPr txBox="1">
              <a:spLocks/>
            </p:cNvSpPr>
            <p:nvPr/>
          </p:nvSpPr>
          <p:spPr>
            <a:xfrm>
              <a:off x="3172010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add content, content to match the title.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9">
            <a:extLst>
              <a:ext uri="{FF2B5EF4-FFF2-40B4-BE49-F238E27FC236}">
                <a16:creationId xmlns:a16="http://schemas.microsoft.com/office/drawing/2014/main" xmlns="" id="{C77AF43E-E00B-C14E-808B-CF65F354E918}"/>
              </a:ext>
            </a:extLst>
          </p:cNvPr>
          <p:cNvGrpSpPr/>
          <p:nvPr/>
        </p:nvGrpSpPr>
        <p:grpSpPr>
          <a:xfrm>
            <a:off x="5279685" y="4797187"/>
            <a:ext cx="1632628" cy="1053938"/>
            <a:chOff x="5279685" y="4682887"/>
            <a:chExt cx="1632628" cy="1053938"/>
          </a:xfrm>
        </p:grpSpPr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xmlns="" id="{08524556-A9A8-D142-A96A-DAFF189696AF}"/>
                </a:ext>
              </a:extLst>
            </p:cNvPr>
            <p:cNvSpPr txBox="1"/>
            <p:nvPr/>
          </p:nvSpPr>
          <p:spPr>
            <a:xfrm>
              <a:off x="527968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Add title text</a:t>
              </a:r>
              <a:endPara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xmlns="" id="{72C33E5D-0FB5-C34F-8C2B-111D8A825F55}"/>
                </a:ext>
              </a:extLst>
            </p:cNvPr>
            <p:cNvSpPr txBox="1">
              <a:spLocks/>
            </p:cNvSpPr>
            <p:nvPr/>
          </p:nvSpPr>
          <p:spPr>
            <a:xfrm>
              <a:off x="527968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add content, content to match the title.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70">
            <a:extLst>
              <a:ext uri="{FF2B5EF4-FFF2-40B4-BE49-F238E27FC236}">
                <a16:creationId xmlns:a16="http://schemas.microsoft.com/office/drawing/2014/main" xmlns="" id="{B0C06BF2-1255-0640-AE98-8814456087D8}"/>
              </a:ext>
            </a:extLst>
          </p:cNvPr>
          <p:cNvGrpSpPr/>
          <p:nvPr/>
        </p:nvGrpSpPr>
        <p:grpSpPr>
          <a:xfrm>
            <a:off x="7374765" y="4797187"/>
            <a:ext cx="1632628" cy="1053938"/>
            <a:chOff x="7374765" y="4682887"/>
            <a:chExt cx="1632628" cy="1053938"/>
          </a:xfrm>
        </p:grpSpPr>
        <p:sp>
          <p:nvSpPr>
            <p:cNvPr id="54" name="TextBox 58">
              <a:extLst>
                <a:ext uri="{FF2B5EF4-FFF2-40B4-BE49-F238E27FC236}">
                  <a16:creationId xmlns:a16="http://schemas.microsoft.com/office/drawing/2014/main" xmlns="" id="{6A3C9776-F048-A347-8734-ACABE80368DE}"/>
                </a:ext>
              </a:extLst>
            </p:cNvPr>
            <p:cNvSpPr txBox="1"/>
            <p:nvPr/>
          </p:nvSpPr>
          <p:spPr>
            <a:xfrm>
              <a:off x="7374765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Add title text</a:t>
              </a:r>
              <a:endParaRPr lang="zh-CN" altLang="en-US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9">
              <a:extLst>
                <a:ext uri="{FF2B5EF4-FFF2-40B4-BE49-F238E27FC236}">
                  <a16:creationId xmlns:a16="http://schemas.microsoft.com/office/drawing/2014/main" xmlns="" id="{E4BE603C-8EEE-4845-B407-B24440F17CF0}"/>
                </a:ext>
              </a:extLst>
            </p:cNvPr>
            <p:cNvSpPr txBox="1">
              <a:spLocks/>
            </p:cNvSpPr>
            <p:nvPr/>
          </p:nvSpPr>
          <p:spPr>
            <a:xfrm>
              <a:off x="7374765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add content, content to match the title.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xmlns="" id="{76E9CCD1-30C2-1142-A1DE-54F744E6997E}"/>
              </a:ext>
            </a:extLst>
          </p:cNvPr>
          <p:cNvGrpSpPr/>
          <p:nvPr/>
        </p:nvGrpSpPr>
        <p:grpSpPr>
          <a:xfrm>
            <a:off x="9495034" y="4797187"/>
            <a:ext cx="1632628" cy="1053938"/>
            <a:chOff x="9495034" y="4682887"/>
            <a:chExt cx="1632628" cy="1053938"/>
          </a:xfrm>
        </p:grpSpPr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xmlns="" id="{6376FAB9-E5FA-8349-B718-276D0FF70620}"/>
                </a:ext>
              </a:extLst>
            </p:cNvPr>
            <p:cNvSpPr txBox="1"/>
            <p:nvPr/>
          </p:nvSpPr>
          <p:spPr>
            <a:xfrm>
              <a:off x="9495034" y="4682887"/>
              <a:ext cx="1632628" cy="46793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Add title text</a:t>
              </a:r>
              <a:endParaRPr lang="zh-CN" altLang="en-US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xmlns="" id="{C2F93BB6-35BE-B24B-BC2B-AD8D7F53E6E7}"/>
                </a:ext>
              </a:extLst>
            </p:cNvPr>
            <p:cNvSpPr txBox="1">
              <a:spLocks/>
            </p:cNvSpPr>
            <p:nvPr/>
          </p:nvSpPr>
          <p:spPr>
            <a:xfrm>
              <a:off x="9495034" y="5150817"/>
              <a:ext cx="1620033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add content, content to match the title.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/>
              </a:r>
              <a:b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</a:b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266" name="Picture 2" descr="https://salonfifi.ru/wp-content/uploads/0/0/5/00534fc09b7dc982a19c0af6bcdd79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1" y="-38101"/>
            <a:ext cx="12188829" cy="68961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064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https://fsd.multiurok.ru/html/2022/04/01/s_62468499e272f/phpHBrGHd_Doklad-na-pedsovet-professionalnoe-razvitie-pedagoga_html_16bb2b2c919cb4c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http://images.myshared.ru/10/994856/slide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image3.slideserve.com/5932306/slide10-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ACF"/>
      </a:accent1>
      <a:accent2>
        <a:srgbClr val="FE454A"/>
      </a:accent2>
      <a:accent3>
        <a:srgbClr val="A5A5A5"/>
      </a:accent3>
      <a:accent4>
        <a:srgbClr val="FFC200"/>
      </a:accent4>
      <a:accent5>
        <a:srgbClr val="907BF1"/>
      </a:accent5>
      <a:accent6>
        <a:srgbClr val="008B8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299</Words>
  <Application>Microsoft Office PowerPoint</Application>
  <PresentationFormat>Произвольный</PresentationFormat>
  <Paragraphs>50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Профессиональный рост учителя в современном образовательном пространстве</vt:lpstr>
      <vt:lpstr>Слайд 2</vt:lpstr>
      <vt:lpstr>СТУПЕНИ ПРОФЕССИОНАЛЬНОГО РАЗВИТИЯ ПЕДАГОГА</vt:lpstr>
      <vt:lpstr>Педагогическое мастерство</vt:lpstr>
      <vt:lpstr>Слайд 5</vt:lpstr>
      <vt:lpstr>Slide title</vt:lpstr>
      <vt:lpstr>Слайд 7</vt:lpstr>
      <vt:lpstr>Слайд 8</vt:lpstr>
      <vt:lpstr>Слайд 9</vt:lpstr>
      <vt:lpstr>Слайд 10</vt:lpstr>
      <vt:lpstr>Педагогические способности включают в себя:</vt:lpstr>
      <vt:lpstr>Slide title</vt:lpstr>
      <vt:lpstr>Слайд 13</vt:lpstr>
      <vt:lpstr>ИЗ ПРОФЕССИОНАЛЬНОГО СТАНДАРТА ПЕДАГОГА: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Microsoft Office User</dc:creator>
  <cp:lastModifiedBy>Пользователь</cp:lastModifiedBy>
  <cp:revision>13</cp:revision>
  <dcterms:created xsi:type="dcterms:W3CDTF">2023-02-12T09:25:47Z</dcterms:created>
  <dcterms:modified xsi:type="dcterms:W3CDTF">2023-02-15T17:49:55Z</dcterms:modified>
</cp:coreProperties>
</file>