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57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84826C-A8BD-48FC-8CF7-764AF4504EDE}" type="datetimeFigureOut">
              <a:rPr lang="ru-RU" smtClean="0"/>
              <a:pPr/>
              <a:t>13.06.2023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7D0F53-3A78-4A44-A8B6-0293766803D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84826C-A8BD-48FC-8CF7-764AF4504EDE}" type="datetimeFigureOut">
              <a:rPr lang="ru-RU" smtClean="0"/>
              <a:pPr/>
              <a:t>13.06.2023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7D0F53-3A78-4A44-A8B6-0293766803D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84826C-A8BD-48FC-8CF7-764AF4504EDE}" type="datetimeFigureOut">
              <a:rPr lang="ru-RU" smtClean="0"/>
              <a:pPr/>
              <a:t>13.06.2023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7D0F53-3A78-4A44-A8B6-0293766803D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84826C-A8BD-48FC-8CF7-764AF4504EDE}" type="datetimeFigureOut">
              <a:rPr lang="ru-RU" smtClean="0"/>
              <a:pPr/>
              <a:t>13.06.2023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7D0F53-3A78-4A44-A8B6-0293766803D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84826C-A8BD-48FC-8CF7-764AF4504EDE}" type="datetimeFigureOut">
              <a:rPr lang="ru-RU" smtClean="0"/>
              <a:pPr/>
              <a:t>13.06.2023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7D0F53-3A78-4A44-A8B6-0293766803D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84826C-A8BD-48FC-8CF7-764AF4504EDE}" type="datetimeFigureOut">
              <a:rPr lang="ru-RU" smtClean="0"/>
              <a:pPr/>
              <a:t>13.06.2023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7D0F53-3A78-4A44-A8B6-0293766803D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84826C-A8BD-48FC-8CF7-764AF4504EDE}" type="datetimeFigureOut">
              <a:rPr lang="ru-RU" smtClean="0"/>
              <a:pPr/>
              <a:t>13.06.2023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7D0F53-3A78-4A44-A8B6-0293766803D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84826C-A8BD-48FC-8CF7-764AF4504EDE}" type="datetimeFigureOut">
              <a:rPr lang="ru-RU" smtClean="0"/>
              <a:pPr/>
              <a:t>13.06.2023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7D0F53-3A78-4A44-A8B6-0293766803D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84826C-A8BD-48FC-8CF7-764AF4504EDE}" type="datetimeFigureOut">
              <a:rPr lang="ru-RU" smtClean="0"/>
              <a:pPr/>
              <a:t>13.06.2023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7D0F53-3A78-4A44-A8B6-0293766803D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84826C-A8BD-48FC-8CF7-764AF4504EDE}" type="datetimeFigureOut">
              <a:rPr lang="ru-RU" smtClean="0"/>
              <a:pPr/>
              <a:t>13.06.2023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7D0F53-3A78-4A44-A8B6-0293766803D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84826C-A8BD-48FC-8CF7-764AF4504EDE}" type="datetimeFigureOut">
              <a:rPr lang="ru-RU" smtClean="0"/>
              <a:pPr/>
              <a:t>13.06.2023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7D0F53-3A78-4A44-A8B6-0293766803D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384826C-A8BD-48FC-8CF7-764AF4504EDE}" type="datetimeFigureOut">
              <a:rPr lang="ru-RU" smtClean="0"/>
              <a:pPr/>
              <a:t>13.06.2023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7D0F53-3A78-4A44-A8B6-0293766803D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026" name="Picture 2" descr="C:\Users\1\Downloads\WhatsApp Image 2023-03-13 at 11.16.19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99281" y="0"/>
            <a:ext cx="7545437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Users\1\Downloads\WhatsApp Image 2023-03-13 at 11.16.16.jpe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00250" y="0"/>
            <a:ext cx="51435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C:\Users\1\Downloads\WhatsApp Image 2023-03-13 at 11.16.15 (1).jpe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C:\Users\1\Downloads\WhatsApp Image 2023-03-13 at 11.16.15 (2).jpe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0"/>
            <a:ext cx="792088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C:\Users\1\Downloads\WhatsApp Image 2023-03-13 at 11.16.15.jpe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47664" y="0"/>
            <a:ext cx="612068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C:\Users\1\Downloads\WhatsApp Image 2023-03-13 at 11.16.14 (2).jpe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1640" y="0"/>
            <a:ext cx="684076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C:\Users\1\Downloads\WhatsApp Image 2023-03-13 at 11.16.14.jpe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5616" y="0"/>
            <a:ext cx="6840759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C:\Users\1\Downloads\WhatsApp Image 2023-03-13 at 11.16.13 (3).jpe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C:\Users\1\Downloads\WhatsApp Image 2023-03-13 at 11.16.13 (1).jpe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C:\Users\1\Downloads\WhatsApp Image 2023-03-13 at 11.16.13.jpe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396536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C:\Users\1\Downloads\WhatsApp Image 2023-03-13 at 11.16.12 (1).jpe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710140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1\Downloads\WhatsApp Image 2023-03-13 at 11.16.18 (2).jpe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0"/>
            <a:ext cx="8496944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C:\Users\1\Downloads\WhatsApp Image 2023-03-13 at 11.16.12.jpe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C:\Users\1\Downloads\WhatsApp Image 2023-03-13 at 11.16.11.jpe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C:\Users\1\Downloads\2021-01-02 15-41-2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90737" y="0"/>
            <a:ext cx="51435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C:\Users\1\Downloads\2021-01-02 15-44-57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39751" y="0"/>
            <a:ext cx="4464497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C:\Users\1\Downloads\2021-01-02 15-45-37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00250" y="0"/>
            <a:ext cx="51435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C:\Users\1\Downloads\2021-01-02 15-15-4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43187" y="0"/>
            <a:ext cx="3857625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C:\Users\1\Downloads\2021-01-02 14-35-48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43187" y="0"/>
            <a:ext cx="3857625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C:\Users\1\Downloads\2021-01-02 14-09-37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00250" y="0"/>
            <a:ext cx="51435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C:\Users\1\Downloads\WhatsApp Image 2023-03-13 at 11.16.21 (2).jpe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97283" y="0"/>
            <a:ext cx="5149433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C:\Users\1\Downloads\WhatsApp Image 2023-03-13 at 11.16.20 (1).jpe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1\Downloads\WhatsApp Image 2023-03-13 at 11.16.18 (1).jpe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 descr="C:\Users\1\Downloads\WhatsApp Image 2023-03-13 at 11.16.20.jpe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59735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 descr="C:\Users\1\Downloads\WhatsApp Image 2023-03-13 at 11.16.19 (2).jpe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32656"/>
            <a:ext cx="9144000" cy="604867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1" name="Picture 3" descr="C:\Users\1\Desktop\ОЛЕНЬЯ БАЛКА\WhatsApp Image 2023-02-13 at 17.58.56.jpe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51720" y="0"/>
            <a:ext cx="504056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 descr="C:\Users\1\Downloads\WhatsApp Image 2023-03-13 at 12.03.03.jpe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1\Downloads\WhatsApp Image 2023-03-13 at 11.16.17 (1).jpe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1\Downloads\WhatsApp Image 2023-03-13 at 11.16.17 (2).jpe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1\Downloads\WhatsApp Image 2023-03-13 at 11.16.17.jpe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1\Downloads\WhatsApp Image 2023-03-13 at 11.16.16 (3).jpe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1\Downloads\WhatsApp Image 2023-03-13 at 11.16.16 (2).jpe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5656" y="0"/>
            <a:ext cx="6192688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1\Downloads\WhatsApp Image 2023-03-13 at 11.16.16 (1).jpe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00250" y="0"/>
            <a:ext cx="51435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85</TotalTime>
  <Words>0</Words>
  <Application>Microsoft Office PowerPoint</Application>
  <PresentationFormat>Экран (4:3)</PresentationFormat>
  <Paragraphs>0</Paragraphs>
  <Slides>33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33</vt:i4>
      </vt:variant>
    </vt:vector>
  </HeadingPairs>
  <TitlesOfParts>
    <vt:vector size="34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1</dc:creator>
  <cp:lastModifiedBy>1</cp:lastModifiedBy>
  <cp:revision>9</cp:revision>
  <dcterms:created xsi:type="dcterms:W3CDTF">2023-03-13T07:45:57Z</dcterms:created>
  <dcterms:modified xsi:type="dcterms:W3CDTF">2023-06-13T11:47:49Z</dcterms:modified>
</cp:coreProperties>
</file>