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1" r:id="rId3"/>
    <p:sldId id="262" r:id="rId4"/>
    <p:sldId id="264" r:id="rId5"/>
    <p:sldId id="258" r:id="rId6"/>
    <p:sldId id="259" r:id="rId7"/>
    <p:sldId id="260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76279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63575" y="3226820"/>
            <a:ext cx="3859795" cy="304801"/>
          </a:xfrm>
        </p:spPr>
        <p:txBody>
          <a:bodyPr anchor="b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7" name="Rectangle 16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/>
            </a:lvl1pPr>
          </a:lstStyle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434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5945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2683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554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8501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TextBox 10"/>
          <p:cNvSpPr txBox="1"/>
          <p:nvPr/>
        </p:nvSpPr>
        <p:spPr bwMode="gray">
          <a:xfrm>
            <a:off x="898295" y="603589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705137" y="261378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705034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86515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14393"/>
            <a:ext cx="8825659" cy="1012664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Rectangle 23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3182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2404477"/>
            <a:ext cx="8825659" cy="178870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8587" y="5024967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4196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8868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20744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1246"/>
            <a:ext cx="2691242" cy="158376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20745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42840"/>
            <a:ext cx="2691242" cy="155217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7"/>
            <a:ext cx="3050438" cy="92140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18992"/>
            <a:ext cx="2691242" cy="157601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09107"/>
            <a:ext cx="3054127" cy="89634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744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9228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97430"/>
            <a:ext cx="1409965" cy="4729626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97429"/>
            <a:ext cx="6247546" cy="47296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Rectangle 17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069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98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4"/>
            <a:ext cx="4351023" cy="2283823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332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368" y="2603500"/>
            <a:ext cx="4828744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1" y="2603500"/>
            <a:ext cx="4825159" cy="33777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9317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36063"/>
            <a:ext cx="48251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212326"/>
            <a:ext cx="4825158" cy="280747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1" y="2603499"/>
            <a:ext cx="4825160" cy="60882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212327"/>
            <a:ext cx="4825159" cy="280747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2422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923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808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2846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2" y="1143000"/>
            <a:ext cx="3227192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287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Oval 4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Oval 3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Oval 3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Oval 48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407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42C5A3CE-E5B9-40CC-997A-3987451D842E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20" name="Rectangle 19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6843394D-329C-43E8-806B-6BA4D5703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948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621793"/>
            <a:ext cx="10467068" cy="2889504"/>
          </a:xfrm>
        </p:spPr>
        <p:txBody>
          <a:bodyPr/>
          <a:lstStyle/>
          <a:p>
            <a:pPr algn="ctr"/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должен быть крылатым и обязательно с мечтой»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25896" y="4389120"/>
            <a:ext cx="5596127" cy="1947672"/>
          </a:xfrm>
        </p:spPr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Винницкая Татьяна Владимировна</a:t>
            </a:r>
            <a:b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Педагог-организатор, учитель Истории</a:t>
            </a:r>
            <a:b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«Новоалексеевская школа» администрации Волновахского района</a:t>
            </a:r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4337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учителя глазами ученика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" y="2331720"/>
            <a:ext cx="11814048" cy="42519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обучающихся  5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 был проведен устный опрос. Ученикам на перемене был задан вопрос: «Каким должен быть учитель?».</a:t>
            </a:r>
          </a:p>
        </p:txBody>
      </p:sp>
      <p:sp>
        <p:nvSpPr>
          <p:cNvPr id="5" name="Овал 4"/>
          <p:cNvSpPr/>
          <p:nvPr/>
        </p:nvSpPr>
        <p:spPr>
          <a:xfrm>
            <a:off x="4059936" y="3758184"/>
            <a:ext cx="3493008" cy="238658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добрым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58368" y="2976372"/>
            <a:ext cx="4114800" cy="20299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ласковым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626352" y="2985516"/>
            <a:ext cx="4264152" cy="20299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хорошим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2296" y="4828032"/>
            <a:ext cx="3459480" cy="20299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умным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071104" y="4828032"/>
            <a:ext cx="3758184" cy="20299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внимательным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612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идеального учителя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168" y="2350008"/>
            <a:ext cx="11832336" cy="42885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Кем для ребенка является учитель? Человеком, который дает знания или человеком, который учит находить новые знания и использовать их в своей жизни? Мне ближе вторая позиция, потому что учитель должен быть не просто «кладезем знаний», а проводником к ним. Человеком, который проживет вместе с учеником счастливые и печальные моменты школьной жизни. Человеком, который поможет найти ответ на любой вопрос, даже самый сокровенный. </a:t>
            </a:r>
          </a:p>
          <a:p>
            <a:pPr marL="0" indent="0" algn="ctr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Учитель должен идти в ногу со временем: использовать в своей работе инновации, различные методики, должен в совершенстве владеть преподаваемым материалом. Но любовь и доверие детей невозможно завоевать, вооружившись только современными методиками. Нужен нелегкий и упорный труд души. Главное – научиться видеть и ценить в ребенке ту неповторимую индивидуальность, которая отличает его от других, суметь обеспечить свободу самовыражения его личности. Одним словом, учитель должен быть ЧЕЛОВЕКОМ С БОЛЬШОЙ БУКВЫ. 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– это человек, несущий детям доброе, разумное, вечное. Человек, оставляющий негатив за порогом школы, как бы тяжело не было на душе. Учитель должен помнить народную мудрость: «Как аукнется, так и откликнется». Потому что, от учителя во многом  зависит, что нам откликнется в недалеком будущем.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005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9184" y="2139696"/>
            <a:ext cx="6739128" cy="443484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точно и метко написал об учителе известный писатель С.Л.Соловейчик: «Он артист, но его слушатели и зрители не аплодируют ему. Он – скульптор, но его труда никто не видит. Он – врач, но его пациенты редко благодарят его за лечение и далеко не всегда хотят лечиться. Где же ему взять силы для каждодневного вдохновения? Только в самом себе, только в сознании величия своего дела». Профессия учителя – это и труд, и призвание. </a:t>
            </a:r>
          </a:p>
        </p:txBody>
      </p:sp>
      <p:pic>
        <p:nvPicPr>
          <p:cNvPr id="1026" name="Picture 2" descr="http://multiurok.ru/img/191783/image_5c4334039e6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784" y="2368296"/>
            <a:ext cx="4645152" cy="42702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8005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12648"/>
            <a:ext cx="8761413" cy="1600200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чем заключается роль современного учителя?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016" y="1673352"/>
            <a:ext cx="11878056" cy="504748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«Самым важным явлением в школе, самым поучительным предметом, самым живым примером для ученика является сам учитель. </a:t>
            </a:r>
            <a: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олицетворённый метод обучения, само воплощение принципа воспитания». </a:t>
            </a:r>
            <a: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Дистервег </a:t>
            </a:r>
            <a: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утверждал, </a:t>
            </a:r>
            <a:r>
              <a:rPr lang="ru-RU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роли и личности учителя во все времена уделялось большое внимание в обществе. Еще вчера учитель вместе с дополнительной литературой они были главными источниками знаний, и слово учителя было истиной в последней инстанции. </a:t>
            </a:r>
            <a: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 такой учитель и какова его роль? Что включается в понятие “роль учителя”? </a:t>
            </a:r>
            <a: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лицо</a:t>
            </a:r>
            <a:r>
              <a:rPr lang="ru-RU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которое обучает чему-нибудь</a:t>
            </a:r>
            <a: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учителя — это «совокупность нормативно одобренных предписаний (требований), предъявляемых к профессиональному поведению педагогического работника, которое контролируется представлением его самого и окружающих об этой роли, о необходимых действиях в конкретной педагогической ситуации</a:t>
            </a:r>
            <a: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это человек с твердой жизненной позицией, сам социально активный, уважающий порядок, умеющий вести конструктивный диалог, работающий постоянно над повышением своего кругозора, формирующий научный тип мышления у своих учеников, развивающий творческие личностные качества детей, придающий особое значение формированию базовых умений, обеспечивающих возможность планировать свои действия, нацеленные на достижение определенного результата, формирование навыков здорового образа жизни и социального здоровья. </a:t>
            </a:r>
          </a:p>
        </p:txBody>
      </p:sp>
    </p:spTree>
    <p:extLst>
      <p:ext uri="{BB962C8B-B14F-4D97-AF65-F5344CB8AC3E}">
        <p14:creationId xmlns:p14="http://schemas.microsoft.com/office/powerpoint/2010/main" val="2023806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1005840"/>
            <a:ext cx="8761413" cy="749808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примеров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профессиональной деятельности талантливых педагогов, создающих и демонстрирующих свой уникальный педагогический опыт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24" y="2350008"/>
            <a:ext cx="4114800" cy="44439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829" y="2286000"/>
            <a:ext cx="4189571" cy="45079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47249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18872"/>
            <a:ext cx="10360152" cy="36758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Размышляя на данную тему, невольно у каждого из нас в сознании вырисовывается свой образ современного учителя. Мне видится портрет современного учителя таким: это, прежде всего успешная личность, мотивированная на качественный труд, творчество, непрерывное духовное, профессиональное, социальное и культурное развитие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dirty="0"/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Современному учителю необходимо быть творческой личностью, быть грамотным в своей области, уметь пользоваться информационно-коммуникационными технологиями, постоянно заниматься самообразованием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заключении хотелось бы отметить, что современный, квалифицированный, компетентный учитель – это центральная фигура в развитии страны.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936" y="3374136"/>
            <a:ext cx="8860536" cy="3574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5681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себе</a:t>
            </a:r>
            <a:endParaRPr lang="ru-RU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" y="2139696"/>
            <a:ext cx="6446520" cy="452628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Добрый день!</a:t>
            </a:r>
            <a:b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Зовут меня Винницкая Татьяна Владимировна. </a:t>
            </a:r>
            <a:b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Мне 26 лет. Живу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работаю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селе Новоалексеевка, Волновахского района. Село наше небольшое,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очень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красивое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уютное.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Я очень люблю гулять по улицам и паркам моего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села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люблю путешествовать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открывать для себя новые, интересные  места. Но я всегда с нетерпеньем жду встречи с любимым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селом!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мой дом, мои друзья, моя школа!</a:t>
            </a:r>
          </a:p>
          <a:p>
            <a:pPr marL="0" indent="0" algn="ctr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«Новоалексеевская школа» –это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моя школа! Моя, потому, что в ней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работала моя бабушка, училась моя мама и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потому, что в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ней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работаю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я. </a:t>
            </a:r>
            <a:b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Своей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работой я стараюсь сделать так, чтобы каждый из моих учеников и их родителей мог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гордостью сказать: «Это моя школа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604" y="2286000"/>
            <a:ext cx="3409526" cy="4270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1094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idx="1"/>
          </p:nvPr>
        </p:nvSpPr>
        <p:spPr>
          <a:xfrm>
            <a:off x="412115" y="2313431"/>
            <a:ext cx="7159117" cy="395020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работаю с детьми, и это настоящее счастье, удовольствие, творчество и самовыражение. Но одновременно с этим - огромная ответственность и труд, умноженные на терпение и взаимное уважение. Каждый день я открываю школьную дверь и захожу в класс. Вновь звенит звонок и ко мне обращаются взоры моих учеников. Их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ясные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добрые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любопытные глаза  оценивают каждый мой взгляд, жест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поступок. Они многого ожидают от меня!..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403" y="2048256"/>
            <a:ext cx="3857625" cy="48097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4621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Педагогическое кредо</a:t>
            </a:r>
            <a:endParaRPr lang="ru-RU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1480" y="2603500"/>
            <a:ext cx="11420856" cy="3879596"/>
          </a:xfrm>
        </p:spPr>
        <p:txBody>
          <a:bodyPr/>
          <a:lstStyle/>
          <a:p>
            <a:pPr marL="137160" indent="0" algn="ctr">
              <a:buNone/>
            </a:pPr>
            <a:r>
              <a:rPr lang="ru-RU" b="1" i="1" dirty="0"/>
              <a:t>«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долготерпит, милосердствует, любовь не завидует, любовь не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превозносится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 гордится, не бесчинствует, не ищет своего, не раздражается, не мыслит зла, не радуется неправде, а сорадуется истине; все покрывает, всему верит, всего надеется, все переносит. </a:t>
            </a:r>
          </a:p>
          <a:p>
            <a:pPr marL="137160" indent="0" algn="ctr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никогда не перестает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b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Святой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Апостол Павел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7951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" y="2093976"/>
            <a:ext cx="11622024" cy="4599432"/>
          </a:xfrm>
        </p:spPr>
        <p:txBody>
          <a:bodyPr>
            <a:normAutofit lnSpcReduction="10000"/>
          </a:bodyPr>
          <a:lstStyle/>
          <a:p>
            <a:pPr marL="137160" indent="0" algn="ctr">
              <a:buNone/>
            </a:pPr>
            <a:r>
              <a:rPr lang="ru-RU" sz="2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Чтобы </a:t>
            </a: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хорошим преподавателем, нужно любить то, что преподаешь, и любить тех, кому преподаешь. </a:t>
            </a:r>
          </a:p>
          <a:p>
            <a:pPr marL="0" indent="0" algn="ctr">
              <a:buNone/>
            </a:pP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ru-RU" sz="2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В</a:t>
            </a: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Ключевский </a:t>
            </a:r>
          </a:p>
          <a:p>
            <a:pPr marL="0" indent="0" algn="ctr">
              <a:buNone/>
            </a:pPr>
            <a:r>
              <a:rPr lang="ru-RU" sz="2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Если </a:t>
            </a: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имеет только любовь к делу, он будет хороший учитель. Если учитель имеет </a:t>
            </a:r>
            <a:r>
              <a:rPr lang="ru-RU" sz="2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только </a:t>
            </a: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ученику, как отец, мать, - он будет лучше того учителя, который прочел все книги, но не имеет любви ни к делу, ни к ученикам. Если учитель соединяет в себе любовь к делу и к ученикам, он - совершенный учитель. </a:t>
            </a:r>
          </a:p>
          <a:p>
            <a:pPr marL="0" indent="0" algn="ctr">
              <a:buNone/>
            </a:pPr>
            <a:r>
              <a:rPr lang="ru-RU" sz="2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Л</a:t>
            </a: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Толстой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940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idx="4294967295"/>
          </p:nvPr>
        </p:nvSpPr>
        <p:spPr>
          <a:xfrm>
            <a:off x="1" y="100584"/>
            <a:ext cx="7370063" cy="660184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мире не достойных профессий. Каждую работу надо выполнять добросовестно, творчески и тогда тебя ждёт успех. Человек должен быть не только профессионалом в работе, а стремиться быть всесторонне развитым, культурным, а для этого он должен уметь организовать свой досуг, всю жизнь учиться, познавая 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мир.</a:t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Относиться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людям, к жизни, к собственному будущему можно по-разному: работать с энтузиазмом или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вполсилы,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заботиться о пользе дела или только о себе, идти навстречу трудностям или прятаться от них, занимать позицию активную или просто удобную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Свою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в сфере образования я начала более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двух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назад.</a:t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не легка, ответственна, но я ее выбрала. И этот выбор был не спонтанный, а осознанный, придуманный. Считаю, что образование - одна из главных функций человеческой жизни. Оно делает человека человеком, создает условия для развития общества, для диалога между поколениями. И то, как мой ученик распорядится тем наследием, культурой и ценностями, которые ему достались, во многом зависит от меня и от тех, кто сегодня стоит у школьной доски.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808" y="1344168"/>
            <a:ext cx="4462272" cy="53582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8567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1118624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я выбрала именно эту профессию?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592" y="2304288"/>
            <a:ext cx="11850624" cy="4352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«Все профессии хороши – выбирай на вкус». Под таким призывом всегда неизменно вставал вопрос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выборе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удущей профессии, пожалуй, перед каждым выпускником школы.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моей будущей профессии был предопределен, пожалуй, с самого детства. Я любила играть «в школу» то с куклами, то с подружками. Мне нравилось быть учителем: что-то объяснять, выставлять оценки в «журнал».</a:t>
            </a:r>
          </a:p>
          <a:p>
            <a:pPr marL="0" indent="0"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Когда сама пошла в школу, поняла, на кого из своих учителей я хотела бы быть похожей. Мне всегда нравились учителя в меру строгие, неравнодушные, с искоркой в глазах и в душе. Ведь ученик всегда безошибочно чувствует, как к нему расположен учитель.</a:t>
            </a:r>
          </a:p>
          <a:p>
            <a:pPr marL="0" indent="0"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зря говорят, что школа – это второй дом, в котором ребенок проводит половину своего детства. А детство – это старт во взрослую жизнь. Хорошо, когда для ребенка школа становится настоящей путевкой в жизнь, когда в школе учат быть подготовленными к взрослой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06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для меня значит эта профессия ?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5176" y="2212848"/>
            <a:ext cx="7626096" cy="43342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учителя не для равнодушных людей, так как требует много душевных и эмоциональных затрат. Также эта профессия сложна тем, что отнимает много свободного времени. Быть учителем – это значит постоянно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задавать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себе вопросы и искать на них ответы каждый день. 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учителем для меня – это значит, достучаться до каждого ученика, думать над тем, что значит учение для конкретного  ребенка, и что я могу дать этому ученику. Все время пытаюсь увидеть глазами ребенка тот мир, в котором он учится и получает новые знания. 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учителем – это быть с детьми такой, какая я есть, но в душе остающейся немного ребенком: часто чего-то не знающим, колеблющимся, ошибающимся, ищущим. Учить и учиться все время, решать, создавать, творить вместе с детьми. Ведь учитель учит до тех пор, пока сам учится. 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016" y="2807208"/>
            <a:ext cx="3712464" cy="27980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31900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современного педагога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456" y="2212848"/>
            <a:ext cx="6922008" cy="4544568"/>
          </a:xfrm>
        </p:spPr>
        <p:txBody>
          <a:bodyPr>
            <a:normAutofit fontScale="70000" lnSpcReduction="20000"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педагог – человек, который умело соединяет в себе несколько ролей: хороший учитель, прекрасный актер, художник своего дела, скульптор эмоций. Он мобилен и гибок, в его сундучке припрятаны различные методы и формы взаимодействия и организации процесса обучения.</a:t>
            </a:r>
          </a:p>
          <a:p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Современному </a:t>
            </a: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педагогу должен быть интересен сам процесс, ему не важны промежуточные результаты. Ему важны – изменения самого ученика, как внешние, так и внутренние.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отличный эмпат (осознанное сопереживание текущему эмоциональному состоянию другого человека) и психолог. Он не равнодушен к ребенку, всегда переживает с ним все его этапы удач и неудач. Когда надо, рука помощи учителя всегда поддержит ребенка.</a:t>
            </a:r>
          </a:p>
          <a:p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</a:t>
            </a: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образец культуры и воспитания. Учитель – пример, с которого считывают дети.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инноватор. Он не должен ограничиваться одной технологией обучения. В его практике должен быть «калейдоскоп» форм, методов, приемов и средств обучения и воспитания. Учитель – не передатчик знаний, он организатор процесса получения и формирования нового знания. Современный педагог открывает детям двери исследования. Наставляет их на саморазвитие и самосовершенствования, вооружив средствами достижения своих целей. </a:t>
            </a:r>
          </a:p>
          <a:p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</a:t>
            </a: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это источник энергии, оптимизма, творчества. Он верит в свои силы и силы своих учеников.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792" y="2404872"/>
            <a:ext cx="4605873" cy="41605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97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F1C4790-FE3C-4020-8CA7-00621DA7BBB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247</TotalTime>
  <Words>1113</Words>
  <Application>Microsoft Office PowerPoint</Application>
  <PresentationFormat>Широкоэкранный</PresentationFormat>
  <Paragraphs>46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Century Gothic</vt:lpstr>
      <vt:lpstr>Times New Roman</vt:lpstr>
      <vt:lpstr>Wingdings 3</vt:lpstr>
      <vt:lpstr>Ион (конференц-зал)</vt:lpstr>
      <vt:lpstr>«Учитель должен быть крылатым и обязательно с мечтой»</vt:lpstr>
      <vt:lpstr>О себе</vt:lpstr>
      <vt:lpstr>Презентация PowerPoint</vt:lpstr>
      <vt:lpstr>Педагогическое кредо</vt:lpstr>
      <vt:lpstr>Презентация PowerPoint</vt:lpstr>
      <vt:lpstr>Презентация PowerPoint</vt:lpstr>
      <vt:lpstr>Почему я выбрала именно эту профессию?</vt:lpstr>
      <vt:lpstr>Что для меня значит эта профессия ?</vt:lpstr>
      <vt:lpstr>Портрет современного педагога</vt:lpstr>
      <vt:lpstr>Портрет учителя глазами ученика </vt:lpstr>
      <vt:lpstr>Портрет идеального учителя</vt:lpstr>
      <vt:lpstr>Презентация PowerPoint</vt:lpstr>
      <vt:lpstr>В чем заключается роль современного учителя? </vt:lpstr>
      <vt:lpstr>Несколько примеров профессиональной деятельности талантливых педагогов, создающих и демонстрирующих свой уникальный педагогический опыт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«Учитель должен быть крылатым и обязательно с мечтой»</dc:title>
  <dc:creator>Учетная запись Майкрософт</dc:creator>
  <cp:lastModifiedBy>Учетная запись Майкрософт</cp:lastModifiedBy>
  <cp:revision>18</cp:revision>
  <dcterms:created xsi:type="dcterms:W3CDTF">2023-04-17T14:17:34Z</dcterms:created>
  <dcterms:modified xsi:type="dcterms:W3CDTF">2023-04-20T17:48:40Z</dcterms:modified>
</cp:coreProperties>
</file>