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5" r:id="rId11"/>
    <p:sldId id="294" r:id="rId12"/>
    <p:sldId id="296" r:id="rId13"/>
    <p:sldId id="300" r:id="rId14"/>
    <p:sldId id="297" r:id="rId15"/>
    <p:sldId id="298" r:id="rId16"/>
    <p:sldId id="299" r:id="rId17"/>
    <p:sldId id="302" r:id="rId18"/>
    <p:sldId id="30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2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063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30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96A1E-7512-4647-A98B-8880FFADC7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E4B7-F8C4-436E-AEF9-9455C8BCC9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827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4DF2D-D74C-43CF-8752-F72E29D8FB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4876-B309-480A-BB98-C953A9BD04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96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E9FCB-4127-4E21-9AAB-4C04E6E5CE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2C18E-2E6F-4CA9-8189-89B5799346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4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42D5-662F-47B8-BE59-3E17A0839F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EA09-549E-48EF-9189-B016FA0AC8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31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AB9E-EB75-4207-9154-CE23BA9F48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0CB2-2123-4009-9B7C-BAAA3612FF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050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916D0-F1DA-46E4-B9E3-8AD5195F73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0C3AD-B6D4-47E0-A2AD-957B3C5F24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23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FE256-D56D-41C5-856A-2595E0B664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3E66-C12D-4C86-80E4-2955C7EBB93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87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324CB-179A-4BC9-A0D3-A578E678EB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83CF6-E402-4E84-B445-66F9077339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80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408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211F-9DC5-4873-B9FF-8947D2D0E9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E8256-6CA9-4914-81CF-8D06746A33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13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157FE-2680-4770-9F03-6A7C464E37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84871-C3D6-4631-B955-72A9BFDF86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65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90777-86BA-47D2-BE47-C57F1DE1C1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79A25-4E20-4D42-A9CB-5FE3B3EF84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5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0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055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244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23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042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1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05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B739F-E9EA-4666-B528-95886294C2A9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0642F-0935-4D97-B172-CA366D655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35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82B997-D412-40D4-BD56-6BF43E9912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C321D2-758E-4ED0-BEFD-42967FC88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5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Работай и играй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.</a:t>
            </a:r>
            <a:b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Развлечения в школе.</a:t>
            </a:r>
            <a:r>
              <a:rPr lang="en-US" sz="4000" dirty="0">
                <a:ea typeface="Calibri"/>
                <a:cs typeface="Times New Roman"/>
              </a:rPr>
              <a:t/>
            </a:r>
            <a:br>
              <a:rPr lang="en-US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English 4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14" descr="http://mywishlist.ru/pic/i/wish/orig/006/751/9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05064"/>
            <a:ext cx="2873897" cy="208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http://www.volley.kz/news_foto/56eb66fcec559b5e58b6905af45d3f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060773" cy="180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static5.depositphotos.com/1031343/418/v/950/depositphotos_4180555-Tennis-racket-and-ba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00" y="3717032"/>
            <a:ext cx="3342320" cy="254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66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Структура </a:t>
            </a:r>
            <a:endParaRPr lang="ru-RU" sz="5400" b="1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have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5400" dirty="0" err="1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to</a:t>
            </a:r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употребляется</a:t>
            </a:r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когда требуется выразить необходимость чего-либо, a </a:t>
            </a:r>
            <a:r>
              <a:rPr lang="ru-RU" sz="5400" dirty="0" err="1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don’t</a:t>
            </a:r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5400" dirty="0" err="1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have</a:t>
            </a:r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5400" dirty="0" err="1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to</a:t>
            </a:r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— отсутствие необходимости. </a:t>
            </a:r>
            <a:endParaRPr lang="en-US" sz="54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35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121202"/>
            <a:ext cx="8712968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Тренировка 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 контроль навыка </a:t>
            </a:r>
            <a:r>
              <a:rPr lang="ru-RU" sz="2800" b="1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аудирования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и нахождение необходимой информации в тексте. </a:t>
            </a:r>
            <a:endParaRPr lang="ru-RU" sz="28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Упр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3 (с. 32). </a:t>
            </a:r>
            <a:endParaRPr lang="ru-RU" sz="28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873373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7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64904"/>
            <a:ext cx="3764275" cy="370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85689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It’s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about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a </a:t>
            </a:r>
            <a:r>
              <a:rPr lang="ru-RU" sz="28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postm</a:t>
            </a: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an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lvl="0">
              <a:lnSpc>
                <a:spcPct val="115000"/>
              </a:lnSpc>
            </a:pPr>
            <a:r>
              <a:rPr lang="ru-RU" sz="2800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parcel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— посылка </a:t>
            </a:r>
            <a:endParaRPr lang="ru-RU" sz="2800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800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something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better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— что-то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получше</a:t>
            </a:r>
            <a:endParaRPr lang="ru-RU" sz="2800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800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whistle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—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свистеть</a:t>
            </a:r>
            <a:endParaRPr lang="ru-RU" sz="2800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800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each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morning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— каждое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утро</a:t>
            </a:r>
            <a:endParaRPr lang="ru-RU" sz="2800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800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bring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— приносить </a:t>
            </a:r>
            <a:endParaRPr lang="ru-RU" sz="28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endParaRPr lang="ru-RU" sz="28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What’s </a:t>
            </a: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in the postman’s </a:t>
            </a: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bag?</a:t>
            </a:r>
            <a:endParaRPr lang="ru-RU" sz="28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Why is Postman Pete very special? </a:t>
            </a:r>
            <a:endParaRPr lang="ru-RU" sz="2800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Let’s </a:t>
            </a: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sing the song  together.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94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856984" cy="6276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Динамическая пауза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Let’s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have a break.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Head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shoulders, knees and toes, knees and toes,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Head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shoulders, knees and toes, knees and toes,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Eyes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and ears and mouth and nose,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Head, shoulders, knees and toes, knees and toes.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(Repeat) Touch your eyes,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Touch your nose,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Touch your mouth,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Touch your ears,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Great job!</a:t>
            </a:r>
          </a:p>
        </p:txBody>
      </p:sp>
      <p:pic>
        <p:nvPicPr>
          <p:cNvPr id="3" name="Picture 2" descr="89031837_70363419_4644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3861048"/>
            <a:ext cx="3456360" cy="274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76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Мозговой штурм</a:t>
            </a:r>
            <a:r>
              <a:rPr lang="en-US" sz="4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en-US" sz="4000" b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Упр</a:t>
            </a:r>
            <a:r>
              <a:rPr lang="en-US" sz="4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4 (</a:t>
            </a:r>
            <a:r>
              <a:rPr lang="ru-RU" sz="4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en-US" sz="4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33). </a:t>
            </a:r>
            <a:endParaRPr lang="en-US" sz="4000" b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How many days does your mother (father) work every week? </a:t>
            </a:r>
            <a:endParaRPr lang="en-US" sz="4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40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How </a:t>
            </a:r>
            <a:r>
              <a:rPr lang="en-US" sz="4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many hours do they work every day</a:t>
            </a:r>
            <a:r>
              <a:rPr lang="en-US" sz="4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en-US" sz="4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0382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8204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Рефлексия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What do you like best of all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?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What does the most difficult task for you?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0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0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What 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was the most interesting task for you?</a:t>
            </a:r>
          </a:p>
        </p:txBody>
      </p:sp>
      <p:pic>
        <p:nvPicPr>
          <p:cNvPr id="3" name="Picture 8" descr="https://i12.fotocdn.net/s4/2/gallery_m/332/2418756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152" y="5013176"/>
            <a:ext cx="2019151" cy="169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HugeSmile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040454"/>
            <a:ext cx="1444974" cy="145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kidslibrary.ru/sites/default/files/ghllcudmxhk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48680"/>
            <a:ext cx="2228087" cy="1539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04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208912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Домашнее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задание</a:t>
            </a:r>
            <a:endParaRPr lang="ru-RU" sz="44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4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упр</a:t>
            </a:r>
            <a:r>
              <a:rPr lang="ru-RU" sz="4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5 , с. 33 </a:t>
            </a:r>
            <a:endParaRPr lang="en-US" sz="4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96044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32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7"/>
            <a:ext cx="8496944" cy="533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Подведение итогов урока 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Can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 say what you have to do and what you don’t have to do?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Do you like the song about Postman Pete?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Can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 work out how many hours and days people work every week? 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It’s time to stop now.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The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lesson is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over.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Good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bye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4768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8136904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Good morning, children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!</a:t>
            </a:r>
            <a:endParaRPr lang="ru-RU" sz="4400" b="1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(Good morning, teacher!)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How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are you?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Fine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thanks.)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Are you all here?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4088" y="2247786"/>
            <a:ext cx="3008743" cy="433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6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712968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Фонетическая разминка</a:t>
            </a:r>
            <a:endParaRPr lang="en-US" sz="4400" b="1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Let’s say our tongue-twister. </a:t>
            </a:r>
            <a:endParaRPr lang="ru-RU" sz="44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 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girl with golden curls serves burgers on Thursday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Say it as quickly 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as 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 can.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2325509"/>
            <a:ext cx="4020732" cy="411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7830616" cy="632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Проверка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домашнего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задания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Open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your workbooks at page 16, please.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What does Sam (Bonnie, Kylie, Alex, Adam) like doing?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These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children go to the Stonebridge Sports Centre.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Open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your books at page 30 and look at their timetable. 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How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often does Sam play volleyball at the Sports Centre? (He plays volleyball twice a week.) </a:t>
            </a:r>
          </a:p>
        </p:txBody>
      </p:sp>
    </p:spTree>
    <p:extLst>
      <p:ext uri="{BB962C8B-B14F-4D97-AF65-F5344CB8AC3E}">
        <p14:creationId xmlns:p14="http://schemas.microsoft.com/office/powerpoint/2010/main" val="213649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>
          <a:xfrm>
            <a:off x="214313" y="4572000"/>
            <a:ext cx="8929687" cy="1143000"/>
          </a:xfrm>
        </p:spPr>
        <p:txBody>
          <a:bodyPr/>
          <a:lstStyle/>
          <a:p>
            <a:r>
              <a:rPr lang="en-US" sz="2800" b="1" smtClean="0">
                <a:solidFill>
                  <a:srgbClr val="00B050"/>
                </a:solidFill>
              </a:rPr>
              <a:t>A:How often do they play </a:t>
            </a:r>
            <a:r>
              <a:rPr lang="en-US" sz="2800" b="1" smtClean="0">
                <a:solidFill>
                  <a:srgbClr val="FF0000"/>
                </a:solidFill>
              </a:rPr>
              <a:t>volleyball</a:t>
            </a:r>
            <a:r>
              <a:rPr lang="en-US" sz="2800" b="1" smtClean="0">
                <a:solidFill>
                  <a:srgbClr val="00B050"/>
                </a:solidFill>
              </a:rPr>
              <a:t> at the sports centre?</a:t>
            </a:r>
            <a:r>
              <a:rPr lang="en-US" sz="2800" b="1" smtClean="0"/>
              <a:t/>
            </a:r>
            <a:br>
              <a:rPr lang="en-US" sz="2800" b="1" smtClean="0"/>
            </a:br>
            <a:r>
              <a:rPr lang="en-US" sz="2800" b="1" smtClean="0"/>
              <a:t>B:Twice a week, on Mondays and Thursdays.</a:t>
            </a:r>
            <a:endParaRPr lang="ru-RU" sz="2800" b="1" smtClean="0"/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463"/>
            <a:ext cx="9163050" cy="422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9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341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Работа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у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доски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Make sentences.</a:t>
            </a:r>
            <a:endParaRPr lang="en-US" sz="2400" b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1) to / The children / every day / the Sports Centre / go. </a:t>
            </a:r>
            <a:endParaRPr lang="ru-RU" sz="24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 baseball / Sundays / always / Andrew / plays / on. </a:t>
            </a:r>
            <a:endParaRPr lang="ru-RU" sz="24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 three times / tennis / We / a week / play. </a:t>
            </a:r>
            <a:endParaRPr lang="ru-RU" sz="24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 Thursdays / I / hockey / on / play / never. </a:t>
            </a:r>
            <a:endParaRPr lang="ru-RU" sz="24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en-US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 you / once / Do / play / badminton / a week</a:t>
            </a:r>
            <a:r>
              <a:rPr lang="en-US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en-US" sz="2000" b="1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0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00808"/>
            <a:ext cx="4870953" cy="5616624"/>
          </a:xfrm>
          <a:prstGeom prst="rect">
            <a:avLst/>
          </a:prstGeom>
        </p:spPr>
      </p:pic>
      <p:pic>
        <p:nvPicPr>
          <p:cNvPr id="4" name="Picture 6" descr="http://olgavzglyad.ru/wp-content/uploads/2017/08/Nastolnyj-tenn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24415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http://mywishlist.ru/pic/i/wish/orig/006/751/90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5104"/>
            <a:ext cx="2397125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6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9"/>
            <a:ext cx="8352928" cy="303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Ответы</a:t>
            </a: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: </a:t>
            </a:r>
            <a:endParaRPr lang="ru-RU" sz="28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Tx/>
              <a:buAutoNum type="arabicParenR"/>
            </a:pP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The children go to the Sports Centre every day. </a:t>
            </a:r>
            <a:endParaRPr lang="ru-RU" sz="28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Tx/>
              <a:buAutoNum type="arabicParenR"/>
            </a:pP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2) Andrew always plays baseball on Sundays.</a:t>
            </a:r>
            <a:endParaRPr lang="ru-RU" sz="28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Tx/>
              <a:buAutoNum type="arabicParenR"/>
            </a:pP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3) We play tennis three times a week. </a:t>
            </a:r>
            <a:endParaRPr lang="ru-RU" sz="28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Tx/>
              <a:buAutoNum type="arabicParenR"/>
            </a:pP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4) I never play hockey on Thursdays. </a:t>
            </a:r>
            <a:endParaRPr lang="ru-RU" sz="2800" b="1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Tx/>
              <a:buAutoNum type="arabicParenR"/>
            </a:pP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5) </a:t>
            </a:r>
            <a:r>
              <a:rPr lang="en-US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Do you play badminton once a week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en-US" sz="28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3" name="Picture 8" descr="https://i12.fotocdn.net/s4/2/gallery_m/332/2418756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29000"/>
            <a:ext cx="3888432" cy="326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94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Формирование навыка письменной речи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Отработка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лексической структуры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have to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утвердительной и отрицательной форме.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Упр. 1 (рабочая тетрадь, с. 16). 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Kylie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plays hockey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She has to wear a helmet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Adam plays badminton. He doesn’t have to wear a </a:t>
            </a: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helmet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Bonnie </a:t>
            </a: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plays table tennis. Does she have to wear a helmet? (No, she doesn't.)</a:t>
            </a:r>
            <a:endParaRPr lang="en-US" sz="24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  <a:endParaRPr lang="ru-RU" sz="2800" dirty="0" smtClean="0">
              <a:solidFill>
                <a:srgbClr val="0070C0"/>
              </a:solidFill>
              <a:latin typeface="Times New Roman"/>
              <a:ea typeface="Calibri"/>
            </a:endParaRPr>
          </a:p>
          <a:p>
            <a:r>
              <a:rPr lang="en-US" sz="2800" dirty="0" smtClean="0">
                <a:solidFill>
                  <a:srgbClr val="0070C0"/>
                </a:solidFill>
                <a:latin typeface="Times New Roman"/>
                <a:ea typeface="Calibri"/>
              </a:rPr>
              <a:t>You </a:t>
            </a:r>
            <a:r>
              <a:rPr lang="en-US" sz="2800" dirty="0">
                <a:solidFill>
                  <a:srgbClr val="0070C0"/>
                </a:solidFill>
                <a:latin typeface="Times New Roman"/>
                <a:ea typeface="Calibri"/>
              </a:rPr>
              <a:t>are schoolchildren. You have to do homework. But you don’t have to go to school on Sundays. 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6" name="Picture 4" descr="http://static5.depositphotos.com/1031343/418/v/950/depositphotos_4180555-Tennis-racket-and-b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1292774" cy="9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olgavzglyad.ru/wp-content/uploads/2017/08/Nastolnyj-tenni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653136"/>
            <a:ext cx="1469975" cy="9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81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712968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Do 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 have to wear a uniform at school?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Do 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 have to get up early in the morning?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6" y="2673704"/>
            <a:ext cx="3815296" cy="3815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23928" y="2673704"/>
            <a:ext cx="4017897" cy="411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2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670</Words>
  <Application>Microsoft Office PowerPoint</Application>
  <PresentationFormat>Экран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 Работай и играй.  Развлечения в школе. </vt:lpstr>
      <vt:lpstr>Презентация PowerPoint</vt:lpstr>
      <vt:lpstr>Презентация PowerPoint</vt:lpstr>
      <vt:lpstr>Презентация PowerPoint</vt:lpstr>
      <vt:lpstr>A:How often do they play volleyball at the sports centre? B:Twice a week, on Mondays and Thursdays.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</dc:title>
  <dc:creator>hp</dc:creator>
  <cp:lastModifiedBy>Roman Samcheleev</cp:lastModifiedBy>
  <cp:revision>15</cp:revision>
  <dcterms:created xsi:type="dcterms:W3CDTF">2020-10-14T17:22:23Z</dcterms:created>
  <dcterms:modified xsi:type="dcterms:W3CDTF">2022-04-08T16:05:01Z</dcterms:modified>
</cp:coreProperties>
</file>