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94" r:id="rId10"/>
    <p:sldId id="298" r:id="rId11"/>
    <p:sldId id="268" r:id="rId12"/>
    <p:sldId id="267" r:id="rId13"/>
    <p:sldId id="271" r:id="rId14"/>
    <p:sldId id="275" r:id="rId15"/>
    <p:sldId id="276" r:id="rId16"/>
    <p:sldId id="282" r:id="rId17"/>
    <p:sldId id="284" r:id="rId18"/>
    <p:sldId id="295" r:id="rId19"/>
    <p:sldId id="289" r:id="rId20"/>
    <p:sldId id="29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3E44"/>
    <a:srgbClr val="AA3D40"/>
    <a:srgbClr val="0D8697"/>
    <a:srgbClr val="C6247A"/>
    <a:srgbClr val="C52378"/>
    <a:srgbClr val="98124D"/>
    <a:srgbClr val="853E5B"/>
    <a:srgbClr val="F94900"/>
    <a:srgbClr val="613125"/>
    <a:srgbClr val="AC1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3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136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8764" y="408367"/>
            <a:ext cx="81326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Муниципальное бюджетное дошкольное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образовательное учреждение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«Детский сад №4»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5690" y="1573810"/>
            <a:ext cx="8132617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Проект в средней группе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№6</a:t>
            </a:r>
            <a:endParaRPr lang="ru-RU" sz="3600" b="1" dirty="0">
              <a:solidFill>
                <a:srgbClr val="9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«Помните!..»</a:t>
            </a:r>
            <a:endParaRPr lang="ru-RU" sz="3600" b="1" dirty="0">
              <a:solidFill>
                <a:srgbClr val="9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3600" b="1" dirty="0">
              <a:solidFill>
                <a:srgbClr val="9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79072" y="5072423"/>
            <a:ext cx="4572000" cy="13220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sz="2000" b="1" dirty="0" smtClean="0">
                <a:solidFill>
                  <a:srgbClr val="9E0000"/>
                </a:solidFill>
                <a:latin typeface="Bookman Old Style" panose="02050604050505020204" pitchFamily="18" charset="0"/>
                <a:cs typeface="Times New Roman" panose="02020603050405020304" pitchFamily="18" charset="0"/>
                <a:sym typeface="+mn-ea"/>
              </a:rPr>
              <a:t>А.Г. </a:t>
            </a:r>
            <a:r>
              <a:rPr lang="ru-RU" sz="2000" b="1" dirty="0" err="1" smtClean="0">
                <a:solidFill>
                  <a:srgbClr val="9E0000"/>
                </a:solidFill>
                <a:latin typeface="Bookman Old Style" panose="02050604050505020204" pitchFamily="18" charset="0"/>
                <a:cs typeface="Times New Roman" panose="02020603050405020304" pitchFamily="18" charset="0"/>
                <a:sym typeface="+mn-ea"/>
              </a:rPr>
              <a:t>Поемшина</a:t>
            </a:r>
            <a:endParaRPr lang="ru-RU" sz="2000" b="1" dirty="0" smtClean="0">
              <a:solidFill>
                <a:srgbClr val="9E000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9E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                       </a:t>
            </a:r>
            <a:endParaRPr lang="ru-RU" sz="2000" b="1" dirty="0">
              <a:solidFill>
                <a:srgbClr val="9E000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Ардатов,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2023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never\Desktop\проект помните\4238.jpg42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1456" y="2827634"/>
            <a:ext cx="2741083" cy="205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9091" y="467962"/>
            <a:ext cx="7509164" cy="48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«Знакомство с праздником».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ever\Desktop\проект помните\2EuDMToB2Jw.jpg2EuDMToB2J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5840" y="2266018"/>
            <a:ext cx="4215956" cy="3161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never\Desktop\проект помните\1KN3ld0yCeA.jpg1KN3ld0yCe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240084" y="1758462"/>
            <a:ext cx="3132455" cy="4176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4910" y="473425"/>
            <a:ext cx="816032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Сюжетно-ролевая игра «Медсестры».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 descr="C:\Users\never\Desktop\проект помните\qjktxJDie-0.jpgqjktxJDie-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56760" y="1444625"/>
            <a:ext cx="3171825" cy="4400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never\Desktop\проект помните\Oq75eqffArY.jpgOq75eqffArY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57169" y="1444718"/>
            <a:ext cx="3409209" cy="4545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36437" y="492531"/>
            <a:ext cx="7509164" cy="48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 «Окна Победы»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ever\Desktop\проект помните\ED1bWbzXXwc.jpgED1bWbzXXwc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92580" y="1099185"/>
            <a:ext cx="6910070" cy="431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91491" y="467962"/>
            <a:ext cx="7356764" cy="48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Аппликация «Голубь мира».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ever\Desktop\проект помните\ipSDlA4MSUQ.jpgipSDlA4MSUQ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1266" y="1157213"/>
            <a:ext cx="6573345" cy="4878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9091" y="467962"/>
            <a:ext cx="7509164" cy="48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на тему «Салют над городом».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ever\Desktop\проект помните\OGbj5Ab2hPk.jpgOGbj5Ab2hPk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23119" y="1637732"/>
            <a:ext cx="2993390" cy="3991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468" y="1064526"/>
            <a:ext cx="3853787" cy="5138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9091" y="467962"/>
            <a:ext cx="7509164" cy="461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Подвижная игра «Меткие стрелки».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sun9-77.userapi.com/impg/PpezXEjuSmQ373R24zUXXOB4gA5NR232FojyKw/ua7PGayhKEI.jpg?size=1620x2160&amp;quality=95&amp;sign=fe9387b06dc3a1df88237622e1e5405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822" y="1241056"/>
            <a:ext cx="3627873" cy="4837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9091" y="467962"/>
            <a:ext cx="750916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Физкультминутки «Самолёт»,                 «Мы военные», «Пилоты», «Богатыри», «Вертолёт».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ever\Desktop\проект помните\rUP8aL_QL4o.jpgrUP8aL_QL4o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81222" y="3261999"/>
            <a:ext cx="4067033" cy="3049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81" y="1733266"/>
            <a:ext cx="4176214" cy="3132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9090" y="305648"/>
            <a:ext cx="7509164" cy="88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Праздник «Должен помнить мир спасенный».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 descr="C:\Users\never\Desktop\проект помните\YdOcXHT7gHI.jpgYdOcXHT7gHI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2723" y="3432737"/>
            <a:ext cx="3958752" cy="296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never\Desktop\проект помните\33R3KsTp-Rg.jpg33R3KsTp-R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1710" y="1188085"/>
            <a:ext cx="3099435" cy="3277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9090" y="483449"/>
            <a:ext cx="7509164" cy="461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noProof="0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результатов проекта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4084" y="945050"/>
            <a:ext cx="7647709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Наш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проект – продукт сотрудничества детей, воспитателя и родителей.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 ходе работы над проектом предполагаемые результаты были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достигнуты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 descr="C:\Users\never\Desktop\проект помните\3DCs_yA1APU.jpg3DCs_yA1APU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14912" y="2268489"/>
            <a:ext cx="5557520" cy="4168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13357" y="3044407"/>
            <a:ext cx="7509164" cy="769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0393" y="1271390"/>
            <a:ext cx="7135092" cy="398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проекта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Нравственно-патриотическое воспитание детей – процесс сложный и длительный и начинать его необходимо ещё в дошкольном возрасте. В настоящее время эта работа актуальна и особенно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трудна.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Этот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подходящий повод рассказать, что такое смелость и отважность, заложить основы патриотизма, чувство гордости за свою армию и вызвать желание быть похожими на сильных российских воинов.</a:t>
            </a:r>
            <a:endParaRPr lang="ru-RU" sz="2000" b="1" dirty="0">
              <a:solidFill>
                <a:srgbClr val="002060"/>
              </a:solidFill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82042" y="2244682"/>
            <a:ext cx="8188036" cy="387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  Тип проекта: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ознакомительно-ориентировочный (информационный), ролевой, игровой.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endParaRPr lang="ru-RU" sz="1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 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Продолжительность: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краткосрочный.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endParaRPr lang="ru-RU" sz="1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 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Состав участников проекта: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дети, родители,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воспитатели.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endParaRPr lang="ru-RU" sz="1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Продукт проекта: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выставка детских работ по художественному творчеству; спортивного развлечения к 9мая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совместно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 музыкальными руководителями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; папки-передвижки; подарки голуби мира в каждую семью воспитанников.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0964" y="749158"/>
            <a:ext cx="777019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   Цель проекта: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формирование у детей нравственных ценностей ,знаний детей о Великой Отечественной войне и ее героях, воспитание детей в духе патриотизма, любви к Родине.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7917" y="761631"/>
            <a:ext cx="7340043" cy="5604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Формировать представления детей о Великой Отечественной войне, используя различные виды деятельности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воспитывать у детей чувство патриотизма, уважение к российскому воину, любовь и гордость за свою страну;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развивать у детей познавательную активность, творческие способности, коммуникативные навыки;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формировать доброжелательные отношения, желание и умение работать в коллективе;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проводить работу с родителями, привлекая их к патриотическому воспитанию детей в семье.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7917" y="1458317"/>
            <a:ext cx="7340043" cy="390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Предполагаемый результат: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05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получены новые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знания о Великой Отечественной войне </a:t>
            </a: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сформировано заботливое  и уважительное отношение к ветеранам войны;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развито чувство гордости и патриотизма к своей родине.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7917" y="0"/>
            <a:ext cx="7340043" cy="2647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Средства и оборудование: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технические;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методические;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организационные.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23222" y="2568359"/>
            <a:ext cx="4134785" cy="3101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86" y="2356785"/>
            <a:ext cx="4698984" cy="3524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7915" y="423002"/>
            <a:ext cx="7340043" cy="1161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проекта</a:t>
            </a:r>
            <a:endParaRPr lang="ru-RU" sz="40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362288" y="1086947"/>
            <a:ext cx="315484" cy="2252844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7915" y="2124904"/>
            <a:ext cx="73400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Подготовительный         Заключительный</a:t>
            </a:r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Основной      </a:t>
            </a:r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0232" y="4707688"/>
            <a:ext cx="8195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  Работа с детьми          Работа с родителями </a:t>
            </a:r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3480115" y="1086947"/>
            <a:ext cx="299735" cy="97222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5260208" y="1086947"/>
            <a:ext cx="299735" cy="97222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3779850" y="3715015"/>
            <a:ext cx="299735" cy="97222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5110340" y="3715015"/>
            <a:ext cx="299735" cy="97222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9091" y="467962"/>
            <a:ext cx="7509164" cy="461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родителями.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 descr="C:\Users\never\Desktop\проект помните\LFiTeNuTaOo.jpgLFiTeNuTaOo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35835" y="993140"/>
            <a:ext cx="4854575" cy="4949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9091" y="467962"/>
            <a:ext cx="7509164" cy="856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Рассматривание и обсуждение картины М.В. Васнецова «Три богатыря».</a:t>
            </a:r>
            <a:endParaRPr lang="ru-RU" sz="2400" b="1" dirty="0">
              <a:solidFill>
                <a:srgbClr val="C00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never\Desktop\проект помните\eb6Dtk9F8Co.jpgeb6Dtk9F8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5835" y="1638300"/>
            <a:ext cx="3954145" cy="2922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never\Desktop\проект помните\2dvUDOtrkEc.jpg2dvUDOtrkE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9345" y="2949575"/>
            <a:ext cx="3506470" cy="3211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2596</Words>
  <Application>WPS Presentation</Application>
  <PresentationFormat>Экран (4:3)</PresentationFormat>
  <Paragraphs>85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SimSun</vt:lpstr>
      <vt:lpstr>Wingdings</vt:lpstr>
      <vt:lpstr>Bookman Old Style</vt:lpstr>
      <vt:lpstr>Times New Roman</vt:lpstr>
      <vt:lpstr>Monotype Corsiva</vt:lpstr>
      <vt:lpstr>Calibri</vt:lpstr>
      <vt:lpstr>Microsoft YaHei</vt:lpstr>
      <vt:lpstr>Arial Unicode MS</vt:lpstr>
      <vt:lpstr>Calibri Light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never</cp:lastModifiedBy>
  <cp:revision>155</cp:revision>
  <dcterms:created xsi:type="dcterms:W3CDTF">2013-11-19T05:52:00Z</dcterms:created>
  <dcterms:modified xsi:type="dcterms:W3CDTF">2023-06-13T12:10:45Z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1E1CCB9D82FE40029F59A850F260BE96</vt:lpwstr>
  </property>
  <property fmtid="{D5CDD505-2E9C-101B-9397-08002B2CF9AE}" pid="3" name="KSOProductBuildVer">
    <vt:lpwstr>1049-11.2.0.11537</vt:lpwstr>
  </property>
</Properties>
</file>