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9C504-D7FB-41E2-93E0-003C33BA8B5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C2932-9EA0-4EC8-A743-0ECA4116C7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71678"/>
            <a:ext cx="9144000" cy="2500329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Анализ физико-химических показателей хлебобулочного изделия «Колобок»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колоб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0"/>
            <a:ext cx="2786082" cy="2553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колобок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428992" cy="2280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олобок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571876"/>
            <a:ext cx="2714644" cy="3093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олобок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92173" y="0"/>
            <a:ext cx="3551827" cy="2295524"/>
          </a:xfrm>
          <a:prstGeom prst="rect">
            <a:avLst/>
          </a:prstGeom>
        </p:spPr>
      </p:pic>
      <p:pic>
        <p:nvPicPr>
          <p:cNvPr id="8" name="Рисунок 7" descr="колобок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2" y="3793324"/>
            <a:ext cx="5143512" cy="3064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уратино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643314"/>
            <a:ext cx="321468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1678"/>
            <a:ext cx="9144000" cy="151128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«Сравнительный анализ пород древесины, используемых при производстве Буратино»</a:t>
            </a:r>
          </a:p>
        </p:txBody>
      </p:sp>
      <p:pic>
        <p:nvPicPr>
          <p:cNvPr id="4" name="Рисунок 3" descr="wood-1536x1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4752"/>
            <a:ext cx="3843972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уратино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3534" y="3929066"/>
            <a:ext cx="3770466" cy="2759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уратино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93462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уратино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0"/>
            <a:ext cx="3901485" cy="2078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буратино3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1751" y="0"/>
            <a:ext cx="3072249" cy="2048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пка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286124"/>
            <a:ext cx="5100783" cy="33575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57430"/>
            <a:ext cx="9144000" cy="150019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002060"/>
                </a:solidFill>
              </a:rPr>
              <a:t>«Влияние генных модификаций на урожайность репы»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репка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3000364" cy="2147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епка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0"/>
            <a:ext cx="3071802" cy="2173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епка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1" y="142852"/>
            <a:ext cx="303991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одица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0144" y="1"/>
            <a:ext cx="387385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00306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«Качественная оценка пресной воды в природных водных объектах на примере водицы из копытца» </a:t>
            </a:r>
          </a:p>
        </p:txBody>
      </p:sp>
      <p:pic>
        <p:nvPicPr>
          <p:cNvPr id="4" name="Рисунок 3" descr="водиц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71942"/>
            <a:ext cx="4952993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одица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214818"/>
            <a:ext cx="3786182" cy="2310163"/>
          </a:xfrm>
          <a:prstGeom prst="rect">
            <a:avLst/>
          </a:prstGeom>
        </p:spPr>
      </p:pic>
      <p:pic>
        <p:nvPicPr>
          <p:cNvPr id="7" name="Рисунок 6" descr="водица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42852"/>
            <a:ext cx="3286116" cy="218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42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Анализ физико-химических показателей хлебобулочного изделия «Колобок» </vt:lpstr>
      <vt:lpstr>«Сравнительный анализ пород древесины, используемых при производстве Буратино»</vt:lpstr>
      <vt:lpstr>«Влияние генных модификаций на урожайность репы» </vt:lpstr>
      <vt:lpstr>«Качественная оценка пресной воды в природных водных объектах на примере водицы из копытца»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физико-химических показателей хлебобулочного изделия «Колобок»</dc:title>
  <dc:creator>User</dc:creator>
  <cp:lastModifiedBy>User</cp:lastModifiedBy>
  <cp:revision>2</cp:revision>
  <dcterms:created xsi:type="dcterms:W3CDTF">2023-03-12T14:48:55Z</dcterms:created>
  <dcterms:modified xsi:type="dcterms:W3CDTF">2023-03-12T15:03:38Z</dcterms:modified>
</cp:coreProperties>
</file>