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sldIdLst>
    <p:sldId id="256" r:id="rId2"/>
    <p:sldId id="257" r:id="rId3"/>
    <p:sldId id="258" r:id="rId4"/>
    <p:sldId id="275" r:id="rId5"/>
    <p:sldId id="259" r:id="rId6"/>
    <p:sldId id="265" r:id="rId7"/>
    <p:sldId id="274" r:id="rId8"/>
    <p:sldId id="260" r:id="rId9"/>
    <p:sldId id="261" r:id="rId10"/>
    <p:sldId id="262" r:id="rId11"/>
    <p:sldId id="263" r:id="rId12"/>
    <p:sldId id="264" r:id="rId13"/>
    <p:sldId id="271" r:id="rId14"/>
    <p:sldId id="276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87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/>
              <a:t>НАЧАЛЬНЫЕ КЛАССЫ</a:t>
            </a:r>
            <a:endParaRPr lang="ru-RU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1Б</c:v>
                </c:pt>
                <c:pt idx="1">
                  <c:v>2Б</c:v>
                </c:pt>
                <c:pt idx="2">
                  <c:v>4Б</c:v>
                </c:pt>
                <c:pt idx="3">
                  <c:v>4Э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17</c:v>
                </c:pt>
                <c:pt idx="1">
                  <c:v>19</c:v>
                </c:pt>
                <c:pt idx="2">
                  <c:v>22</c:v>
                </c:pt>
                <c:pt idx="3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927-4EF2-A10E-6187C8DC540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1Б</c:v>
                </c:pt>
                <c:pt idx="1">
                  <c:v>2Б</c:v>
                </c:pt>
                <c:pt idx="2">
                  <c:v>4Б</c:v>
                </c:pt>
                <c:pt idx="3">
                  <c:v>4Э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6</c:v>
                </c:pt>
                <c:pt idx="1">
                  <c:v>7</c:v>
                </c:pt>
                <c:pt idx="2">
                  <c:v>11</c:v>
                </c:pt>
                <c:pt idx="3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927-4EF2-A10E-6187C8DC540E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1Б</c:v>
                </c:pt>
                <c:pt idx="1">
                  <c:v>2Б</c:v>
                </c:pt>
                <c:pt idx="2">
                  <c:v>4Б</c:v>
                </c:pt>
                <c:pt idx="3">
                  <c:v>4Э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2-C927-4EF2-A10E-6187C8DC54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80318432"/>
        <c:axId val="480302208"/>
      </c:barChart>
      <c:catAx>
        <c:axId val="4803184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80302208"/>
        <c:crosses val="autoZero"/>
        <c:auto val="1"/>
        <c:lblAlgn val="ctr"/>
        <c:lblOffset val="100"/>
        <c:noMultiLvlLbl val="0"/>
      </c:catAx>
      <c:valAx>
        <c:axId val="4803022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803184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14AF1-88CD-4518-A312-D2107A6F6622}" type="datetimeFigureOut">
              <a:rPr lang="ru-RU" smtClean="0"/>
              <a:t>06.04.2023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FBDBAC29-0C76-483A-A6F3-3215D344FB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1051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14AF1-88CD-4518-A312-D2107A6F6622}" type="datetimeFigureOut">
              <a:rPr lang="ru-RU" smtClean="0"/>
              <a:t>06.04.2023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FBDBAC29-0C76-483A-A6F3-3215D344FB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572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14AF1-88CD-4518-A312-D2107A6F6622}" type="datetimeFigureOut">
              <a:rPr lang="ru-RU" smtClean="0"/>
              <a:t>06.04.2023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FBDBAC29-0C76-483A-A6F3-3215D344FB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0193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14AF1-88CD-4518-A312-D2107A6F6622}" type="datetimeFigureOut">
              <a:rPr lang="ru-RU" smtClean="0"/>
              <a:t>06.04.2023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FBDBAC29-0C76-483A-A6F3-3215D344FB73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39071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14AF1-88CD-4518-A312-D2107A6F6622}" type="datetimeFigureOut">
              <a:rPr lang="ru-RU" smtClean="0"/>
              <a:t>06.04.2023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FBDBAC29-0C76-483A-A6F3-3215D344FB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8752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14AF1-88CD-4518-A312-D2107A6F6622}" type="datetimeFigureOut">
              <a:rPr lang="ru-RU" smtClean="0"/>
              <a:t>06.04.2023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BAC29-0C76-483A-A6F3-3215D344FB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0134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14AF1-88CD-4518-A312-D2107A6F6622}" type="datetimeFigureOut">
              <a:rPr lang="ru-RU" smtClean="0"/>
              <a:t>06.04.2023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BAC29-0C76-483A-A6F3-3215D344FB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4020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14AF1-88CD-4518-A312-D2107A6F6622}" type="datetimeFigureOut">
              <a:rPr lang="ru-RU" smtClean="0"/>
              <a:t>06.04.2023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BAC29-0C76-483A-A6F3-3215D344FB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9342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26C14AF1-88CD-4518-A312-D2107A6F6622}" type="datetimeFigureOut">
              <a:rPr lang="ru-RU" smtClean="0"/>
              <a:t>06.04.2023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FBDBAC29-0C76-483A-A6F3-3215D344FB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3005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14AF1-88CD-4518-A312-D2107A6F6622}" type="datetimeFigureOut">
              <a:rPr lang="ru-RU" smtClean="0"/>
              <a:t>06.04.2023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BAC29-0C76-483A-A6F3-3215D344FB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9872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14AF1-88CD-4518-A312-D2107A6F6622}" type="datetimeFigureOut">
              <a:rPr lang="ru-RU" smtClean="0"/>
              <a:t>06.04.2023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FBDBAC29-0C76-483A-A6F3-3215D344FB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9338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14AF1-88CD-4518-A312-D2107A6F6622}" type="datetimeFigureOut">
              <a:rPr lang="ru-RU" smtClean="0"/>
              <a:t>06.04.2023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BAC29-0C76-483A-A6F3-3215D344FB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7373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14AF1-88CD-4518-A312-D2107A6F6622}" type="datetimeFigureOut">
              <a:rPr lang="ru-RU" smtClean="0"/>
              <a:t>06.04.2023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BAC29-0C76-483A-A6F3-3215D344FB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2366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14AF1-88CD-4518-A312-D2107A6F6622}" type="datetimeFigureOut">
              <a:rPr lang="ru-RU" smtClean="0"/>
              <a:t>06.04.2023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BAC29-0C76-483A-A6F3-3215D344FB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9351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14AF1-88CD-4518-A312-D2107A6F6622}" type="datetimeFigureOut">
              <a:rPr lang="ru-RU" smtClean="0"/>
              <a:t>06.04.2023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BAC29-0C76-483A-A6F3-3215D344FB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502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14AF1-88CD-4518-A312-D2107A6F6622}" type="datetimeFigureOut">
              <a:rPr lang="ru-RU" smtClean="0"/>
              <a:t>06.04.2023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BAC29-0C76-483A-A6F3-3215D344FB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9021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14AF1-88CD-4518-A312-D2107A6F6622}" type="datetimeFigureOut">
              <a:rPr lang="ru-RU" smtClean="0"/>
              <a:t>06.04.2023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BAC29-0C76-483A-A6F3-3215D344FB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1819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C14AF1-88CD-4518-A312-D2107A6F6622}" type="datetimeFigureOut">
              <a:rPr lang="ru-RU" smtClean="0"/>
              <a:t>06.04.2023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DBAC29-0C76-483A-A6F3-3215D344FB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920732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/>
              <a:t>ЧЕРНЫЕ ДЫРЫ </a:t>
            </a:r>
            <a:br>
              <a:rPr lang="ru-RU" dirty="0" smtClean="0"/>
            </a:br>
            <a:r>
              <a:rPr lang="ru-RU" dirty="0" smtClean="0"/>
              <a:t>ВО ВСЕЛЕННОЙ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313576" y="4394039"/>
            <a:ext cx="3666929" cy="1792157"/>
          </a:xfrm>
        </p:spPr>
        <p:txBody>
          <a:bodyPr>
            <a:noAutofit/>
          </a:bodyPr>
          <a:lstStyle/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подготовил ученик 2Б класса</a:t>
            </a:r>
          </a:p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МАОУ «Гимназия </a:t>
            </a:r>
            <a:r>
              <a:rPr lang="ru-RU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им.Н.В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Пушкова»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Аминов Ильяс</a:t>
            </a:r>
          </a:p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руководитель: </a:t>
            </a:r>
          </a:p>
          <a:p>
            <a:r>
              <a:rPr lang="ru-RU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Афонькина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М.П.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2554" y="-38562"/>
            <a:ext cx="4288971" cy="44326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12115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714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6779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89069" y="146738"/>
            <a:ext cx="10140931" cy="1080938"/>
          </a:xfrm>
        </p:spPr>
        <p:txBody>
          <a:bodyPr>
            <a:noAutofit/>
          </a:bodyPr>
          <a:lstStyle/>
          <a:p>
            <a:r>
              <a:rPr lang="ru-RU" sz="4400" b="1" dirty="0" smtClean="0"/>
              <a:t>ЧЁРНАЯ ДЫРА ПОГЛАЩАЕТ ЗВЕЗДУ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390360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0321" y="454649"/>
            <a:ext cx="9613861" cy="1080938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КВАЗАР</a:t>
            </a:r>
            <a:endParaRPr lang="ru-RU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37613"/>
            <a:ext cx="12192000" cy="54203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35698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Вывод: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80321" y="2828836"/>
            <a:ext cx="8463679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космос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играет важную роль в жизни современного общества, он оказывает влияние, как на человека, так и на природу в целом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черные дыры еще не полностью изученный      космический объект.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2820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4924" y="0"/>
            <a:ext cx="1092767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ВНИМАНИЕ!!!</a:t>
            </a:r>
            <a:endParaRPr lang="ru-RU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1012" y="1087016"/>
            <a:ext cx="9064691" cy="56860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27658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3306" y="1950098"/>
            <a:ext cx="12285306" cy="49079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80321" y="753228"/>
            <a:ext cx="10105867" cy="1080938"/>
          </a:xfrm>
        </p:spPr>
        <p:txBody>
          <a:bodyPr>
            <a:noAutofit/>
          </a:bodyPr>
          <a:lstStyle/>
          <a:p>
            <a:r>
              <a:rPr lang="ru-RU" sz="2400" dirty="0" smtClean="0"/>
              <a:t>Цель: 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формирование представлений о вселенной, освоении человеком космического </a:t>
            </a:r>
            <a:r>
              <a:rPr lang="ru-RU" sz="2400" dirty="0" smtClean="0"/>
              <a:t>пространства.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296224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5758" y="743897"/>
            <a:ext cx="9613861" cy="108093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Задачи:</a:t>
            </a: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</a:t>
            </a: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Продолжать расширять представление о космосе и космическом 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пространстве;      </a:t>
            </a: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Узнать больше информации о черных дырах;</a:t>
            </a:r>
            <a:b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Расширить свои знания об освоении человеком </a:t>
            </a:r>
            <a:b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космического пространства;</a:t>
            </a:r>
            <a:b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Рассказать об этом ученикам Гимназии</a:t>
            </a:r>
            <a:b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им.Н.В.Пушкова</a:t>
            </a:r>
            <a:endParaRPr lang="ru-RU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1102" y="3532751"/>
            <a:ext cx="4443087" cy="33252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589980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Опрос:</a:t>
            </a:r>
            <a:endParaRPr lang="ru-RU" dirty="0"/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351703165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9226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8615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/>
              <a:t>ПОЯВЛЕНИЕ ЧЕРНОЙ ДЫРЫ</a:t>
            </a:r>
            <a:endParaRPr lang="ru-RU" sz="54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90724"/>
            <a:ext cx="12191999" cy="4867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51855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960" y="1850180"/>
            <a:ext cx="5971592" cy="424920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8850" y="156789"/>
            <a:ext cx="5953150" cy="4461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818458" y="1191599"/>
            <a:ext cx="39928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Сверхновый взрыв  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688423" y="4749281"/>
            <a:ext cx="34056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Слияние звезд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0547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8459" y="2015413"/>
            <a:ext cx="9325723" cy="48425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000" dirty="0" smtClean="0"/>
              <a:t>Строение ЧЁРНОЙ ДЫРЫ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2783942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0321" y="83976"/>
            <a:ext cx="9613861" cy="1390261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Типы </a:t>
            </a:r>
            <a:r>
              <a:rPr lang="ru-RU" sz="6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черных дыр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837" t="1592" r="1918" b="6490"/>
          <a:stretch/>
        </p:blipFill>
        <p:spPr>
          <a:xfrm>
            <a:off x="680322" y="1244525"/>
            <a:ext cx="9891262" cy="5492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80894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ерлин">
  <a:themeElements>
    <a:clrScheme name="Берлин">
      <a:dk1>
        <a:sysClr val="windowText" lastClr="000000"/>
      </a:dk1>
      <a:lt1>
        <a:sysClr val="window" lastClr="FFFFFF"/>
      </a:lt1>
      <a:dk2>
        <a:srgbClr val="1F8094"/>
      </a:dk2>
      <a:lt2>
        <a:srgbClr val="E7E6E6"/>
      </a:lt2>
      <a:accent1>
        <a:srgbClr val="39CDE7"/>
      </a:accent1>
      <a:accent2>
        <a:srgbClr val="60DE72"/>
      </a:accent2>
      <a:accent3>
        <a:srgbClr val="DDCC64"/>
      </a:accent3>
      <a:accent4>
        <a:srgbClr val="F49D50"/>
      </a:accent4>
      <a:accent5>
        <a:srgbClr val="E44951"/>
      </a:accent5>
      <a:accent6>
        <a:srgbClr val="D666F9"/>
      </a:accent6>
      <a:hlink>
        <a:srgbClr val="4BF7ED"/>
      </a:hlink>
      <a:folHlink>
        <a:srgbClr val="95E9F4"/>
      </a:folHlink>
    </a:clrScheme>
    <a:fontScheme name="Берлин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ерли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92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118000"/>
                <a:satMod val="12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7DC10E3-4FF5-456B-A359-A0F378C1E5F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TM04033917[[fn=Берлин]]</Template>
  <TotalTime>263</TotalTime>
  <Words>86</Words>
  <Application>Microsoft Office PowerPoint</Application>
  <PresentationFormat>Широкоэкранный</PresentationFormat>
  <Paragraphs>21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Times New Roman</vt:lpstr>
      <vt:lpstr>Trebuchet MS</vt:lpstr>
      <vt:lpstr>Берлин</vt:lpstr>
      <vt:lpstr>ЧЕРНЫЕ ДЫРЫ  ВО ВСЕЛЕННОЙ </vt:lpstr>
      <vt:lpstr>Цель:  формирование представлений о вселенной, освоении человеком космического пространства.</vt:lpstr>
      <vt:lpstr>        Задачи:  1. Продолжать расширять представление о космосе и космическом пространстве;       2. Узнать больше информации о черных дырах; 3. Расширить свои знания об освоении человеком  космического пространства; 4. Рассказать об этом ученикам Гимназии  им.Н.В.Пушкова</vt:lpstr>
      <vt:lpstr>Опрос:</vt:lpstr>
      <vt:lpstr>Презентация PowerPoint</vt:lpstr>
      <vt:lpstr>ПОЯВЛЕНИЕ ЧЕРНОЙ ДЫРЫ</vt:lpstr>
      <vt:lpstr>Презентация PowerPoint</vt:lpstr>
      <vt:lpstr>Строение ЧЁРНОЙ ДЫРЫ</vt:lpstr>
      <vt:lpstr>Типы черных дыр</vt:lpstr>
      <vt:lpstr>Презентация PowerPoint</vt:lpstr>
      <vt:lpstr>ЧЁРНАЯ ДЫРА ПОГЛАЩАЕТ ЗВЕЗДУ</vt:lpstr>
      <vt:lpstr>КВАЗАР</vt:lpstr>
      <vt:lpstr>Вывод: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ЧЕРНЫЕ ДЫРЫ ВО ВСЕЛЕННОЙ </dc:title>
  <dc:creator>vredi</dc:creator>
  <cp:lastModifiedBy>vredi</cp:lastModifiedBy>
  <cp:revision>24</cp:revision>
  <dcterms:created xsi:type="dcterms:W3CDTF">2023-03-28T07:44:57Z</dcterms:created>
  <dcterms:modified xsi:type="dcterms:W3CDTF">2023-04-06T09:35:16Z</dcterms:modified>
</cp:coreProperties>
</file>