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7" r:id="rId9"/>
    <p:sldId id="268" r:id="rId10"/>
    <p:sldId id="269" r:id="rId11"/>
    <p:sldId id="265" r:id="rId12"/>
    <p:sldId id="263" r:id="rId13"/>
    <p:sldId id="264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98" y="-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package" Target="../embeddings/_________Microsoft_Word1.docx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1.bp.blogspot.com/-gg4wQuTuPuM/UHms-Lew2eI/AAAAAAAASRs/5hbxlD1O0nc/w1200-h630-p-k-no-nu/%D0%BA%D1%80%D0%B0%D1%81%D0%B8%D0%B2%D1%8B%D0%B9+%D0%BB%D0%B8%D1%81%D1%82+%D0%904+%D0%B4%D0%BB%D1%8F+%D0%BF%D0%B5%D1%87%D0%B0%D1%82%D0%B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85723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Литературное </a:t>
            </a:r>
          </a:p>
          <a:p>
            <a:pPr algn="ctr"/>
            <a:r>
              <a:rPr lang="ru-RU" sz="72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чтение </a:t>
            </a:r>
          </a:p>
          <a:p>
            <a:pPr algn="ctr"/>
            <a:r>
              <a:rPr lang="ru-RU" sz="72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1-Б класс</a:t>
            </a:r>
            <a:endParaRPr lang="ru-RU" sz="7200" b="1" cap="all" dirty="0">
              <a:ln w="0"/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41758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	</a:t>
            </a:r>
          </a:p>
          <a:p>
            <a:endParaRPr lang="ru-RU" dirty="0"/>
          </a:p>
          <a:p>
            <a:r>
              <a:rPr lang="ru-RU" dirty="0"/>
              <a:t> </a:t>
            </a:r>
          </a:p>
          <a:p>
            <a:r>
              <a:rPr lang="ru-RU" dirty="0"/>
              <a:t>		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40" t="8345" r="5696" b="44758"/>
          <a:stretch/>
        </p:blipFill>
        <p:spPr bwMode="auto">
          <a:xfrm>
            <a:off x="914400" y="923958"/>
            <a:ext cx="7410893" cy="290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70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222892/5d1d9a05-f2a6-4bab-905c-94c533636f9c/s1200?webp=fals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34"/>
            <a:ext cx="4286248" cy="3214686"/>
          </a:xfrm>
          <a:prstGeom prst="rect">
            <a:avLst/>
          </a:prstGeom>
          <a:noFill/>
        </p:spPr>
      </p:pic>
      <p:sp>
        <p:nvSpPr>
          <p:cNvPr id="1028" name="AutoShape 4" descr="https://xn--b1afbul2aed5f.xn--p1ai/uploads/images/s/t/r/striz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xn--b1afbul2aed5f.xn--p1ai/uploads/images/s/t/r/striz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C:\Users\Босс\Desktop\Снимок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2071684"/>
            <a:ext cx="4205281" cy="269949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472" y="3500444"/>
            <a:ext cx="3786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Ласточка</a:t>
            </a:r>
            <a:endParaRPr lang="ru-RU" sz="7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43504" y="428610"/>
            <a:ext cx="30003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/>
              <a:t>Стриж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Босс\Desktop\самые быстрые крыль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8"/>
            <a:ext cx="5357818" cy="2157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Босс\Desktop\глухарь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36" y="1857370"/>
            <a:ext cx="5572164" cy="3143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28596" y="2786064"/>
            <a:ext cx="28575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«Глухарь»</a:t>
            </a:r>
          </a:p>
          <a:p>
            <a:pPr algn="ctr"/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Э.Шим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7818" y="0"/>
            <a:ext cx="37861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«Стриж»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Скребицкий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erbirds.ru/photos/0093/001/009300087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1.bp.blogspot.com/-gg4wQuTuPuM/UHms-Lew2eI/AAAAAAAASRs/5hbxlD1O0nc/w1200-h630-p-k-no-nu/%D0%BA%D1%80%D0%B0%D1%81%D0%B8%D0%B2%D1%8B%D0%B9+%D0%BB%D0%B8%D1%81%D1%82+%D0%904+%D0%B4%D0%BB%D1%8F+%D0%BF%D0%B5%D1%87%D0%B0%D1%82%D0%B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14348" y="400108"/>
            <a:ext cx="785818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5400" dirty="0" smtClean="0"/>
              <a:t>В </a:t>
            </a:r>
            <a:r>
              <a:rPr lang="ru-RU" sz="5400" dirty="0"/>
              <a:t>роще щебечут стрижи,</a:t>
            </a:r>
          </a:p>
          <a:p>
            <a:r>
              <a:rPr lang="ru-RU" sz="5400" dirty="0"/>
              <a:t>Чечетки, щеглы и чижи</a:t>
            </a:r>
            <a:r>
              <a:rPr lang="ru-RU" sz="5400" dirty="0" smtClean="0"/>
              <a:t>.</a:t>
            </a:r>
            <a:endParaRPr lang="ru-RU" sz="5400" dirty="0"/>
          </a:p>
        </p:txBody>
      </p:sp>
      <p:sp>
        <p:nvSpPr>
          <p:cNvPr id="15362" name="AutoShape 2" descr="https://www.rspb.org.uk/globalassets/images/birds-and-wildlife/bird-species-illustrations/rook_juvenile_1200x675.jpg?preset=landscape_mobile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warbler.ru/wp-content/uploads/2014/11/Spinus-spinus-picture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54434"/>
            <a:ext cx="3792000" cy="28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AutoShape 3" descr="https://www.rspb.org.uk/globalassets/images/birds-and-wildlife/bird-species-illustrations/rook_juvenile_1200x675.jpg?preset=landscape_mobile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 descr="https://www.rspb.org.uk/globalassets/images/birds-and-wildlife/bird-species-illustrations/rook_juvenile_1200x675.jpg?preset=landscape_mobile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http://1.bp.blogspot.com/-gg4wQuTuPuM/UHms-Lew2eI/AAAAAAAASRs/5hbxlD1O0nc/w1200-h630-p-k-no-nu/%D0%BA%D1%80%D0%B0%D1%81%D0%B8%D0%B2%D1%8B%D0%B9+%D0%BB%D0%B8%D1%81%D1%82+%D0%904+%D0%B4%D0%BB%D1%8F+%D0%BF%D0%B5%D1%87%D0%B0%D1%82%D0%B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1038" name="Picture 14" descr="http://itd2.mycdn.me/image?id=872514091667&amp;t=20&amp;plc=WEB&amp;tkn=*c8Wa3GzHinQvJ6iTLvOUmTR1_LU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0"/>
            <a:ext cx="4170363" cy="5127625"/>
          </a:xfrm>
          <a:prstGeom prst="rect">
            <a:avLst/>
          </a:prstGeom>
          <a:noFill/>
        </p:spPr>
      </p:pic>
      <p:pic>
        <p:nvPicPr>
          <p:cNvPr id="1042" name="Picture 18" descr="http://static.ozone.ru/multimedia/books_covers/100711397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2661933" flipH="1" flipV="1">
            <a:off x="6939836" y="2579207"/>
            <a:ext cx="1741493" cy="2278456"/>
          </a:xfrm>
          <a:prstGeom prst="rect">
            <a:avLst/>
          </a:prstGeom>
          <a:noFill/>
        </p:spPr>
      </p:pic>
      <p:pic>
        <p:nvPicPr>
          <p:cNvPr id="1044" name="Picture 20" descr="http://aria-art.ru/0/S/Skrebickij%20G.%20Hitraja%20ptica%20(A.%20Kelejnikov)/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5008" y="2357436"/>
            <a:ext cx="1874732" cy="2407146"/>
          </a:xfrm>
          <a:prstGeom prst="rect">
            <a:avLst/>
          </a:prstGeom>
          <a:noFill/>
        </p:spPr>
      </p:pic>
      <p:pic>
        <p:nvPicPr>
          <p:cNvPr id="1040" name="Picture 16" descr="https://gigabaza.ru/images/48/94799/df976c0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0413276">
            <a:off x="4636014" y="2749791"/>
            <a:ext cx="1487601" cy="2207119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000628" y="285734"/>
            <a:ext cx="41433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Скребицкий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Г. А.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(1903-1964)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1.bp.blogspot.com/-gg4wQuTuPuM/UHms-Lew2eI/AAAAAAAASRs/5hbxlD1O0nc/w1200-h630-p-k-no-nu/%D0%BA%D1%80%D0%B0%D1%81%D0%B8%D0%B2%D1%8B%D0%B9+%D0%BB%D0%B8%D1%81%D1%82+%D0%904+%D0%B4%D0%BB%D1%8F+%D0%BF%D0%B5%D1%87%D0%B0%D1%82%D0%B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16386" name="Picture 2" descr="http://www.ebirds.ru/images/article/100-149046625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785800"/>
            <a:ext cx="3841669" cy="4357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285852" y="0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Африканский страус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1.bp.blogspot.com/-gg4wQuTuPuM/UHms-Lew2eI/AAAAAAAASRs/5hbxlD1O0nc/w1200-h630-p-k-no-nu/%D0%BA%D1%80%D0%B0%D1%81%D0%B8%D0%B2%D1%8B%D0%B9+%D0%BB%D0%B8%D1%81%D1%82+%D0%904+%D0%B4%D0%BB%D1%8F+%D0%BF%D0%B5%D1%87%D0%B0%D1%82%D0%B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85852" y="0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Колибри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www.pillolediviaggio.com/wp-content/uploads/2016/04/colibriinros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57356" y="714362"/>
            <a:ext cx="5976617" cy="3929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1.bp.blogspot.com/-gg4wQuTuPuM/UHms-Lew2eI/AAAAAAAASRs/5hbxlD1O0nc/w1200-h630-p-k-no-nu/%D0%BA%D1%80%D0%B0%D1%81%D0%B8%D0%B2%D1%8B%D0%B9+%D0%BB%D0%B8%D1%81%D1%82+%D0%904+%D0%B4%D0%BB%D1%8F+%D0%BF%D0%B5%D1%87%D0%B0%D1%82%D0%B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85852" y="0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Стриж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sibirds.ru/photos/0569/002/056900798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3042" y="857238"/>
            <a:ext cx="6143668" cy="37632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1.bp.blogspot.com/-gg4wQuTuPuM/UHms-Lew2eI/AAAAAAAASRs/5hbxlD1O0nc/w1200-h630-p-k-no-nu/%D0%BA%D1%80%D0%B0%D1%81%D0%B8%D0%B2%D1%8B%D0%B9+%D0%BB%D0%B8%D1%81%D1%82+%D0%904+%D0%B4%D0%BB%D1%8F+%D0%BF%D0%B5%D1%87%D0%B0%D1%82%D0%B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85786" y="0"/>
            <a:ext cx="764386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ИЗОГ-НУ-ТЫ-МИ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ИЗОГНУТЫМИ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НЕ-УК-ЛЮ-ЖЕ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НЕУКЛЮЖЕ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ПОД-ШИБ-ЛЕН-НА-Я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ПОДШИБЛЕННАЯ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ДО-КО-ВЫ-ЛЯ-ЛА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ДОКОВЫЛЯЛА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РАС-ПАХ-НУ-ЛА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РАСПАХНУЛА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ВЫ-НЕС-ЛАСЬ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ВЫНЕСЛАСЬ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ПО-ЧУ-ДИ-ЛОСЬ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ПОЧУДИЛОСЬ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 descr="https://im0-tub-ru.yandex.net/i?id=6d24407efb98cfdb4c074469d5a27caa-srl&amp;n=1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CEAEB"/>
              </a:clrFrom>
              <a:clrTo>
                <a:srgbClr val="ECEA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3" y="2714626"/>
            <a:ext cx="3235109" cy="24288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1.bp.blogspot.com/-gg4wQuTuPuM/UHms-Lew2eI/AAAAAAAASRs/5hbxlD1O0nc/w1200-h630-p-k-no-nu/%D0%BA%D1%80%D0%B0%D1%81%D0%B8%D0%B2%D1%8B%D0%B9+%D0%BB%D0%B8%D1%81%D1%82+%D0%904+%D0%B4%D0%BB%D1%8F+%D0%BF%D0%B5%D1%87%D0%B0%D1%82%D0%B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78282" y="8878"/>
            <a:ext cx="9522282" cy="5143500"/>
          </a:xfrm>
          <a:prstGeom prst="rect">
            <a:avLst/>
          </a:prstGeom>
          <a:noFill/>
        </p:spPr>
      </p:pic>
      <p:pic>
        <p:nvPicPr>
          <p:cNvPr id="20483" name="Picture 3" descr="https://im0-tub-ru.yandex.net/i?id=6d24407efb98cfdb4c074469d5a27caa-srl&amp;n=1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ECEAEB"/>
              </a:clrFrom>
              <a:clrTo>
                <a:srgbClr val="ECEA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3" y="2714626"/>
            <a:ext cx="3235109" cy="2428874"/>
          </a:xfrm>
          <a:prstGeom prst="rect">
            <a:avLst/>
          </a:prstGeom>
          <a:noFill/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271007"/>
              </p:ext>
            </p:extLst>
          </p:nvPr>
        </p:nvGraphicFramePr>
        <p:xfrm>
          <a:off x="251520" y="771550"/>
          <a:ext cx="19239320" cy="2549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Документ" r:id="rId5" imgW="10125958" imgH="1342034" progId="Word.Document.12">
                  <p:embed/>
                </p:oleObj>
              </mc:Choice>
              <mc:Fallback>
                <p:oleObj name="Документ" r:id="rId5" imgW="10125958" imgH="13420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520" y="771550"/>
                        <a:ext cx="19239320" cy="2549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0705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ptica-village.ru/wp-content/uploads/9/5/c/95c3f3b96419fac4c827ea73b92519ab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2"/>
          <a:stretch/>
        </p:blipFill>
        <p:spPr bwMode="auto">
          <a:xfrm>
            <a:off x="854358" y="195486"/>
            <a:ext cx="7270621" cy="473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1372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54</Words>
  <Application>Microsoft Office PowerPoint</Application>
  <PresentationFormat>Экран (16:9)</PresentationFormat>
  <Paragraphs>30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Босс</dc:creator>
  <cp:lastModifiedBy>Kokc</cp:lastModifiedBy>
  <cp:revision>15</cp:revision>
  <dcterms:created xsi:type="dcterms:W3CDTF">2019-02-25T13:37:48Z</dcterms:created>
  <dcterms:modified xsi:type="dcterms:W3CDTF">2023-03-31T04:18:12Z</dcterms:modified>
</cp:coreProperties>
</file>