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  <p:sldId id="278" r:id="rId20"/>
    <p:sldId id="276" r:id="rId21"/>
    <p:sldId id="277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76F66-6E8B-4817-B34D-8F7F86DEA3A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4BBBE-B348-4446-AACD-978DE754F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а\Desktop\соревн 21-22\баскет 22\20221125_104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-1"/>
            <a:ext cx="3786214" cy="50482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14818"/>
            <a:ext cx="8029604" cy="1785950"/>
          </a:xfrm>
        </p:spPr>
        <p:txBody>
          <a:bodyPr>
            <a:normAutofit/>
          </a:bodyPr>
          <a:lstStyle/>
          <a:p>
            <a:r>
              <a:rPr lang="ru-RU" dirty="0" smtClean="0"/>
              <a:t>Итоги спортивной работы МОБУ </a:t>
            </a:r>
            <a:r>
              <a:rPr lang="ru-RU" dirty="0" err="1" smtClean="0"/>
              <a:t>Ромненская</a:t>
            </a:r>
            <a:r>
              <a:rPr lang="ru-RU" dirty="0" smtClean="0"/>
              <a:t> СОШ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86388"/>
            <a:ext cx="6200796" cy="1285884"/>
          </a:xfrm>
        </p:spPr>
        <p:txBody>
          <a:bodyPr>
            <a:noAutofit/>
          </a:bodyPr>
          <a:lstStyle/>
          <a:p>
            <a:endParaRPr lang="ru-RU" sz="4000" dirty="0" smtClean="0"/>
          </a:p>
          <a:p>
            <a:r>
              <a:rPr lang="ru-RU" sz="4000" dirty="0" smtClean="0"/>
              <a:t>2022-2023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ександра\Desktop\соревн 21-22\сорев шк 22-23\20221216_1614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03963" y="1704070"/>
            <a:ext cx="5631701" cy="422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16.12 Первенство школы по волейболу 9а-чемпионы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62350" y="2071678"/>
            <a:ext cx="5381650" cy="457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Всероссийская олимпиада «Орленок»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12 участников</a:t>
            </a:r>
            <a:endParaRPr lang="ru-RU" dirty="0"/>
          </a:p>
        </p:txBody>
      </p:sp>
      <p:pic>
        <p:nvPicPr>
          <p:cNvPr id="1026" name="Picture 2" descr="C:\Users\Александра\Desktop\соревн 21-22\орленок участники\20220426_103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95049"/>
            <a:ext cx="8215338" cy="5262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Соревнования по стрельбе-2м</a:t>
            </a:r>
            <a:endParaRPr lang="ru-RU" dirty="0"/>
          </a:p>
        </p:txBody>
      </p:sp>
      <p:pic>
        <p:nvPicPr>
          <p:cNvPr id="2050" name="Picture 2" descr="C:\Users\Александра\Desktop\спорт\стрельба 23\20230114_1208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600200"/>
            <a:ext cx="4628537" cy="50925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C:\Users\Александра\Desktop\спорт\лыжня россии\20230211_1407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142984"/>
            <a:ext cx="2000264" cy="30274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Лыжня России 11.02 - 1 место</a:t>
            </a:r>
            <a:endParaRPr lang="ru-RU" dirty="0"/>
          </a:p>
        </p:txBody>
      </p:sp>
      <p:pic>
        <p:nvPicPr>
          <p:cNvPr id="3074" name="Picture 2" descr="C:\Users\Александра\Desktop\спорт\лыжня россии\20230211_13591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1675651" cy="2413799"/>
          </a:xfrm>
          <a:prstGeom prst="rect">
            <a:avLst/>
          </a:prstGeom>
          <a:noFill/>
        </p:spPr>
      </p:pic>
      <p:pic>
        <p:nvPicPr>
          <p:cNvPr id="3075" name="Picture 3" descr="C:\Users\Александра\Desktop\спорт\лыжня россии\20230211_1400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214422"/>
            <a:ext cx="2205016" cy="2500330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1214423"/>
            <a:ext cx="2357454" cy="272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 descr="C:\Users\Александра\Desktop\спорт\лыжня россии\20230211_14032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62957"/>
            <a:ext cx="3000364" cy="3295043"/>
          </a:xfrm>
          <a:prstGeom prst="rect">
            <a:avLst/>
          </a:prstGeom>
          <a:noFill/>
        </p:spPr>
      </p:pic>
      <p:pic>
        <p:nvPicPr>
          <p:cNvPr id="3080" name="Picture 8" descr="C:\Users\Александра\Desktop\спорт\лыжня россии\20230211_14045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3935447"/>
            <a:ext cx="2486020" cy="2922553"/>
          </a:xfrm>
          <a:prstGeom prst="rect">
            <a:avLst/>
          </a:prstGeom>
          <a:noFill/>
        </p:spPr>
      </p:pic>
      <p:pic>
        <p:nvPicPr>
          <p:cNvPr id="3081" name="Picture 9" descr="C:\Users\Александра\Desktop\спорт\лыжня россии\20230211_14060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3738607"/>
            <a:ext cx="2986086" cy="31193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Неделя физкультуры</a:t>
            </a:r>
            <a:endParaRPr lang="ru-RU" dirty="0"/>
          </a:p>
        </p:txBody>
      </p:sp>
      <p:pic>
        <p:nvPicPr>
          <p:cNvPr id="4098" name="Picture 2" descr="C:\Users\Александра\Desktop\спорт\неделя физкультуры\20230213_1011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3303061" cy="2477296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930"/>
            <a:ext cx="3357554" cy="321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 descr="C:\Users\Александра\Desktop\спорт\неделя физкультуры\20230214_092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357298"/>
            <a:ext cx="3376223" cy="3133732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8649" y="1357298"/>
            <a:ext cx="2396755" cy="319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3829058"/>
            <a:ext cx="2271706" cy="302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4071942"/>
            <a:ext cx="208954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Областные соревнования по лыжным гонкам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7 м - из 12 команд</a:t>
            </a:r>
          </a:p>
          <a:p>
            <a:r>
              <a:rPr lang="ru-RU" dirty="0" smtClean="0"/>
              <a:t>1м – </a:t>
            </a:r>
            <a:r>
              <a:rPr lang="ru-RU" dirty="0" err="1" smtClean="0"/>
              <a:t>Вельдяйкин</a:t>
            </a:r>
            <a:r>
              <a:rPr lang="ru-RU" dirty="0" smtClean="0"/>
              <a:t> А.</a:t>
            </a:r>
            <a:endParaRPr lang="ru-RU" dirty="0"/>
          </a:p>
        </p:txBody>
      </p:sp>
      <p:pic>
        <p:nvPicPr>
          <p:cNvPr id="2050" name="Picture 2" descr="C:\Users\Александра\Desktop\спорт\лыжня россии\20230211_1407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637258"/>
            <a:ext cx="3429024" cy="5189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Президентские состязания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 smtClean="0"/>
              <a:t>1.Серженко Илья Анатольевич</a:t>
            </a:r>
          </a:p>
          <a:p>
            <a:r>
              <a:rPr lang="ru-RU" dirty="0" smtClean="0"/>
              <a:t>2.Серженко Кирилл Анатольевич</a:t>
            </a:r>
          </a:p>
          <a:p>
            <a:r>
              <a:rPr lang="ru-RU" dirty="0" smtClean="0"/>
              <a:t>3.Бурков Денис Алексеевич</a:t>
            </a:r>
          </a:p>
          <a:p>
            <a:r>
              <a:rPr lang="ru-RU" dirty="0" smtClean="0"/>
              <a:t>4.Ишунбаева Милана Руслановна</a:t>
            </a:r>
          </a:p>
          <a:p>
            <a:r>
              <a:rPr lang="ru-RU" dirty="0" smtClean="0"/>
              <a:t>5.Шабалина Алина Владимировна</a:t>
            </a:r>
          </a:p>
          <a:p>
            <a:r>
              <a:rPr lang="ru-RU" dirty="0" smtClean="0"/>
              <a:t>6.Тарасенко Анна Владимировна</a:t>
            </a:r>
          </a:p>
          <a:p>
            <a:r>
              <a:rPr lang="ru-RU" dirty="0" smtClean="0"/>
              <a:t>7.Антонюк Александр Александрович</a:t>
            </a:r>
          </a:p>
          <a:p>
            <a:r>
              <a:rPr lang="ru-RU" dirty="0" smtClean="0"/>
              <a:t>8.Катков Захар Романович</a:t>
            </a:r>
          </a:p>
          <a:p>
            <a:r>
              <a:rPr lang="ru-RU" dirty="0" smtClean="0"/>
              <a:t>9.Бадуля Владислав Алексеевич</a:t>
            </a:r>
          </a:p>
          <a:p>
            <a:r>
              <a:rPr lang="ru-RU" dirty="0" smtClean="0"/>
              <a:t>10.Труханова </a:t>
            </a:r>
            <a:r>
              <a:rPr lang="ru-RU" dirty="0" err="1" smtClean="0"/>
              <a:t>Ануш</a:t>
            </a:r>
            <a:r>
              <a:rPr lang="ru-RU" dirty="0" smtClean="0"/>
              <a:t> Алексеевна</a:t>
            </a:r>
          </a:p>
          <a:p>
            <a:r>
              <a:rPr lang="ru-RU" dirty="0" smtClean="0"/>
              <a:t>11.Пилинская Анастасия Александров</a:t>
            </a:r>
          </a:p>
          <a:p>
            <a:r>
              <a:rPr lang="ru-RU" dirty="0" smtClean="0"/>
              <a:t>12.Шинаровская Валерия Павловна</a:t>
            </a:r>
          </a:p>
          <a:p>
            <a:r>
              <a:rPr lang="ru-RU" dirty="0" smtClean="0"/>
              <a:t>13.Гасанов Михаил Владимирович</a:t>
            </a:r>
          </a:p>
          <a:p>
            <a:r>
              <a:rPr lang="ru-RU" dirty="0" smtClean="0"/>
              <a:t>14.Тупица Матвей Дмитриевич</a:t>
            </a:r>
          </a:p>
          <a:p>
            <a:r>
              <a:rPr lang="ru-RU" dirty="0" smtClean="0"/>
              <a:t>15.Голохвастов Тимофей Денисович</a:t>
            </a:r>
          </a:p>
          <a:p>
            <a:r>
              <a:rPr lang="ru-RU" dirty="0" smtClean="0"/>
              <a:t>16.Контатовская  Анна</a:t>
            </a:r>
          </a:p>
          <a:p>
            <a:r>
              <a:rPr lang="ru-RU" dirty="0" smtClean="0"/>
              <a:t>17.Вельдяйкин Артем Константинович </a:t>
            </a:r>
          </a:p>
          <a:p>
            <a:r>
              <a:rPr lang="ru-RU" dirty="0" smtClean="0"/>
              <a:t>18.Антонченко Артём Андреевич</a:t>
            </a:r>
          </a:p>
          <a:p>
            <a:r>
              <a:rPr lang="ru-RU" dirty="0" smtClean="0"/>
              <a:t>19.Костюченко Матвей Сергеевич</a:t>
            </a:r>
          </a:p>
          <a:p>
            <a:r>
              <a:rPr lang="ru-RU" dirty="0" smtClean="0"/>
              <a:t>20Майорова Анна Германовна</a:t>
            </a:r>
          </a:p>
          <a:p>
            <a:r>
              <a:rPr lang="ru-RU" dirty="0" smtClean="0"/>
              <a:t>21.Киреева Елена Владимировна</a:t>
            </a:r>
          </a:p>
          <a:p>
            <a:r>
              <a:rPr lang="ru-RU" dirty="0" smtClean="0"/>
              <a:t>22.Гармаш Анастасия Романовна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5" name="Picture 1" descr="C:\Users\Александра\Desktop\спорт\президен сорев апрель 23\20230421_164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285992"/>
            <a:ext cx="3268271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Русская лапта 1 -юноши,2-девушки</a:t>
            </a:r>
            <a:endParaRPr lang="ru-RU" dirty="0"/>
          </a:p>
        </p:txBody>
      </p:sp>
      <p:pic>
        <p:nvPicPr>
          <p:cNvPr id="31746" name="Picture 2" descr="C:\Users\Александра\Desktop\соревн 21-22\лапта23\20230505_1358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5571" y="1285860"/>
            <a:ext cx="7239051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Легкоатлетическое многоборье-1м</a:t>
            </a:r>
            <a:endParaRPr lang="ru-RU" dirty="0"/>
          </a:p>
        </p:txBody>
      </p:sp>
      <p:pic>
        <p:nvPicPr>
          <p:cNvPr id="4" name="Picture 2" descr="C:\Users\Александра\Desktop\кто хочет стать чемпионом 23\20230515_0843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076575"/>
            <a:ext cx="3200400" cy="37814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214422"/>
            <a:ext cx="43577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Состав команды:</a:t>
            </a:r>
          </a:p>
          <a:p>
            <a:r>
              <a:rPr lang="ru-RU" sz="2800" dirty="0" smtClean="0"/>
              <a:t> Киреева-400м- 3м</a:t>
            </a:r>
          </a:p>
          <a:p>
            <a:r>
              <a:rPr lang="ru-RU" sz="2800" dirty="0" smtClean="0"/>
              <a:t>ТимошенкоТ-метание,100-3м</a:t>
            </a:r>
          </a:p>
          <a:p>
            <a:r>
              <a:rPr lang="ru-RU" sz="2800" dirty="0" err="1" smtClean="0"/>
              <a:t>Пилинская</a:t>
            </a:r>
            <a:r>
              <a:rPr lang="ru-RU" sz="2800" dirty="0" smtClean="0"/>
              <a:t> А-800 прыжок 1м и 3м</a:t>
            </a:r>
          </a:p>
          <a:p>
            <a:r>
              <a:rPr lang="ru-RU" sz="2800" dirty="0" smtClean="0"/>
              <a:t>Труханова-200 прыжок-1м и 3м</a:t>
            </a:r>
          </a:p>
          <a:p>
            <a:r>
              <a:rPr lang="ru-RU" sz="2800" dirty="0" smtClean="0"/>
              <a:t>Малышков Д- 100, прыжок 2м</a:t>
            </a:r>
          </a:p>
          <a:p>
            <a:r>
              <a:rPr lang="ru-RU" sz="2800" dirty="0" err="1" smtClean="0"/>
              <a:t>Костюченко</a:t>
            </a:r>
            <a:r>
              <a:rPr lang="ru-RU" sz="2800" dirty="0" smtClean="0"/>
              <a:t> М-200, -3м. метание</a:t>
            </a:r>
          </a:p>
          <a:p>
            <a:r>
              <a:rPr lang="ru-RU" sz="2800" dirty="0" err="1" smtClean="0"/>
              <a:t>ПоляковН</a:t>
            </a:r>
            <a:r>
              <a:rPr lang="ru-RU" sz="2800" dirty="0" smtClean="0"/>
              <a:t> - 800</a:t>
            </a: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Вручение знаков ГТО за 2022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5"/>
            <a:ext cx="8001056" cy="278608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Серебро: </a:t>
            </a:r>
            <a:r>
              <a:rPr lang="ru-RU" dirty="0" err="1" smtClean="0"/>
              <a:t>Сечнева</a:t>
            </a:r>
            <a:r>
              <a:rPr lang="ru-RU" dirty="0" smtClean="0"/>
              <a:t>, </a:t>
            </a:r>
            <a:r>
              <a:rPr lang="ru-RU" dirty="0" err="1" smtClean="0"/>
              <a:t>Шабалина,Тарасенко</a:t>
            </a:r>
            <a:r>
              <a:rPr lang="ru-RU" dirty="0" smtClean="0"/>
              <a:t>, </a:t>
            </a:r>
            <a:r>
              <a:rPr lang="ru-RU" dirty="0" err="1" smtClean="0"/>
              <a:t>Ишунбаева,Назаренко</a:t>
            </a:r>
            <a:r>
              <a:rPr lang="ru-RU" dirty="0" smtClean="0"/>
              <a:t>, </a:t>
            </a:r>
            <a:r>
              <a:rPr lang="ru-RU" dirty="0" err="1" smtClean="0"/>
              <a:t>СерженкоК</a:t>
            </a:r>
            <a:r>
              <a:rPr lang="ru-RU" dirty="0" smtClean="0"/>
              <a:t>, </a:t>
            </a:r>
            <a:r>
              <a:rPr lang="ru-RU" dirty="0" err="1" smtClean="0"/>
              <a:t>Серженко</a:t>
            </a:r>
            <a:r>
              <a:rPr lang="ru-RU" dirty="0" smtClean="0"/>
              <a:t> </a:t>
            </a:r>
            <a:r>
              <a:rPr lang="ru-RU" dirty="0" err="1" smtClean="0"/>
              <a:t>И.,Труханова</a:t>
            </a:r>
            <a:r>
              <a:rPr lang="ru-RU" dirty="0" smtClean="0"/>
              <a:t>, </a:t>
            </a:r>
            <a:r>
              <a:rPr lang="ru-RU" dirty="0" err="1" smtClean="0"/>
              <a:t>Пилинская</a:t>
            </a:r>
            <a:r>
              <a:rPr lang="ru-RU" dirty="0" smtClean="0"/>
              <a:t>, </a:t>
            </a:r>
            <a:r>
              <a:rPr lang="ru-RU" dirty="0" err="1" smtClean="0"/>
              <a:t>Кучерявенко</a:t>
            </a:r>
            <a:r>
              <a:rPr lang="ru-RU" dirty="0" smtClean="0"/>
              <a:t>, Шишкин, </a:t>
            </a:r>
            <a:r>
              <a:rPr lang="ru-RU" dirty="0" err="1" smtClean="0"/>
              <a:t>Киреева,Тупица</a:t>
            </a:r>
            <a:endParaRPr lang="ru-RU" dirty="0" smtClean="0"/>
          </a:p>
          <a:p>
            <a:r>
              <a:rPr lang="ru-RU" dirty="0" smtClean="0"/>
              <a:t>Бронза: </a:t>
            </a:r>
            <a:r>
              <a:rPr lang="ru-RU" dirty="0" err="1" smtClean="0"/>
              <a:t>Картамышева</a:t>
            </a:r>
            <a:r>
              <a:rPr lang="ru-RU" dirty="0" smtClean="0"/>
              <a:t>, </a:t>
            </a:r>
            <a:r>
              <a:rPr lang="ru-RU" dirty="0" err="1" smtClean="0"/>
              <a:t>Садохина,Павликов</a:t>
            </a:r>
            <a:r>
              <a:rPr lang="ru-RU" dirty="0" smtClean="0"/>
              <a:t>, </a:t>
            </a:r>
            <a:r>
              <a:rPr lang="ru-RU" dirty="0" err="1" smtClean="0"/>
              <a:t>Басистая,Антонченко</a:t>
            </a:r>
            <a:r>
              <a:rPr lang="ru-RU" dirty="0" smtClean="0"/>
              <a:t> </a:t>
            </a:r>
            <a:r>
              <a:rPr lang="ru-RU" dirty="0" err="1" smtClean="0"/>
              <a:t>В,Антонюк</a:t>
            </a:r>
            <a:r>
              <a:rPr lang="ru-RU" dirty="0" smtClean="0"/>
              <a:t> А.</a:t>
            </a:r>
            <a:endParaRPr lang="ru-RU" dirty="0"/>
          </a:p>
        </p:txBody>
      </p:sp>
      <p:pic>
        <p:nvPicPr>
          <p:cNvPr id="34819" name="Picture 3" descr="C:\Users\Александра\Desktop\кто хочет стать чемпионом 23\20230515_084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871211"/>
            <a:ext cx="2286016" cy="2986789"/>
          </a:xfrm>
          <a:prstGeom prst="rect">
            <a:avLst/>
          </a:prstGeom>
          <a:noFill/>
        </p:spPr>
      </p:pic>
      <p:pic>
        <p:nvPicPr>
          <p:cNvPr id="34820" name="Picture 4" descr="C:\Users\Александра\Desktop\кто хочет стать чемпионом 23\20230515_0838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1" y="3868318"/>
            <a:ext cx="3016375" cy="2989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Александра\Desktop\соревн 21-22\2022 кросс\IMG-20220917-WA0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29006" cy="4572008"/>
          </a:xfrm>
          <a:prstGeom prst="rect">
            <a:avLst/>
          </a:prstGeom>
          <a:noFill/>
        </p:spPr>
      </p:pic>
      <p:pic>
        <p:nvPicPr>
          <p:cNvPr id="1029" name="Picture 5" descr="C:\Users\Александра\Desktop\соревн 21-22\2022 кросс\IMG-20220917-WA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498" y="0"/>
            <a:ext cx="2857502" cy="38100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Легкоатлетический кросс-1 место.</a:t>
            </a:r>
            <a:br>
              <a:rPr lang="ru-RU" dirty="0" smtClean="0"/>
            </a:br>
            <a:r>
              <a:rPr lang="ru-RU" dirty="0" smtClean="0"/>
              <a:t> Кросс Наций</a:t>
            </a:r>
            <a:endParaRPr lang="ru-RU" dirty="0"/>
          </a:p>
        </p:txBody>
      </p:sp>
      <p:pic>
        <p:nvPicPr>
          <p:cNvPr id="1026" name="Picture 2" descr="C:\Users\Александра\Desktop\соревн 21-22\2022 кросс\IMG-20220917-WA001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57618" y="2996219"/>
            <a:ext cx="4486382" cy="3861781"/>
          </a:xfrm>
          <a:prstGeom prst="rect">
            <a:avLst/>
          </a:prstGeom>
          <a:noFill/>
        </p:spPr>
      </p:pic>
      <p:pic>
        <p:nvPicPr>
          <p:cNvPr id="1027" name="Picture 3" descr="C:\Users\Александра\Desktop\соревн 21-22\2022 кросс\IMG-20220917-WA00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047997"/>
            <a:ext cx="2857502" cy="3810003"/>
          </a:xfrm>
          <a:prstGeom prst="rect">
            <a:avLst/>
          </a:prstGeom>
          <a:noFill/>
        </p:spPr>
      </p:pic>
      <p:pic>
        <p:nvPicPr>
          <p:cNvPr id="1028" name="Picture 4" descr="C:\Users\Александра\Desktop\соревн 21-22\2022 кросс\IMG-20220917-WA00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48016"/>
            <a:ext cx="2857488" cy="3809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хочет стать чемпионом 16.05</a:t>
            </a:r>
            <a:endParaRPr lang="ru-RU" dirty="0"/>
          </a:p>
        </p:txBody>
      </p:sp>
      <p:pic>
        <p:nvPicPr>
          <p:cNvPr id="32770" name="Picture 2" descr="C:\Users\Александра\Desktop\кто хочет стать чемпионом 23\20230518_112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02158"/>
            <a:ext cx="6874455" cy="51558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1142984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Чемпионы: Маляр Вера и </a:t>
            </a:r>
            <a:r>
              <a:rPr lang="ru-RU" sz="2800" dirty="0" err="1" smtClean="0"/>
              <a:t>Серженко</a:t>
            </a:r>
            <a:r>
              <a:rPr lang="ru-RU" sz="2800" dirty="0" smtClean="0"/>
              <a:t> Илья</a:t>
            </a:r>
            <a:endParaRPr lang="ru-RU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714488"/>
            <a:ext cx="3731035" cy="49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Бег 1000м,отжимание и метание мяча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357430"/>
            <a:ext cx="8043890" cy="3768733"/>
          </a:xfrm>
        </p:spPr>
        <p:txBody>
          <a:bodyPr/>
          <a:lstStyle/>
          <a:p>
            <a:r>
              <a:rPr lang="ru-RU" dirty="0" smtClean="0"/>
              <a:t>2.Серженко Кирилл 156</a:t>
            </a:r>
            <a:endParaRPr lang="ru-RU" b="1" dirty="0" smtClean="0"/>
          </a:p>
          <a:p>
            <a:r>
              <a:rPr lang="ru-RU" b="1" dirty="0" smtClean="0"/>
              <a:t>1.Серженко Илья 157</a:t>
            </a:r>
          </a:p>
          <a:p>
            <a:r>
              <a:rPr lang="ru-RU" dirty="0" smtClean="0"/>
              <a:t>3.Авилов Денис 152</a:t>
            </a:r>
          </a:p>
          <a:p>
            <a:r>
              <a:rPr lang="ru-RU" b="1" dirty="0" smtClean="0"/>
              <a:t>1.Маляр Вера 140</a:t>
            </a:r>
          </a:p>
          <a:p>
            <a:r>
              <a:rPr lang="ru-RU" dirty="0" smtClean="0"/>
              <a:t>2.Дубровина </a:t>
            </a:r>
            <a:r>
              <a:rPr lang="ru-RU" dirty="0" err="1" smtClean="0"/>
              <a:t>Виолетта</a:t>
            </a:r>
            <a:r>
              <a:rPr lang="ru-RU" dirty="0" smtClean="0"/>
              <a:t> 135</a:t>
            </a:r>
          </a:p>
          <a:p>
            <a:r>
              <a:rPr lang="ru-RU" dirty="0" smtClean="0"/>
              <a:t>3.Ишунбаева Милана 125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26мая эстафеты по пожарному виду спорта-1 место</a:t>
            </a:r>
            <a:endParaRPr lang="ru-RU" dirty="0"/>
          </a:p>
        </p:txBody>
      </p:sp>
      <p:pic>
        <p:nvPicPr>
          <p:cNvPr id="1026" name="Picture 2" descr="C:\Users\Александра\Desktop\пожарные эстафеты 23\20230526_1014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297" b="6874"/>
          <a:stretch>
            <a:fillRect/>
          </a:stretch>
        </p:blipFill>
        <p:spPr bwMode="auto">
          <a:xfrm>
            <a:off x="0" y="1428736"/>
            <a:ext cx="3214678" cy="4214842"/>
          </a:xfrm>
          <a:prstGeom prst="rect">
            <a:avLst/>
          </a:prstGeom>
          <a:noFill/>
        </p:spPr>
      </p:pic>
      <p:pic>
        <p:nvPicPr>
          <p:cNvPr id="1027" name="Picture 3" descr="C:\Users\Александра\Desktop\пожарные эстафеты 23\20230526_102937.jpg"/>
          <p:cNvPicPr>
            <a:picLocks noChangeAspect="1" noChangeArrowheads="1"/>
          </p:cNvPicPr>
          <p:nvPr/>
        </p:nvPicPr>
        <p:blipFill>
          <a:blip r:embed="rId3" cstate="print"/>
          <a:srcRect r="-1786" b="20982"/>
          <a:stretch>
            <a:fillRect/>
          </a:stretch>
        </p:blipFill>
        <p:spPr bwMode="auto">
          <a:xfrm>
            <a:off x="3143240" y="1428736"/>
            <a:ext cx="4071966" cy="4214818"/>
          </a:xfrm>
          <a:prstGeom prst="rect">
            <a:avLst/>
          </a:prstGeom>
          <a:noFill/>
        </p:spPr>
      </p:pic>
      <p:pic>
        <p:nvPicPr>
          <p:cNvPr id="1028" name="Picture 4" descr="C:\Users\Александра\Desktop\пожарные эстафеты 23\20230526_105156.jpg"/>
          <p:cNvPicPr>
            <a:picLocks noChangeAspect="1" noChangeArrowheads="1"/>
          </p:cNvPicPr>
          <p:nvPr/>
        </p:nvPicPr>
        <p:blipFill>
          <a:blip r:embed="rId4" cstate="print"/>
          <a:srcRect l="16050" t="3704"/>
          <a:stretch>
            <a:fillRect/>
          </a:stretch>
        </p:blipFill>
        <p:spPr bwMode="auto">
          <a:xfrm>
            <a:off x="6715140" y="1071546"/>
            <a:ext cx="2428860" cy="3714752"/>
          </a:xfrm>
          <a:prstGeom prst="rect">
            <a:avLst/>
          </a:prstGeom>
          <a:noFill/>
        </p:spPr>
      </p:pic>
      <p:pic>
        <p:nvPicPr>
          <p:cNvPr id="1029" name="Picture 5" descr="C:\Users\Александра\Desktop\пожарные эстафеты 23\20230526_111456.jpg"/>
          <p:cNvPicPr>
            <a:picLocks noChangeAspect="1" noChangeArrowheads="1"/>
          </p:cNvPicPr>
          <p:nvPr/>
        </p:nvPicPr>
        <p:blipFill>
          <a:blip r:embed="rId5" cstate="print"/>
          <a:srcRect l="3704" t="16667" b="22222"/>
          <a:stretch>
            <a:fillRect/>
          </a:stretch>
        </p:blipFill>
        <p:spPr bwMode="auto">
          <a:xfrm>
            <a:off x="6357950" y="3357562"/>
            <a:ext cx="2786050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Эстафеты к дню защиты детей -2 место</a:t>
            </a:r>
            <a:endParaRPr lang="ru-RU" dirty="0"/>
          </a:p>
        </p:txBody>
      </p:sp>
      <p:pic>
        <p:nvPicPr>
          <p:cNvPr id="2051" name="Picture 3" descr="C:\Users\Александра\Desktop\1 июня\20230601_095808.jpg"/>
          <p:cNvPicPr>
            <a:picLocks noChangeAspect="1" noChangeArrowheads="1"/>
          </p:cNvPicPr>
          <p:nvPr/>
        </p:nvPicPr>
        <p:blipFill>
          <a:blip r:embed="rId2" cstate="print"/>
          <a:srcRect l="6667" t="18750" r="26666" b="45000"/>
          <a:stretch>
            <a:fillRect/>
          </a:stretch>
        </p:blipFill>
        <p:spPr bwMode="auto">
          <a:xfrm>
            <a:off x="214282" y="3500438"/>
            <a:ext cx="2857520" cy="2071702"/>
          </a:xfrm>
          <a:prstGeom prst="rect">
            <a:avLst/>
          </a:prstGeom>
          <a:noFill/>
        </p:spPr>
      </p:pic>
      <p:pic>
        <p:nvPicPr>
          <p:cNvPr id="2052" name="Picture 4" descr="C:\Users\Александра\Desktop\1 июня\20230601_095834.jpg"/>
          <p:cNvPicPr>
            <a:picLocks noChangeAspect="1" noChangeArrowheads="1"/>
          </p:cNvPicPr>
          <p:nvPr/>
        </p:nvPicPr>
        <p:blipFill>
          <a:blip r:embed="rId3" cstate="print"/>
          <a:srcRect l="25000" t="7692"/>
          <a:stretch>
            <a:fillRect/>
          </a:stretch>
        </p:blipFill>
        <p:spPr bwMode="auto">
          <a:xfrm>
            <a:off x="2500298" y="2285992"/>
            <a:ext cx="2786064" cy="4572008"/>
          </a:xfrm>
          <a:prstGeom prst="rect">
            <a:avLst/>
          </a:prstGeom>
          <a:noFill/>
        </p:spPr>
      </p:pic>
      <p:pic>
        <p:nvPicPr>
          <p:cNvPr id="2053" name="Picture 5" descr="C:\Users\Александра\Desktop\1 июня\20230601_100021.jpg"/>
          <p:cNvPicPr>
            <a:picLocks noChangeAspect="1" noChangeArrowheads="1"/>
          </p:cNvPicPr>
          <p:nvPr/>
        </p:nvPicPr>
        <p:blipFill>
          <a:blip r:embed="rId4" cstate="print"/>
          <a:srcRect l="5405" t="25000" r="10810" b="30405"/>
          <a:stretch>
            <a:fillRect/>
          </a:stretch>
        </p:blipFill>
        <p:spPr bwMode="auto">
          <a:xfrm>
            <a:off x="214282" y="5286364"/>
            <a:ext cx="2214578" cy="1571636"/>
          </a:xfrm>
          <a:prstGeom prst="rect">
            <a:avLst/>
          </a:prstGeom>
          <a:noFill/>
        </p:spPr>
      </p:pic>
      <p:pic>
        <p:nvPicPr>
          <p:cNvPr id="2054" name="Picture 6" descr="C:\Users\Александра\Desktop\1 июня\20230601_101310.jpg"/>
          <p:cNvPicPr>
            <a:picLocks noChangeAspect="1" noChangeArrowheads="1"/>
          </p:cNvPicPr>
          <p:nvPr/>
        </p:nvPicPr>
        <p:blipFill>
          <a:blip r:embed="rId5" cstate="print"/>
          <a:srcRect l="9744" t="3076" r="10256"/>
          <a:stretch>
            <a:fillRect/>
          </a:stretch>
        </p:blipFill>
        <p:spPr bwMode="auto">
          <a:xfrm>
            <a:off x="5572132" y="1088090"/>
            <a:ext cx="3571868" cy="5769910"/>
          </a:xfrm>
          <a:prstGeom prst="rect">
            <a:avLst/>
          </a:prstGeom>
          <a:noFill/>
        </p:spPr>
      </p:pic>
      <p:pic>
        <p:nvPicPr>
          <p:cNvPr id="2055" name="Picture 7" descr="C:\Users\Александра\Desktop\1 июня\20230601_100113.jpg"/>
          <p:cNvPicPr>
            <a:picLocks noChangeAspect="1" noChangeArrowheads="1"/>
          </p:cNvPicPr>
          <p:nvPr/>
        </p:nvPicPr>
        <p:blipFill>
          <a:blip r:embed="rId6" cstate="print"/>
          <a:srcRect l="39048" t="12857" r="3809" b="28571"/>
          <a:stretch>
            <a:fillRect/>
          </a:stretch>
        </p:blipFill>
        <p:spPr bwMode="auto">
          <a:xfrm>
            <a:off x="357158" y="785794"/>
            <a:ext cx="2143140" cy="2928958"/>
          </a:xfrm>
          <a:prstGeom prst="rect">
            <a:avLst/>
          </a:prstGeom>
          <a:noFill/>
        </p:spPr>
      </p:pic>
      <p:pic>
        <p:nvPicPr>
          <p:cNvPr id="2050" name="Picture 2" descr="C:\Users\Александра\Desktop\1 июня\20230601_09575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 l="1596" t="16731" r="20537" b="45387"/>
          <a:stretch>
            <a:fillRect/>
          </a:stretch>
        </p:blipFill>
        <p:spPr bwMode="auto">
          <a:xfrm>
            <a:off x="2500298" y="1428736"/>
            <a:ext cx="3083740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Вручение знаков ГТО - серебро и бронза. </a:t>
            </a:r>
            <a:endParaRPr lang="ru-RU" dirty="0"/>
          </a:p>
        </p:txBody>
      </p:sp>
      <p:pic>
        <p:nvPicPr>
          <p:cNvPr id="3074" name="Picture 2" descr="C:\Users\Александра\Desktop\знаки гто\20220909_102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9370" y="3429000"/>
            <a:ext cx="4374630" cy="3280973"/>
          </a:xfrm>
          <a:prstGeom prst="rect">
            <a:avLst/>
          </a:prstGeom>
          <a:noFill/>
        </p:spPr>
      </p:pic>
      <p:pic>
        <p:nvPicPr>
          <p:cNvPr id="3075" name="Picture 3" descr="C:\Users\Александра\Desktop\знаки гто\20220909_101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2928940" cy="3905253"/>
          </a:xfrm>
          <a:prstGeom prst="rect">
            <a:avLst/>
          </a:prstGeom>
          <a:noFill/>
        </p:spPr>
      </p:pic>
      <p:pic>
        <p:nvPicPr>
          <p:cNvPr id="3076" name="Picture 4" descr="C:\Users\Александра\Desktop\знаки гто\20220909_1016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429000"/>
            <a:ext cx="2571750" cy="3429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29058" y="164305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Голохвастов Тимофей-золото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Первенство округа по шахматам-3 место</a:t>
            </a:r>
            <a:endParaRPr lang="ru-RU" dirty="0"/>
          </a:p>
        </p:txBody>
      </p:sp>
      <p:pic>
        <p:nvPicPr>
          <p:cNvPr id="4" name="Содержимое 3" descr="C:\Users\User\AppData\Local\Microsoft\Windows\Temporary Internet Files\Content.Word\20220115_1125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2278" y="1949176"/>
            <a:ext cx="5939444" cy="382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ександра\Desktop\олимпиада прак\20221020_132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000504"/>
            <a:ext cx="3809995" cy="2857496"/>
          </a:xfrm>
          <a:prstGeom prst="rect">
            <a:avLst/>
          </a:prstGeom>
          <a:noFill/>
        </p:spPr>
      </p:pic>
      <p:pic>
        <p:nvPicPr>
          <p:cNvPr id="2050" name="Picture 2" descr="C:\Users\Александра\Desktop\олимпиада прак\20221020_123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3357562"/>
            <a:ext cx="4667250" cy="35004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Школьный этап Олимпиады по физкультуре 20.10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Победители: </a:t>
            </a:r>
            <a:r>
              <a:rPr lang="ru-RU" dirty="0" err="1" smtClean="0"/>
              <a:t>Шаройко</a:t>
            </a:r>
            <a:r>
              <a:rPr lang="ru-RU" dirty="0" smtClean="0"/>
              <a:t> А., Шишкин А., Суббота И., Тимошенко А., </a:t>
            </a:r>
            <a:r>
              <a:rPr lang="ru-RU" dirty="0" err="1" smtClean="0"/>
              <a:t>Калита</a:t>
            </a:r>
            <a:r>
              <a:rPr lang="ru-RU" dirty="0" smtClean="0"/>
              <a:t> Е., Редько С.</a:t>
            </a:r>
          </a:p>
          <a:p>
            <a:r>
              <a:rPr lang="ru-RU" dirty="0" smtClean="0"/>
              <a:t>2 место: Разумов М., Киреева Е., Павликов В., </a:t>
            </a:r>
            <a:r>
              <a:rPr lang="ru-RU" dirty="0" err="1" smtClean="0"/>
              <a:t>Пилинская</a:t>
            </a:r>
            <a:r>
              <a:rPr lang="ru-RU" dirty="0" smtClean="0"/>
              <a:t> А.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797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Районные соревнования по волейболу. Девушки-2место</a:t>
            </a:r>
            <a:br>
              <a:rPr lang="ru-RU" dirty="0" smtClean="0"/>
            </a:br>
            <a:r>
              <a:rPr lang="ru-RU" dirty="0" smtClean="0"/>
              <a:t>Юноши-3 место</a:t>
            </a:r>
            <a:endParaRPr lang="ru-RU" dirty="0"/>
          </a:p>
        </p:txBody>
      </p:sp>
      <p:pic>
        <p:nvPicPr>
          <p:cNvPr id="1027" name="Picture 3" descr="C:\Users\Александра\Desktop\соревн 21-22\фото урок\20221028_132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9528" y="2332037"/>
            <a:ext cx="3394472" cy="4525963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1"/>
            <a:ext cx="5871838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Заседание школьного МО 23.11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Профилактика</a:t>
            </a: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травматизма</a:t>
            </a: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уроках</a:t>
            </a: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физической</a:t>
            </a: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культуры</a:t>
            </a:r>
            <a:r>
              <a:rPr lang="ru-RU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отчет </a:t>
            </a:r>
            <a:r>
              <a:rPr lang="ru-RU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Шепелева</a:t>
            </a:r>
            <a:r>
              <a:rPr lang="ru-RU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А. С.</a:t>
            </a:r>
          </a:p>
          <a:p>
            <a:endParaRPr lang="ru-RU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786058"/>
            <a:ext cx="2928958" cy="3905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142984"/>
            <a:ext cx="3929090" cy="28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Окружная Олимпиада по физкультуре 1м-Павликов, </a:t>
            </a:r>
            <a:r>
              <a:rPr lang="ru-RU" sz="3600" dirty="0" err="1" smtClean="0"/>
              <a:t>ШаройкоА</a:t>
            </a:r>
            <a:r>
              <a:rPr lang="ru-RU" sz="3600" dirty="0" smtClean="0"/>
              <a:t>                22.11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1357299"/>
            <a:ext cx="4286248" cy="301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02400"/>
            <a:ext cx="2857488" cy="29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2948" y="3756031"/>
            <a:ext cx="3421052" cy="310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822626"/>
            <a:ext cx="2143140" cy="303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Александра\Desktop\соревн 21-22\баскет 22\20221125_1405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75421"/>
            <a:ext cx="4643438" cy="34825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Окружные соревнования по баскетболу 25.11 д-1м,ю-1м</a:t>
            </a:r>
            <a:endParaRPr lang="ru-RU" dirty="0"/>
          </a:p>
        </p:txBody>
      </p:sp>
      <p:pic>
        <p:nvPicPr>
          <p:cNvPr id="1027" name="Picture 3" descr="C:\Users\Александра\Desktop\соревн 21-22\баскет 22\20221125_104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54"/>
            <a:ext cx="4071934" cy="5429245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363356"/>
            <a:ext cx="4714908" cy="255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329</Words>
  <Application>Microsoft Office PowerPoint</Application>
  <PresentationFormat>Экран (4:3)</PresentationFormat>
  <Paragraphs>74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Итоги спортивной работы МОБУ Ромненская СОШ</vt:lpstr>
      <vt:lpstr>Легкоатлетический кросс-1 место.  Кросс Наций</vt:lpstr>
      <vt:lpstr>Вручение знаков ГТО - серебро и бронза. </vt:lpstr>
      <vt:lpstr>Первенство округа по шахматам-3 место</vt:lpstr>
      <vt:lpstr>Школьный этап Олимпиады по физкультуре 20.10</vt:lpstr>
      <vt:lpstr>Районные соревнования по волейболу. Девушки-2место Юноши-3 место</vt:lpstr>
      <vt:lpstr>Заседание школьного МО 23.11</vt:lpstr>
      <vt:lpstr>Окружная Олимпиада по физкультуре 1м-Павликов, ШаройкоА                22.11</vt:lpstr>
      <vt:lpstr>Окружные соревнования по баскетболу 25.11 д-1м,ю-1м</vt:lpstr>
      <vt:lpstr>16.12 Первенство школы по волейболу 9а-чемпионы</vt:lpstr>
      <vt:lpstr>Всероссийская олимпиада «Орленок»</vt:lpstr>
      <vt:lpstr>Соревнования по стрельбе-2м</vt:lpstr>
      <vt:lpstr>Лыжня России 11.02 - 1 место</vt:lpstr>
      <vt:lpstr>Неделя физкультуры</vt:lpstr>
      <vt:lpstr>Областные соревнования по лыжным гонкам </vt:lpstr>
      <vt:lpstr>Президентские состязания</vt:lpstr>
      <vt:lpstr>Русская лапта 1 -юноши,2-девушки</vt:lpstr>
      <vt:lpstr>Легкоатлетическое многоборье-1м</vt:lpstr>
      <vt:lpstr>Вручение знаков ГТО за 2022</vt:lpstr>
      <vt:lpstr>Кто хочет стать чемпионом 16.05</vt:lpstr>
      <vt:lpstr>Бег 1000м,отжимание и метание мяча</vt:lpstr>
      <vt:lpstr>26мая эстафеты по пожарному виду спорта-1 место</vt:lpstr>
      <vt:lpstr>Эстафеты к дню защиты детей -2 место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спортивной работы МОБУ Ромненская СОШ</dc:title>
  <dc:creator>Александра</dc:creator>
  <cp:lastModifiedBy>Александра</cp:lastModifiedBy>
  <cp:revision>24</cp:revision>
  <dcterms:created xsi:type="dcterms:W3CDTF">2022-10-23T05:17:51Z</dcterms:created>
  <dcterms:modified xsi:type="dcterms:W3CDTF">2023-06-13T10:57:02Z</dcterms:modified>
</cp:coreProperties>
</file>