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5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4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3880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078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047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2483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0121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191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568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547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03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529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13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3CA72-0B96-4852-9116-8B717C91B1C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34493-6914-4BE1-9E4B-9F6F7BE04F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678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055" y="0"/>
            <a:ext cx="11319163" cy="1946787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Занятие по краеведению. Церковь-ротонда </a:t>
            </a:r>
            <a:r>
              <a:rPr lang="ru-RU" sz="2800" dirty="0" smtClean="0"/>
              <a:t>в деревне </a:t>
            </a:r>
            <a:r>
              <a:rPr lang="ru-RU" sz="2800" dirty="0" err="1" smtClean="0"/>
              <a:t>Черепово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/>
              <a:t>Подготовила: </a:t>
            </a:r>
            <a:r>
              <a:rPr lang="ru-RU" sz="2800" dirty="0" err="1" smtClean="0"/>
              <a:t>Пудова</a:t>
            </a:r>
            <a:r>
              <a:rPr lang="ru-RU" sz="2800" dirty="0" smtClean="0"/>
              <a:t> А.А.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3510" y="2142697"/>
            <a:ext cx="6788585" cy="433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3816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Двусветный </a:t>
            </a:r>
            <a:r>
              <a:rPr lang="ru-RU" sz="2800" dirty="0" err="1"/>
              <a:t>ротондальный</a:t>
            </a:r>
            <a:r>
              <a:rPr lang="ru-RU" sz="2800" dirty="0"/>
              <a:t> объем храма увенчан световой ротондой, внутри опирающейся на четыре мощных пилона. Ротонда небольшим переходом соединена с </a:t>
            </a:r>
            <a:r>
              <a:rPr lang="ru-RU" sz="2800" dirty="0" smtClean="0"/>
              <a:t>колокольней.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286" y="1851102"/>
            <a:ext cx="5918408" cy="39475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1789" y="2118731"/>
            <a:ext cx="6185906" cy="4125951"/>
          </a:xfrm>
        </p:spPr>
      </p:pic>
    </p:spTree>
    <p:extLst>
      <p:ext uri="{BB962C8B-B14F-4D97-AF65-F5344CB8AC3E}">
        <p14:creationId xmlns:p14="http://schemas.microsoft.com/office/powerpoint/2010/main" xmlns="" val="1672625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337" y="356839"/>
            <a:ext cx="6316810" cy="405904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3533" y="2386361"/>
            <a:ext cx="6035929" cy="3813717"/>
          </a:xfrm>
        </p:spPr>
      </p:pic>
    </p:spTree>
    <p:extLst>
      <p:ext uri="{BB962C8B-B14F-4D97-AF65-F5344CB8AC3E}">
        <p14:creationId xmlns:p14="http://schemas.microsoft.com/office/powerpoint/2010/main" xmlns="" val="3382974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Решение о восстановлении церкви было принято в 2013 году, проведена расчистка завалов, для служб была поставлена бытовка, впоследствии превращённая в часовню.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Электронная версия реконструкции храма Покрова Пресвятой Богородицы представлена на сайте церкви www.cherepovo.ru. Предполагается, что храм выглядел примерно так: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89" y="2231015"/>
            <a:ext cx="5868057" cy="384031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4570" y="2080495"/>
            <a:ext cx="5761463" cy="4321097"/>
          </a:xfrm>
        </p:spPr>
      </p:pic>
    </p:spTree>
    <p:extLst>
      <p:ext uri="{BB962C8B-B14F-4D97-AF65-F5344CB8AC3E}">
        <p14:creationId xmlns:p14="http://schemas.microsoft.com/office/powerpoint/2010/main" xmlns="" val="607111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712" y="2506159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3820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8328" y="1961197"/>
            <a:ext cx="5201920" cy="29260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Чтобы посмотреть две оригинальные церкви Смоленской области, мы отправились в </a:t>
            </a:r>
            <a:r>
              <a:rPr lang="ru-RU" dirty="0" err="1"/>
              <a:t>Хиславический</a:t>
            </a:r>
            <a:r>
              <a:rPr lang="ru-RU" dirty="0"/>
              <a:t> район. Церкви эти уже давно полуразрушены, но, как мы убедились, и руины могут быть живописны. Первой мы увидели церковь Покрова Пресвятой Богородицы в деревне </a:t>
            </a:r>
            <a:r>
              <a:rPr lang="ru-RU" dirty="0" err="1"/>
              <a:t>Черепово</a:t>
            </a:r>
            <a:r>
              <a:rPr lang="ru-RU" dirty="0"/>
              <a:t>. По ассоциации сразу вспоминается Италия, Рим, античный театр </a:t>
            </a:r>
            <a:r>
              <a:rPr lang="ru-RU" dirty="0" err="1"/>
              <a:t>Марцелла</a:t>
            </a:r>
            <a:r>
              <a:rPr lang="ru-RU" dirty="0"/>
              <a:t> и Колизей. Круглая форма сооружения создаёт впечатление гармоничности и уравновешенности, и даже сегодня руины церкви поражают монументальностью.</a:t>
            </a:r>
          </a:p>
        </p:txBody>
      </p:sp>
    </p:spTree>
    <p:extLst>
      <p:ext uri="{BB962C8B-B14F-4D97-AF65-F5344CB8AC3E}">
        <p14:creationId xmlns:p14="http://schemas.microsoft.com/office/powerpoint/2010/main" xmlns="" val="398697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5853" y="987424"/>
            <a:ext cx="7318771" cy="488156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/>
          </a:bodyPr>
          <a:lstStyle/>
          <a:p>
            <a:r>
              <a:rPr lang="ru-RU" dirty="0"/>
              <a:t>Эпоха классицизма в России (вторая половина XVIII - начало XIX в.) стала особым периодом и для культового зодчества. В этот период в России были построены совершенно особенные храмы-ротонды. Ведь эта форма не отвечала православной обрядности и русским традициям </a:t>
            </a:r>
            <a:r>
              <a:rPr lang="ru-RU" dirty="0" err="1"/>
              <a:t>храмостроения</a:t>
            </a:r>
            <a:r>
              <a:rPr lang="ru-RU" dirty="0"/>
              <a:t>. В строительстве сельских храмов западные мастера, как правило, не участвовали. По мнению некоторых специалистов, можно говорит об уникальном явлении в русском храмовом зодчестве. Русский </a:t>
            </a:r>
            <a:r>
              <a:rPr lang="ru-RU" dirty="0" err="1"/>
              <a:t>ротондальный</a:t>
            </a:r>
            <a:r>
              <a:rPr lang="ru-RU" dirty="0"/>
              <a:t> храм стал практическим воплощением стремления к идеальным формам, соединяющим в себе техническое и художественное совершенство, кроме того круг всегда имел сакральное значение.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78079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955" y="412955"/>
            <a:ext cx="48927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Село </a:t>
            </a:r>
            <a:r>
              <a:rPr lang="ru-RU" b="0" i="0" dirty="0" err="1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Черепово</a:t>
            </a:r>
            <a:r>
              <a:rPr lang="ru-RU" b="0" i="0" dirty="0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 отмечено на карте Смоленской губернии с 1773 года. В середине XIX века село уже упоминается как принадлежащее графу Салтыкову - здесь 22 двора, 158 жителей, две церкви, лесопильный завод. Как ни странно, это небольшое село вошло в историю России. В августе 1862 года здесь произошло восстание крестьян окрестных деревень, которые не хотели выходить из крепостного состояния на условиях, сформулированных в "Положениях 19 февраля 1861 г." и добивались новой "царской воли", по которой надеялись получить полное освобождение из-под власти помещика и сохранения дореформенного надела с прирезкой. Восстание в </a:t>
            </a:r>
            <a:r>
              <a:rPr lang="ru-RU" b="0" i="0" dirty="0" err="1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череповской</a:t>
            </a:r>
            <a:r>
              <a:rPr lang="ru-RU" b="0" i="0" dirty="0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 вотчине было одним из крупных выступлений крестьян России в этот период. В </a:t>
            </a:r>
            <a:r>
              <a:rPr lang="ru-RU" b="0" i="0" dirty="0" err="1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Черепово</a:t>
            </a:r>
            <a:r>
              <a:rPr lang="ru-RU" b="0" i="0" dirty="0" smtClean="0">
                <a:solidFill>
                  <a:srgbClr val="303030"/>
                </a:solidFill>
                <a:effectLst/>
                <a:latin typeface="Helvetica" panose="020B0604020202020204" pitchFamily="34" charset="0"/>
              </a:rPr>
              <a:t> прибыл сам губернатор и две роты солдат, которые подавили выступление крестьян.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13583" y="1818365"/>
            <a:ext cx="6011302" cy="337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9745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7543" y="1238865"/>
            <a:ext cx="6604390" cy="421803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Храм стоит на открытом месте у края села, недалеко от дороги Смоленск - Хиславичи. Здание господствует в сельском пейзаже благодаря своей монументальности. Церковь выстроена на средства помещика З.Я. Малышева в 1824 году (по другим данным в 1827 году). В композиции церкви доминирует многоярусная ротонда храма (диаметр более 22 м, высота около 30 м).</a:t>
            </a:r>
          </a:p>
        </p:txBody>
      </p:sp>
    </p:spTree>
    <p:extLst>
      <p:ext uri="{BB962C8B-B14F-4D97-AF65-F5344CB8AC3E}">
        <p14:creationId xmlns:p14="http://schemas.microsoft.com/office/powerpoint/2010/main" xmlns="" val="150931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0410" y="1238864"/>
            <a:ext cx="7039442" cy="415904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Это вид на церковь с другой стороны.</a:t>
            </a:r>
          </a:p>
        </p:txBody>
      </p:sp>
    </p:spTree>
    <p:extLst>
      <p:ext uri="{BB962C8B-B14F-4D97-AF65-F5344CB8AC3E}">
        <p14:creationId xmlns:p14="http://schemas.microsoft.com/office/powerpoint/2010/main" xmlns="" val="1756850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88" y="1359979"/>
            <a:ext cx="6172200" cy="41285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3067664"/>
            <a:ext cx="3932237" cy="2801323"/>
          </a:xfrm>
        </p:spPr>
        <p:txBody>
          <a:bodyPr/>
          <a:lstStyle/>
          <a:p>
            <a:r>
              <a:rPr lang="ru-RU" dirty="0"/>
              <a:t>План Покровской церкви даёт представление о сложном внутреннем устройстве ротонды.</a:t>
            </a:r>
          </a:p>
        </p:txBody>
      </p:sp>
    </p:spTree>
    <p:extLst>
      <p:ext uri="{BB962C8B-B14F-4D97-AF65-F5344CB8AC3E}">
        <p14:creationId xmlns:p14="http://schemas.microsoft.com/office/powerpoint/2010/main" xmlns="" val="639785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88" y="1582864"/>
            <a:ext cx="6172200" cy="368274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Богослужения в </a:t>
            </a:r>
            <a:r>
              <a:rPr lang="ru-RU" dirty="0" err="1"/>
              <a:t>череповском</a:t>
            </a:r>
            <a:r>
              <a:rPr lang="ru-RU" dirty="0"/>
              <a:t> храме продолжались до 1940 года. Судя по сохранившейся немецкой фотографии 1942 года, была разрушена только колокольня и снята кровля. Свод храма сильно пострадал во время артобстрелов при отступлении немцев. Уже после войны его несколько раз пытались взорвать, но все стены и значительная часть свода уцелели. Вследствие сильных повреждений и из-за попыток разобрать стены храма произошло его разрушение до современного состояния руин.</a:t>
            </a:r>
          </a:p>
        </p:txBody>
      </p:sp>
    </p:spTree>
    <p:extLst>
      <p:ext uri="{BB962C8B-B14F-4D97-AF65-F5344CB8AC3E}">
        <p14:creationId xmlns:p14="http://schemas.microsoft.com/office/powerpoint/2010/main" xmlns="" val="3842843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7151" y="1543050"/>
            <a:ext cx="6273516" cy="38290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543050"/>
            <a:ext cx="3932237" cy="43259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Архитектор проекта храма неизвестен. Ранее считалось, что это петербургский архитектор, но проведённые исследования показали, что проект может быть и московским. При финансировании работ ощущался столичный размах. В некоторых источниках фигурирует общий бюджет строительства 300 тыс. руб., что может соответствовать 84 тыс. руб. серебром. Основные средства на возведение церкви выделил помещик </a:t>
            </a:r>
            <a:r>
              <a:rPr lang="ru-RU" dirty="0" err="1"/>
              <a:t>Захарий</a:t>
            </a:r>
            <a:r>
              <a:rPr lang="ru-RU" dirty="0"/>
              <a:t> Яковлевич Малышев, который, по преданию местных жителей, скончался во время первого колокольного благовеста при её освящении. Благотворителя похоронили у стен храма, по другим данным - в самом храме, а у западного входа установили его бронзовый бюст, который ещё видели старейшие жители села.</a:t>
            </a:r>
          </a:p>
        </p:txBody>
      </p:sp>
    </p:spTree>
    <p:extLst>
      <p:ext uri="{BB962C8B-B14F-4D97-AF65-F5344CB8AC3E}">
        <p14:creationId xmlns:p14="http://schemas.microsoft.com/office/powerpoint/2010/main" xmlns="" val="29082540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628</Words>
  <Application>Microsoft Office PowerPoint</Application>
  <PresentationFormat>Произвольный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Занятие по краеведению. Церковь-ротонда в деревне Черепово.  Подготовила: Пудова А.А.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Двусветный ротондальный объем храма увенчан световой ротондой, внутри опирающейся на четыре мощных пилона. Ротонда небольшим переходом соединена с колокольней.</vt:lpstr>
      <vt:lpstr>Слайд 11</vt:lpstr>
      <vt:lpstr>Решение о восстановлении церкви было принято в 2013 году, проведена расчистка завалов, для служб была поставлена бытовка, впоследствии превращённая в часовню. Электронная версия реконструкции храма Покрова Пресвятой Богородицы представлена на сайте церкви www.cherepovo.ru. Предполагается, что храм выглядел примерно так: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Церковь-ротонда в деревне Черепово.</dc:title>
  <dc:creator>МатушкаОнлайн</dc:creator>
  <cp:lastModifiedBy>МатушкаОнлайн</cp:lastModifiedBy>
  <cp:revision>6</cp:revision>
  <dcterms:created xsi:type="dcterms:W3CDTF">2020-06-10T05:49:28Z</dcterms:created>
  <dcterms:modified xsi:type="dcterms:W3CDTF">2023-06-13T11:22:43Z</dcterms:modified>
</cp:coreProperties>
</file>