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30"/>
  </p:notesMasterIdLst>
  <p:sldIdLst>
    <p:sldId id="324" r:id="rId2"/>
    <p:sldId id="310" r:id="rId3"/>
    <p:sldId id="272" r:id="rId4"/>
    <p:sldId id="300" r:id="rId5"/>
    <p:sldId id="301" r:id="rId6"/>
    <p:sldId id="296" r:id="rId7"/>
    <p:sldId id="302" r:id="rId8"/>
    <p:sldId id="309" r:id="rId9"/>
    <p:sldId id="313" r:id="rId10"/>
    <p:sldId id="325" r:id="rId11"/>
    <p:sldId id="304" r:id="rId12"/>
    <p:sldId id="305" r:id="rId13"/>
    <p:sldId id="306" r:id="rId14"/>
    <p:sldId id="307" r:id="rId15"/>
    <p:sldId id="308" r:id="rId16"/>
    <p:sldId id="311" r:id="rId17"/>
    <p:sldId id="312" r:id="rId18"/>
    <p:sldId id="314" r:id="rId19"/>
    <p:sldId id="315" r:id="rId20"/>
    <p:sldId id="317" r:id="rId21"/>
    <p:sldId id="318" r:id="rId22"/>
    <p:sldId id="321" r:id="rId23"/>
    <p:sldId id="323" r:id="rId24"/>
    <p:sldId id="326" r:id="rId25"/>
    <p:sldId id="320" r:id="rId26"/>
    <p:sldId id="322" r:id="rId27"/>
    <p:sldId id="316" r:id="rId28"/>
    <p:sldId id="319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713" autoAdjust="0"/>
  </p:normalViewPr>
  <p:slideViewPr>
    <p:cSldViewPr>
      <p:cViewPr>
        <p:scale>
          <a:sx n="73" d="100"/>
          <a:sy n="73" d="100"/>
        </p:scale>
        <p:origin x="-966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Начальный этап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Высокий</c:v>
                </c:pt>
                <c:pt idx="1">
                  <c:v>Средний</c:v>
                </c:pt>
                <c:pt idx="2">
                  <c:v>Низкий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1.6</c:v>
                </c:pt>
                <c:pt idx="1">
                  <c:v>2</c:v>
                </c:pt>
                <c:pt idx="2">
                  <c:v>7.5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Заключительный этап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Высокий </c:v>
                </c:pt>
                <c:pt idx="1">
                  <c:v>Средний</c:v>
                </c:pt>
                <c:pt idx="2">
                  <c:v>Низкий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D13757-4580-4DA0-AEE6-14218C385429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B7346A-826E-4304-AE54-A59ADC49BC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7686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B7346A-826E-4304-AE54-A59ADC49BCDA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3" Type="http://schemas.openxmlformats.org/officeDocument/2006/relationships/image" Target="../media/image66.jpeg"/><Relationship Id="rId7" Type="http://schemas.openxmlformats.org/officeDocument/2006/relationships/image" Target="../media/image70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10" Type="http://schemas.openxmlformats.org/officeDocument/2006/relationships/image" Target="../media/image73.jpeg"/><Relationship Id="rId4" Type="http://schemas.openxmlformats.org/officeDocument/2006/relationships/image" Target="../media/image67.jpeg"/><Relationship Id="rId9" Type="http://schemas.openxmlformats.org/officeDocument/2006/relationships/image" Target="../media/image7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928" y="692696"/>
            <a:ext cx="7046913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025" y="3933056"/>
            <a:ext cx="4140200" cy="2633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972777"/>
            <a:ext cx="376078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1" y="2262056"/>
            <a:ext cx="8111165" cy="1815882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МОЯ ПЕДАГОГИЧЕСКАЯ НАХОДКА</a:t>
            </a:r>
            <a:br>
              <a:rPr lang="ru-RU" sz="2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«Кубики историй» – или необычные истории об обычном»</a:t>
            </a:r>
          </a:p>
        </p:txBody>
      </p:sp>
    </p:spTree>
    <p:extLst>
      <p:ext uri="{BB962C8B-B14F-4D97-AF65-F5344CB8AC3E}">
        <p14:creationId xmlns:p14="http://schemas.microsoft.com/office/powerpoint/2010/main" val="4248967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27906" y="260648"/>
            <a:ext cx="51125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Математический кубик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Admin\Desktop\фото кубиков\IMG_20230214_103830~2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5" t="7746"/>
          <a:stretch/>
        </p:blipFill>
        <p:spPr bwMode="auto">
          <a:xfrm>
            <a:off x="395536" y="1196752"/>
            <a:ext cx="3384376" cy="47525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Admin\Desktop\фото кубиков\IMG_20230214_103019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48"/>
          <a:stretch/>
        </p:blipFill>
        <p:spPr bwMode="auto">
          <a:xfrm>
            <a:off x="4355976" y="898033"/>
            <a:ext cx="4464496" cy="26029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Admin\Desktop\фото кубиков\IMG_20230214_102647~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501008"/>
            <a:ext cx="4464495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15772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2" y="476672"/>
            <a:ext cx="41044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«Экологический кубик»</a:t>
            </a:r>
          </a:p>
        </p:txBody>
      </p:sp>
      <p:pic>
        <p:nvPicPr>
          <p:cNvPr id="3" name="Рисунок 2" descr="C:\Users\Admin\Desktop\фото кубиков\IMG_20230214_10143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960948"/>
            <a:ext cx="4536504" cy="34027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C:\Users\Admin\Desktop\фото кубиков\20230214_134358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60" t="12179" r="22097" b="10898"/>
          <a:stretch/>
        </p:blipFill>
        <p:spPr bwMode="auto">
          <a:xfrm>
            <a:off x="395536" y="1268760"/>
            <a:ext cx="4248472" cy="3384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02049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dmin\Desktop\фото кубиков\IMG_20230214_10162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9670" y="260648"/>
            <a:ext cx="3528392" cy="5040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C:\Users\Admin\Desktop\фото кубиков\IMG_20230214_10194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782" y="3068960"/>
            <a:ext cx="3992084" cy="33123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C:\Users\Admin\Desktop\фото кубиков\IMG_20230214_102330~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068959"/>
            <a:ext cx="4058574" cy="33123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9119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332656"/>
            <a:ext cx="52565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«Новогодние кубики историй»</a:t>
            </a:r>
          </a:p>
        </p:txBody>
      </p:sp>
      <p:pic>
        <p:nvPicPr>
          <p:cNvPr id="3" name="Рисунок 2" descr="C:\Users\Admin\Desktop\фото кубиков\IMG_20230130_154952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154"/>
          <a:stretch/>
        </p:blipFill>
        <p:spPr bwMode="auto">
          <a:xfrm>
            <a:off x="192189" y="1090464"/>
            <a:ext cx="4464496" cy="37444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C:\Users\Admin\Desktop\фото кубиков\IMG_20230130_101942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5" r="7052" b="12097"/>
          <a:stretch/>
        </p:blipFill>
        <p:spPr bwMode="auto">
          <a:xfrm>
            <a:off x="4355976" y="2962672"/>
            <a:ext cx="4536504" cy="36346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6982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dmin\Desktop\фото кубиков\IMG_20230130_102305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70"/>
          <a:stretch/>
        </p:blipFill>
        <p:spPr bwMode="auto">
          <a:xfrm rot="21106722">
            <a:off x="155105" y="387489"/>
            <a:ext cx="4009833" cy="30826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 descr="C:\Users\Admin\Desktop\фото кубиков\IMG_20230130_10101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43247">
            <a:off x="4836845" y="765925"/>
            <a:ext cx="4038990" cy="299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C:\Users\Admin\Desktop\фото кубиков\20230228_073435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19" r="10727"/>
          <a:stretch/>
        </p:blipFill>
        <p:spPr bwMode="auto">
          <a:xfrm rot="5400000">
            <a:off x="2627782" y="2924943"/>
            <a:ext cx="3168352" cy="41764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9248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dmin\Desktop\фото кубиков\IMG_20230131_10201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005064"/>
            <a:ext cx="4104456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979712" y="332656"/>
            <a:ext cx="54726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«Музыкальный 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кубик»</a:t>
            </a:r>
          </a:p>
        </p:txBody>
      </p:sp>
      <p:pic>
        <p:nvPicPr>
          <p:cNvPr id="4" name="Рисунок 3" descr="C:\Users\Admin\Desktop\фото кубиков\IMG_20230131_102744_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70384"/>
            <a:ext cx="3168352" cy="49389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Admin\Desktop\фото кубиков\IMG_20230131_102429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420"/>
          <a:stretch/>
        </p:blipFill>
        <p:spPr bwMode="auto">
          <a:xfrm>
            <a:off x="4355976" y="1370385"/>
            <a:ext cx="4104456" cy="24343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19123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59297" y="548680"/>
            <a:ext cx="52254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«Кубики награды Победы»</a:t>
            </a:r>
          </a:p>
        </p:txBody>
      </p:sp>
      <p:pic>
        <p:nvPicPr>
          <p:cNvPr id="3" name="Рисунок 2" descr="C:\Users\Admin\Desktop\фото кубиков\IMG_20230130_09431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556793"/>
            <a:ext cx="4104456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Admin\Desktop\фото кубиков\20230228_073634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88"/>
          <a:stretch/>
        </p:blipFill>
        <p:spPr bwMode="auto">
          <a:xfrm rot="5400000">
            <a:off x="-144525" y="1952835"/>
            <a:ext cx="5040560" cy="41044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03993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dmin\Desktop\фото кубиков\IMG_20230130_094724_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27888"/>
            <a:ext cx="4032448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C:\Users\Admin\Desktop\фото кубиков\IMG_20230130_09492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681502"/>
            <a:ext cx="3816424" cy="29503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C:\Users\Admin\Desktop\фото кубиков\IMG_20230130_09532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827888"/>
            <a:ext cx="3816424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Admin\Desktop\фото кубиков\IMG_20230130_095700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645976"/>
            <a:ext cx="4032448" cy="3021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42399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dmin\Desktop\фото кубиков\IMG_20230303_09273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96752"/>
            <a:ext cx="3888432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540304" y="404664"/>
            <a:ext cx="60633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«Мобильные тематические кубики»</a:t>
            </a:r>
          </a:p>
        </p:txBody>
      </p:sp>
      <p:pic>
        <p:nvPicPr>
          <p:cNvPr id="4" name="Рисунок 3" descr="C:\Users\Admin\Desktop\фото кубиков\IMG_20230303_092806_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196752"/>
            <a:ext cx="3672408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Admin\Desktop\фото кубиков\IMG_20230303_092939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145"/>
          <a:stretch/>
        </p:blipFill>
        <p:spPr bwMode="auto">
          <a:xfrm>
            <a:off x="2699793" y="3933056"/>
            <a:ext cx="4464496" cy="27363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13400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dmin\Desktop\фото кубиков\IMG_20230303_09323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80728"/>
            <a:ext cx="3816424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C:\Users\Admin\Desktop\фото кубиков\IMG_20230303_09342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0053" y="3717032"/>
            <a:ext cx="3816424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C:\Users\Admin\Desktop\фото кубиков\IMG_20230303_09362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717032"/>
            <a:ext cx="3816424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Admin\Desktop\фото кубиков\IMG_20230303_093313_2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0053" y="980728"/>
            <a:ext cx="3816424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6005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Admin\Desktop\biografiya-ushinskij-konstantin-dmitrievich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4664"/>
            <a:ext cx="4392488" cy="5760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572000" y="47667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Константин Дмитриевич </a:t>
            </a:r>
            <a:endParaRPr lang="ru-RU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Ушинский </a:t>
            </a:r>
          </a:p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1824 – 1870)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499992" y="1916832"/>
            <a:ext cx="4572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«Ушинский – это наш </a:t>
            </a:r>
          </a:p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действительно народный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педагог, точно 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так же, как Ломоносов –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наш первый 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народный ученый,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Суворов 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– наш народный полководец,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Пушкин 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– наш народный поэт,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Глинка 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- наш народный композитор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Л.Н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Модзалевский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86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99792" y="692696"/>
            <a:ext cx="41401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«Кубик времена года»</a:t>
            </a:r>
          </a:p>
        </p:txBody>
      </p:sp>
      <p:pic>
        <p:nvPicPr>
          <p:cNvPr id="3" name="Рисунок 2" descr="C:\Users\Admin\Desktop\фото кубиков\20230227_132320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04" t="16343" r="22115" b="14606"/>
          <a:stretch/>
        </p:blipFill>
        <p:spPr bwMode="auto">
          <a:xfrm rot="5400000">
            <a:off x="287524" y="1880828"/>
            <a:ext cx="4104456" cy="38884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Admin\Desktop\фото кубиков\IMG_20230303_104229_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102" y="1772815"/>
            <a:ext cx="3888432" cy="4104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0278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dmin\Desktop\фото кубиков\IMG_20230303_10443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692696"/>
            <a:ext cx="4075896" cy="29523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C:\Users\Admin\Desktop\фото кубиков\IMG_20230303_10424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92696"/>
            <a:ext cx="3960440" cy="5688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C:\Users\Admin\Desktop\фото кубиков\IMG_20230303_104247~2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39" t="6172" r="7372"/>
          <a:stretch/>
        </p:blipFill>
        <p:spPr bwMode="auto">
          <a:xfrm>
            <a:off x="4765144" y="3555106"/>
            <a:ext cx="4098776" cy="30603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23650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C:\Users\Admin\Desktop\фото кубиков\20230313_094619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0" t="6411" r="3184" b="11539"/>
          <a:stretch/>
        </p:blipFill>
        <p:spPr bwMode="auto">
          <a:xfrm>
            <a:off x="611560" y="692696"/>
            <a:ext cx="3888432" cy="27363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C:\Users\Admin\Desktop\фото кубиков\20230313_09501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692696"/>
            <a:ext cx="4201942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C:\Users\Admin\Desktop\фото кубиков\20230313_09481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573016"/>
            <a:ext cx="4549243" cy="2656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82229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dmin\Desktop\фото кубиков\20230313_094931 (1)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836712"/>
            <a:ext cx="3816424" cy="27508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C:\Users\Admin\Desktop\20230313_095817 (1)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05" r="16809" b="8761"/>
          <a:stretch/>
        </p:blipFill>
        <p:spPr bwMode="auto">
          <a:xfrm>
            <a:off x="4716016" y="836712"/>
            <a:ext cx="4032448" cy="27508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C:\Users\Admin\Desktop\20230313_095656 (1)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58" r="16505"/>
          <a:stretch/>
        </p:blipFill>
        <p:spPr bwMode="auto">
          <a:xfrm rot="5400000">
            <a:off x="1206702" y="3206312"/>
            <a:ext cx="2782570" cy="38040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Admin\Desktop\20230313_095849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58"/>
          <a:stretch/>
        </p:blipFill>
        <p:spPr bwMode="auto">
          <a:xfrm rot="5400000">
            <a:off x="5268945" y="3164101"/>
            <a:ext cx="2782571" cy="38884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6580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dmin\Desktop\фото кубиков\IMG-20230313-WA0019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3" r="24516"/>
          <a:stretch/>
        </p:blipFill>
        <p:spPr bwMode="auto">
          <a:xfrm>
            <a:off x="395536" y="260648"/>
            <a:ext cx="4248472" cy="31683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 descr="C:\Users\Admin\Desktop\фото кубиков\IMG-20230313-WA0017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51" r="16343"/>
          <a:stretch/>
        </p:blipFill>
        <p:spPr bwMode="auto">
          <a:xfrm>
            <a:off x="4788024" y="260648"/>
            <a:ext cx="3960440" cy="31683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C:\Users\Admin\Desktop\фото кубиков\IMG-20230313-WA0015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2" r="22715"/>
          <a:stretch/>
        </p:blipFill>
        <p:spPr bwMode="auto">
          <a:xfrm>
            <a:off x="2159732" y="3429000"/>
            <a:ext cx="4608512" cy="3024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65519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C:\Users\Admin\Desktop\фото кубиков\20230313_092837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74"/>
          <a:stretch/>
        </p:blipFill>
        <p:spPr bwMode="auto">
          <a:xfrm>
            <a:off x="395536" y="260648"/>
            <a:ext cx="3846562" cy="27912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C:\Users\Admin\Desktop\20230313_093708 (1)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60648"/>
            <a:ext cx="4104456" cy="2791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C:\Users\Admin\Desktop\20230313_093004 (1)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284984"/>
            <a:ext cx="4608512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52975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dmin\Desktop\20230313_093115 (1)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16" r="13453"/>
          <a:stretch/>
        </p:blipFill>
        <p:spPr bwMode="auto">
          <a:xfrm rot="5400000">
            <a:off x="937798" y="6418"/>
            <a:ext cx="2875915" cy="36724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 descr="C:\Users\Admin\Desktop\20230313_093719 (1)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4664"/>
            <a:ext cx="4114800" cy="28759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C:\Users\Admin\Desktop\20230313_094009 (1)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55" r="15022"/>
          <a:stretch/>
        </p:blipFill>
        <p:spPr bwMode="auto">
          <a:xfrm rot="5400000">
            <a:off x="2891952" y="2913615"/>
            <a:ext cx="3192145" cy="42245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927071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524700634"/>
              </p:ext>
            </p:extLst>
          </p:nvPr>
        </p:nvGraphicFramePr>
        <p:xfrm>
          <a:off x="467544" y="548680"/>
          <a:ext cx="4032448" cy="5904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313967914"/>
              </p:ext>
            </p:extLst>
          </p:nvPr>
        </p:nvGraphicFramePr>
        <p:xfrm>
          <a:off x="4716016" y="548680"/>
          <a:ext cx="4104456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28030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dmin\Desktop\фото кубиков\IMG_20230214_101510~2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30"/>
          <a:stretch/>
        </p:blipFill>
        <p:spPr bwMode="auto">
          <a:xfrm>
            <a:off x="2251380" y="620687"/>
            <a:ext cx="4629150" cy="37271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 descr="C:\Users\Admin\Desktop\фото кубиков\IMG_20230130_155501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8" t="21420" r="7368" b="13479"/>
          <a:stretch/>
        </p:blipFill>
        <p:spPr bwMode="auto">
          <a:xfrm>
            <a:off x="175191" y="620688"/>
            <a:ext cx="1804521" cy="1796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C:\Users\Admin\Desktop\фото кубиков\20230227_132320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04" t="16343" r="22115" b="14606"/>
          <a:stretch/>
        </p:blipFill>
        <p:spPr bwMode="auto">
          <a:xfrm rot="5400000">
            <a:off x="7097706" y="629987"/>
            <a:ext cx="1872208" cy="18830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Admin\Desktop\фото кубиков\20230214_134544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90" r="14543"/>
          <a:stretch/>
        </p:blipFill>
        <p:spPr bwMode="auto">
          <a:xfrm rot="5400000">
            <a:off x="333306" y="2550805"/>
            <a:ext cx="1638935" cy="19551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C:\Users\Admin\Desktop\фото кубиков\20230228_073332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29"/>
          <a:stretch/>
        </p:blipFill>
        <p:spPr bwMode="auto">
          <a:xfrm rot="5400000">
            <a:off x="7184517" y="2748046"/>
            <a:ext cx="1740844" cy="1925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C:\Users\Admin\Desktop\20230303_122104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97" r="13621" b="11119"/>
          <a:stretch/>
        </p:blipFill>
        <p:spPr bwMode="auto">
          <a:xfrm rot="5400000">
            <a:off x="281156" y="4555122"/>
            <a:ext cx="1864984" cy="20754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C:\Users\Admin\Desktop\20230303_122035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02" t="3630" r="21954" b="6415"/>
          <a:stretch/>
        </p:blipFill>
        <p:spPr bwMode="auto">
          <a:xfrm rot="5400000">
            <a:off x="6903426" y="4539912"/>
            <a:ext cx="1763510" cy="21058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C:\Users\Admin\Desktop\фото кубиков\20230214_134358.jpg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16" t="14102" r="20974" b="9402"/>
          <a:stretch/>
        </p:blipFill>
        <p:spPr bwMode="auto">
          <a:xfrm>
            <a:off x="2411760" y="4728296"/>
            <a:ext cx="2001391" cy="17970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C:\Users\Admin\Desktop\фото кубиков\20230228_115345.jpg"/>
          <p:cNvPicPr/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54" t="6540" r="24451" b="5193"/>
          <a:stretch/>
        </p:blipFill>
        <p:spPr bwMode="auto">
          <a:xfrm rot="5400000">
            <a:off x="4652300" y="4618709"/>
            <a:ext cx="1843533" cy="20162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6073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59732" y="404664"/>
            <a:ext cx="4860540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Актуальность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052736"/>
            <a:ext cx="813690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Одним из важных приобретений ребенка в дошкольном детстве является овладение родной речью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современном мире, всё чаще живое общение детям заменяет компьютер и телевидение, и эта тенденция постоянно растет. Вследствие чего, неуклонно увеличивается количество детей с несформированной связной речью. Вот почему развитие речи становится все более актуальной проблемой в нашем обществе.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Admin\Desktop\фото кубиков\20230302_09110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4032448" cy="5760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C:\Users\Admin\Desktop\фото кубиков\20230302_093255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699" b="15812"/>
          <a:stretch/>
        </p:blipFill>
        <p:spPr bwMode="auto">
          <a:xfrm>
            <a:off x="4644008" y="476672"/>
            <a:ext cx="3960440" cy="57606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9667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dmin\Desktop\фото кубиков\IMG_20230130_15550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8" t="21420" r="7368" b="13479"/>
          <a:stretch/>
        </p:blipFill>
        <p:spPr bwMode="auto">
          <a:xfrm>
            <a:off x="175190" y="380703"/>
            <a:ext cx="3244681" cy="297628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 descr="C:\Users\Admin\Desktop\фото кубиков\20230227_13232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04" t="16343" r="22115" b="14606"/>
          <a:stretch/>
        </p:blipFill>
        <p:spPr bwMode="auto">
          <a:xfrm rot="5400000">
            <a:off x="3191867" y="534631"/>
            <a:ext cx="2976289" cy="2808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C:\Users\Admin\Desktop\фото кубиков\20230214_134358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60" t="12179" r="22097" b="10898"/>
          <a:stretch/>
        </p:blipFill>
        <p:spPr bwMode="auto">
          <a:xfrm>
            <a:off x="6156177" y="450642"/>
            <a:ext cx="2952328" cy="276233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Admin\Desktop\фото кубиков\20230228_073634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88"/>
          <a:stretch/>
        </p:blipFill>
        <p:spPr bwMode="auto">
          <a:xfrm rot="5400000">
            <a:off x="1115616" y="3212980"/>
            <a:ext cx="2592288" cy="3312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Admin\Desktop\фото кубиков\20230228_115345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54" t="6540" r="24451" b="5193"/>
          <a:stretch/>
        </p:blipFill>
        <p:spPr bwMode="auto">
          <a:xfrm rot="5400000">
            <a:off x="5094057" y="3158974"/>
            <a:ext cx="2592287" cy="34203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4830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99792" y="332656"/>
            <a:ext cx="4392487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Цели и задачи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196752"/>
            <a:ext cx="8280920" cy="1661993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just"/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Развитие творческой речевой активности детей дошкольного  возраста с помощью  «Кубиков историй»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2276872"/>
            <a:ext cx="7776864" cy="5632311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endParaRPr lang="ru-RU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Задачи: </a:t>
            </a:r>
          </a:p>
          <a:p>
            <a:pPr marL="342900" indent="-342900" algn="just">
              <a:buFontTx/>
              <a:buChar char="-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учить детей использовать дидактическое пособие «Кубики историй» при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составлении,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творческих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рассказов и сказок;</a:t>
            </a:r>
          </a:p>
          <a:p>
            <a:pPr marL="342900" indent="-342900" algn="just"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развивать воображение, мышление и словестное творчество;</a:t>
            </a:r>
          </a:p>
          <a:p>
            <a:pPr marL="342900" indent="-342900" algn="just">
              <a:buFontTx/>
              <a:buChar char="-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воспитывать умение взаимодействовать друг с другом в процессе создания коллективного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творческого рассказа</a:t>
            </a:r>
            <a:r>
              <a:rPr lang="ru-RU" sz="2400" dirty="0"/>
              <a:t>.</a:t>
            </a:r>
            <a:endParaRPr lang="ru-RU" sz="2400" dirty="0" smtClean="0"/>
          </a:p>
          <a:p>
            <a:pPr algn="just"/>
            <a:endParaRPr lang="ru-RU" sz="2400" dirty="0"/>
          </a:p>
          <a:p>
            <a:pPr marL="342900" indent="-342900">
              <a:buFontTx/>
              <a:buChar char="-"/>
            </a:pPr>
            <a:endParaRPr lang="ru-RU" sz="2000" dirty="0" smtClean="0"/>
          </a:p>
          <a:p>
            <a:pPr marL="342900" indent="-342900">
              <a:buFontTx/>
              <a:buChar char="-"/>
            </a:pPr>
            <a:endParaRPr lang="ru-RU" sz="2000" dirty="0" smtClean="0"/>
          </a:p>
          <a:p>
            <a:pPr marL="342900" indent="-342900">
              <a:buFontTx/>
              <a:buChar char="-"/>
            </a:pPr>
            <a:endParaRPr lang="ru-RU" sz="2000" dirty="0"/>
          </a:p>
          <a:p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475656" y="332656"/>
            <a:ext cx="6336704" cy="108012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Планируемые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результаты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cxnSp>
        <p:nvCxnSpPr>
          <p:cNvPr id="5" name="Прямая со стрелкой 4"/>
          <p:cNvCxnSpPr>
            <a:stCxn id="2" idx="3"/>
          </p:cNvCxnSpPr>
          <p:nvPr/>
        </p:nvCxnSpPr>
        <p:spPr>
          <a:xfrm flipH="1">
            <a:off x="1619672" y="1254596"/>
            <a:ext cx="783973" cy="10222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H="1">
            <a:off x="2428675" y="1412776"/>
            <a:ext cx="1207221" cy="2938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624901" y="1412539"/>
            <a:ext cx="0" cy="15841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699037" y="1412539"/>
            <a:ext cx="1080120" cy="29812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6884371" y="1254596"/>
            <a:ext cx="927989" cy="10222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132534" y="2384884"/>
            <a:ext cx="2296141" cy="1512168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Развитие связной речи</a:t>
            </a:r>
          </a:p>
        </p:txBody>
      </p:sp>
      <p:sp>
        <p:nvSpPr>
          <p:cNvPr id="17" name="Овал 16"/>
          <p:cNvSpPr/>
          <p:nvPr/>
        </p:nvSpPr>
        <p:spPr>
          <a:xfrm>
            <a:off x="899592" y="4350966"/>
            <a:ext cx="2736304" cy="1526306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Развитие творческой речевой активности</a:t>
            </a:r>
          </a:p>
        </p:txBody>
      </p:sp>
      <p:sp>
        <p:nvSpPr>
          <p:cNvPr id="20" name="Овал 19"/>
          <p:cNvSpPr/>
          <p:nvPr/>
        </p:nvSpPr>
        <p:spPr>
          <a:xfrm>
            <a:off x="3203848" y="2996952"/>
            <a:ext cx="2880320" cy="18002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азвитие воображения, мышления 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словестного творчества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5516219" y="4393802"/>
            <a:ext cx="2736304" cy="1636198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внимания, памяти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6534218" y="2353363"/>
            <a:ext cx="2556284" cy="1636198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Обогащение</a:t>
            </a:r>
          </a:p>
          <a:p>
            <a:pPr algn="ctr"/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ктивного словаря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641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dmin\Desktop\фото кубиков\IMG-20230228-WA001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0688"/>
            <a:ext cx="3672408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C:\Users\Admin\Desktop\фото кубиков\IMG-20230228-WA0018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624947"/>
            <a:ext cx="3782613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C:\Users\Admin\Desktop\фото кубиков\IMG-20230228-WA002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645024"/>
            <a:ext cx="3672408" cy="28282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Admin\Desktop\фото кубиков\20230303_084431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44" r="12491"/>
          <a:stretch/>
        </p:blipFill>
        <p:spPr bwMode="auto">
          <a:xfrm rot="5400000">
            <a:off x="5204941" y="3179627"/>
            <a:ext cx="2804761" cy="37826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46899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dmin\Desktop\фото кубиков\20230227_13230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15" t="11745" r="28366" b="14536"/>
          <a:stretch/>
        </p:blipFill>
        <p:spPr bwMode="auto">
          <a:xfrm rot="4426977">
            <a:off x="927781" y="449665"/>
            <a:ext cx="2808313" cy="38164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 descr="C:\Users\Admin\Desktop\фото кубиков\20230214_134544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28" t="6620" r="13298" b="5673"/>
          <a:stretch/>
        </p:blipFill>
        <p:spPr bwMode="auto">
          <a:xfrm rot="4422856">
            <a:off x="5077147" y="296316"/>
            <a:ext cx="2808317" cy="35513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C:\Users\Admin\Desktop\фото кубиков\20230228_115345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54" t="6540" r="24451" b="5193"/>
          <a:stretch/>
        </p:blipFill>
        <p:spPr bwMode="auto">
          <a:xfrm rot="4436686">
            <a:off x="1252636" y="3247636"/>
            <a:ext cx="2660235" cy="37444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Admin\Desktop\фото кубиков\20230214_134358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60" t="12179" r="22097" b="10898"/>
          <a:stretch/>
        </p:blipFill>
        <p:spPr bwMode="auto">
          <a:xfrm rot="20779677">
            <a:off x="5196117" y="3667003"/>
            <a:ext cx="3551373" cy="26602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51602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2225</TotalTime>
  <Words>229</Words>
  <Application>Microsoft Office PowerPoint</Application>
  <PresentationFormat>Экран (4:3)</PresentationFormat>
  <Paragraphs>40</Paragraphs>
  <Slides>28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Воспитательно- образовательный проект «Всестороннее развитие детей старшего дошкольного возраста с использованием камешек Марблс»</dc:title>
  <dc:creator>доктор зло</dc:creator>
  <cp:lastModifiedBy>Admin</cp:lastModifiedBy>
  <cp:revision>163</cp:revision>
  <dcterms:created xsi:type="dcterms:W3CDTF">2017-03-27T19:44:24Z</dcterms:created>
  <dcterms:modified xsi:type="dcterms:W3CDTF">2023-03-14T05:01:23Z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2604906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S9.1.2</vt:lpwstr>
  </property>
</Properties>
</file>