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5" r:id="rId3"/>
    <p:sldId id="266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6" r:id="rId14"/>
    <p:sldId id="287" r:id="rId15"/>
    <p:sldId id="273" r:id="rId16"/>
    <p:sldId id="267" r:id="rId17"/>
    <p:sldId id="274" r:id="rId18"/>
    <p:sldId id="275" r:id="rId19"/>
    <p:sldId id="270" r:id="rId20"/>
    <p:sldId id="271" r:id="rId21"/>
    <p:sldId id="285" r:id="rId22"/>
    <p:sldId id="268" r:id="rId23"/>
    <p:sldId id="269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FDE7F-A6DE-4882-A5A2-2F5A12E16EC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0A76DC-CF4A-47FF-A48C-DA6BD5410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vc.ru/tech/580739-chto-umeet-chat-gpt-kak-polzovatsya-v-rossii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c.ru/tech/580739-chto-umeet-chat-gpt-kak-polzovatsya-v-rossii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chine_learnin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Natural_language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https://www.smh.com.au/technology/what-is-the-difference-between-a-fake-and-a-deepfake-20200729-p55ghi.html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Держите меня 7еро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Пифагоровы штаны во се стороны равны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Ладно чертеж, ладно шорты, даже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шестипалие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можно списать на особенности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, но зачем несчастному вместо прически черепные швы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ангиограмма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конечностей?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image of Pope Francis, the leader of the Catholic church, wearing a large, white puffer jacket has gone viral on social media in the past few days. The 86-year-old pontiff looks stylish, with many people commenting on his fashionable clothes. There is just one problem: the image isn’t real.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rtl="0"/>
            <a:r>
              <a:rPr lang="ru-RU" sz="1200" b="0" i="0" u="sng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https://vc.ru/tech/580739-chto-umeet-chat-gpt-kak-polzovatsya-v-rossii</a:t>
            </a:r>
            <a:endParaRPr lang="ru-RU" b="0" dirty="0" smtClean="0"/>
          </a:p>
          <a:p>
            <a:pPr rtl="0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работает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Хвала все тем же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нейросетям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Модель сама обучается, сама учится исправлять свои ошибки, сама становится лучше. В данный момент еще есть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затыки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но они устранятся со временем.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работает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Хвала все тем же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нейросетям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Модель сама обучается, сама учится исправлять свои ошибки, сама становится лучше. В данный момент еще есть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затыки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но они устранятся со временем.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ает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пояснения к уже имеющемуся ответу, если вы спросите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только дает хороший ответ на вопрос, но и разъясняет его глубже и уходит в сопутствующие темы, если вам это нужно.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фото пример, как модель отвечает на дополнительный вопрос по теме из предыдущего пункта.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Проявляет доброту и толерантность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попросить модель рассказать о том, как совершать преступление или же просто придумать плохую историю, модель будет против.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Поиск картинок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Можете искать картинки с детальным их описанием.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Вариант 1. Иллюстрация викинга, сидящего на скале, драматическое освещение, широкоугольный: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Еще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может писать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скрипты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создания 3D моделей в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Python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просто поддержать разговор и дать совет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Можете завести разговор о погоде, личных отношениях. Поныть, как вы устали.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уйдет от вас из-за постоянного нытья))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Проблемы в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 fontAlgn="base"/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иногда пишет правдоподобно звучащие, но неправильные или бессмысленные ответы.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одной формулировке вопроса модель может утверждать, что не знает ответа, но при небольшой перефразировке может ответить правильно.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Модель часто чрезмерно многословна и злоупотребляет определенными фразами, например, повторяет, что это языковая модель, обученная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OpenAI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так часто задаются уточняющие вопросы. Чаше модель угадывает, в чем была суть вопроса, и отвечает.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rtl="0"/>
            <a:r>
              <a:rPr lang="ru-RU" sz="1200" b="0" i="0" u="sng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https://vc.ru/tech/580739-chto-umeet-chat-gpt-kak-polzovatsya-v-rossii</a:t>
            </a:r>
            <a:endParaRPr lang="ru-RU" b="0" dirty="0" smtClean="0"/>
          </a:p>
          <a:p>
            <a:pPr rtl="0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работает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Хвала все тем же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нейросетям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Модель сама обучается, сама учится исправлять свои ошибки, сама становится лучше. В данный момент еще есть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затыки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но они устранятся со временем.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работает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Хвала все тем же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нейросетям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Модель сама обучается, сама учится исправлять свои ошибки, сама становится лучше. В данный момент еще есть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затыки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но они устранятся со временем.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ает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пояснения к уже имеющемуся ответу, если вы спросите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только дает хороший ответ на вопрос, но и разъясняет его глубже и уходит в сопутствующие темы, если вам это нужно.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фото пример, как модель отвечает на дополнительный вопрос по теме из предыдущего пункта.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Придумывает истории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Можно попросить его придумать сказку, написать стих или же поразмышлять о том, что было бы, если бы Колумб жил сейчас и приплыл бы в Америку.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Проявляет доброту и толерантность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попросить модель рассказать о том, как совершать преступление или же просто придумать плохую историю, модель будет против.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Поиск картинок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Можете искать картинки с детальным их описанием.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Вариант 1. Иллюстрация викинга, сидящего на скале, драматическое освещение, широкоугольный: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Еще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может писать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скрипты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создания 3D моделей в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Python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b="0" dirty="0" smtClean="0"/>
          </a:p>
          <a:p>
            <a:pPr rtl="0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просто поддержать разговор и дать совет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Можете завести разговор о погоде, личных отношениях. Поныть, как вы устали.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уйдет от вас из-за постоянного нытья))</a:t>
            </a:r>
            <a:endParaRPr lang="ru-RU" b="0" dirty="0" smtClean="0"/>
          </a:p>
          <a:p>
            <a:pPr rtl="0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Проблемы в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endParaRPr lang="ru-RU" b="1" dirty="0" smtClean="0"/>
          </a:p>
          <a:p>
            <a:pPr rtl="0" fontAlgn="base"/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ChatGPT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иногда пишет правдоподобно звучащие, но неправильные или бессмысленные ответы.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одной формулировке вопроса модель может утверждать, что не знает ответа, но при небольшой перефразировке может ответить правильно.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Модель часто чрезмерно многословна и злоупотребляет определенными фразами, например, повторяет, что это языковая модель, обученная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OpenAI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rtl="0" fontAlgn="base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так часто задаются уточняющие вопросы. Чаше модель угадывает, в чем была суть вопроса, и отвечает.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https://healthmatters.nyp.org/how-to-prevent-tech-neck/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https://www.ocs.help/blog/digital-dementia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text-to-image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model is a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Machine learning"/>
              </a:rPr>
              <a:t>machine learning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model which takes as input a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Natural language"/>
              </a:rPr>
              <a:t>natural language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description and produces an image matching that description.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Молоко убегает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Делать из мухи слона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Показать где раки зимуют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Ядрена вошь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Лес рук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Зуб мудрости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Скатертью дорога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A76DC-CF4A-47FF-A48C-DA6BD5410DC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a=X&amp;biw=1536&amp;bih=754&amp;sxsrf=APwXEdcWBpAI2yH54r6mtdN10ZjwISjuOQ:1682953044400&amp;q=digitally&amp;si=AMnBZoFEI0LGJdD1jElhAGFwRnmoB_0IIuBZjdRYXW5kvxhtEu1RYg7RU4fSrhSP8KML6rABnO_ixvMe0JnkTU-_Frhxdl0cPQ==&amp;expnd=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ictionary.com/browse/digital-nomad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en.wikipedia.org/wiki/Generative_artificial_intelligence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rompt_engineering" TargetMode="External"/><Relationship Id="rId5" Type="http://schemas.openxmlformats.org/officeDocument/2006/relationships/hyperlink" Target="https://en.wikipedia.org/wiki/Text-to-image_model" TargetMode="External"/><Relationship Id="rId4" Type="http://schemas.openxmlformats.org/officeDocument/2006/relationships/hyperlink" Target="https://en.wikipedia.org/wiki/San_Francisc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INTELLIGENCE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AI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8305" y="1600200"/>
            <a:ext cx="43673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8630" y="1600200"/>
            <a:ext cx="48267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9747" y="1600200"/>
            <a:ext cx="474450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image of Pope Francis, the leader of the Catholic church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93223"/>
            <a:ext cx="8229600" cy="373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Artist rejects photo prize after AI-generated image wins award</a:t>
            </a:r>
            <a:br>
              <a:rPr lang="en-US" b="1" dirty="0" smtClean="0"/>
            </a:b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7988" y="1600200"/>
            <a:ext cx="556802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Gpt</a:t>
            </a:r>
            <a:r>
              <a:rPr lang="en-US" dirty="0" smtClean="0"/>
              <a:t> chat</a:t>
            </a:r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7306695" cy="415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GPT CHAT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en-US" dirty="0" smtClean="0"/>
              <a:t>GPT stands for Generative Pre-trained Transformer. It refers to the architecture </a:t>
            </a:r>
            <a:r>
              <a:rPr lang="en-US" dirty="0" err="1" smtClean="0"/>
              <a:t>ChatGPT</a:t>
            </a:r>
            <a:r>
              <a:rPr lang="en-US" dirty="0" smtClean="0"/>
              <a:t> uses to understand the context and relationships between words in a sentence, leading to more coherent and contextually relevant language generation </a:t>
            </a:r>
          </a:p>
          <a:p>
            <a:endParaRPr lang="ru-RU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581128"/>
            <a:ext cx="17049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Иллюстрация викинга, сидящего на скале, драматическое освещение, широкоугольный:</a:t>
            </a:r>
            <a:endParaRPr lang="ru-RU" sz="3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1029" y="1600200"/>
            <a:ext cx="548194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Попросили схематично нарисовать Джоконду: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97928"/>
            <a:ext cx="8229600" cy="413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HOMO DIGITALIS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435217" cy="318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FAKE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/>
            <a:r>
              <a:rPr lang="ru-RU" dirty="0" err="1" smtClean="0"/>
              <a:t>Дипфейк</a:t>
            </a:r>
            <a:r>
              <a:rPr lang="ru-RU" dirty="0" smtClean="0"/>
              <a:t> — реалистичная подмена фото-, аудио- и видеоматериалов, созданная с помощью </a:t>
            </a:r>
            <a:r>
              <a:rPr lang="ru-RU" dirty="0" err="1" smtClean="0"/>
              <a:t>нейросетей</a:t>
            </a:r>
            <a:r>
              <a:rPr lang="ru-RU" dirty="0" smtClean="0"/>
              <a:t>.</a:t>
            </a:r>
          </a:p>
          <a:p>
            <a:r>
              <a:rPr lang="en-US" dirty="0" smtClean="0"/>
              <a:t>noun</a:t>
            </a:r>
            <a:r>
              <a:rPr lang="en-US" dirty="0" smtClean="0"/>
              <a:t>: </a:t>
            </a:r>
            <a:r>
              <a:rPr lang="en-US" b="1" dirty="0" smtClean="0"/>
              <a:t>deep fake</a:t>
            </a:r>
            <a:endParaRPr lang="en-US" dirty="0" smtClean="0"/>
          </a:p>
          <a:p>
            <a:r>
              <a:rPr lang="en-US" dirty="0" smtClean="0"/>
              <a:t>a video of a person in which their face or body has been </a:t>
            </a:r>
            <a:r>
              <a:rPr lang="en-US" dirty="0" smtClean="0">
                <a:hlinkClick r:id="rId3"/>
              </a:rPr>
              <a:t>digitally</a:t>
            </a:r>
            <a:r>
              <a:rPr lang="en-US" dirty="0" smtClean="0"/>
              <a:t> altered so that they appear to be someone else, typically used to spread false information.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OF 21 CENTURY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7385" y="1340768"/>
            <a:ext cx="4250880" cy="478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words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b="1" u="sng" dirty="0" smtClean="0">
                <a:latin typeface="Arial" pitchFamily="34" charset="0"/>
                <a:cs typeface="Arial" pitchFamily="34" charset="0"/>
                <a:hlinkClick r:id="rId2"/>
              </a:rPr>
              <a:t>digital nomad</a:t>
            </a:r>
            <a:endParaRPr lang="en-US" sz="14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i="1" dirty="0" smtClean="0">
                <a:latin typeface="Arial" pitchFamily="34" charset="0"/>
                <a:cs typeface="Arial" pitchFamily="34" charset="0"/>
              </a:rPr>
              <a:t>noun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. a person who works remotely while traveling for leisure, especially when having no fixed, permanent address. </a:t>
            </a:r>
          </a:p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Metaverse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a 3D virtual world,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esp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in an online role-playing game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NOMOPHOBIA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Meaning: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 Fear or worry at the idea of being without your mobile phone or being unable to use it.</a:t>
            </a: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SHARENT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Meaning: 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A parent who regularly uses social media to communicate a lot of detailed information about their child.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FITSPIRATION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Meaning: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 A person or thing that serves as motivation for someone to sustain or improve health and fitness.</a:t>
            </a:r>
          </a:p>
          <a:p>
            <a:pPr>
              <a:buNone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LOW-KEY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Meaning: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 Used as an adjective to describe something that you might not want others to explicitly know.</a:t>
            </a: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Example: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 'I am low-key happy that the class was cancelled.'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TECK NECK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47315"/>
            <a:ext cx="8229600" cy="343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https://healthmatters.nyp.org/how-to-prevent-tech-neck/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DEMENTIA</a:t>
            </a: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052736"/>
            <a:ext cx="626469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742" y="1600200"/>
            <a:ext cx="53625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 JOURNEY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err="1" smtClean="0"/>
              <a:t>Midjourney</a:t>
            </a:r>
            <a:r>
              <a:rPr lang="en-US" sz="2000" dirty="0" smtClean="0"/>
              <a:t> is a </a:t>
            </a:r>
            <a:r>
              <a:rPr lang="en-US" sz="2000" dirty="0" smtClean="0">
                <a:hlinkClick r:id="rId3" tooltip="Generative artificial intelligence"/>
              </a:rPr>
              <a:t>generative artificial intelligence</a:t>
            </a:r>
            <a:r>
              <a:rPr lang="en-US" sz="2000" dirty="0" smtClean="0"/>
              <a:t> program and service created and hosted by a </a:t>
            </a:r>
            <a:r>
              <a:rPr lang="en-US" sz="2000" dirty="0" smtClean="0">
                <a:hlinkClick r:id="rId4" tooltip="San Francisco"/>
              </a:rPr>
              <a:t>San Francisco</a:t>
            </a:r>
            <a:r>
              <a:rPr lang="en-US" sz="2000" dirty="0" smtClean="0"/>
              <a:t>-based independent research lab </a:t>
            </a:r>
            <a:r>
              <a:rPr lang="en-US" sz="2000" dirty="0" err="1" smtClean="0"/>
              <a:t>Midjourney</a:t>
            </a:r>
            <a:r>
              <a:rPr lang="en-US" sz="2000" dirty="0" smtClean="0"/>
              <a:t>, Inc. </a:t>
            </a:r>
            <a:r>
              <a:rPr lang="en-US" sz="2000" dirty="0" err="1" smtClean="0"/>
              <a:t>Midjourney</a:t>
            </a:r>
            <a:r>
              <a:rPr lang="en-US" sz="2000" dirty="0" smtClean="0"/>
              <a:t> </a:t>
            </a:r>
            <a:r>
              <a:rPr lang="en-US" sz="2000" dirty="0" smtClean="0">
                <a:hlinkClick r:id="rId5" tooltip="Text-to-image model"/>
              </a:rPr>
              <a:t>generates images from natural language descriptions</a:t>
            </a:r>
            <a:r>
              <a:rPr lang="en-US" sz="2000" dirty="0" smtClean="0"/>
              <a:t>, called </a:t>
            </a:r>
            <a:r>
              <a:rPr lang="ru-RU" sz="2000" dirty="0" smtClean="0">
                <a:hlinkClick r:id="rId6" tooltip="Prompt engineering"/>
              </a:rPr>
              <a:t>«</a:t>
            </a:r>
            <a:r>
              <a:rPr lang="en-US" sz="2000" dirty="0" smtClean="0">
                <a:hlinkClick r:id="rId6" tooltip="Prompt engineering"/>
              </a:rPr>
              <a:t>prompts</a:t>
            </a:r>
            <a:r>
              <a:rPr lang="ru-RU" sz="2000" dirty="0" smtClean="0"/>
              <a:t>»</a:t>
            </a:r>
          </a:p>
          <a:p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A "mechanical dove" created with 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the V5 version of the </a:t>
            </a:r>
            <a:r>
              <a:rPr lang="en-US" sz="2000" dirty="0" err="1" smtClean="0"/>
              <a:t>Midjourney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 algorithm</a:t>
            </a:r>
            <a:endParaRPr lang="ru-RU" sz="2000" dirty="0" smtClean="0"/>
          </a:p>
          <a:p>
            <a:r>
              <a:rPr lang="ru-RU" sz="2000" dirty="0" err="1" smtClean="0"/>
              <a:t>Midjourney</a:t>
            </a:r>
            <a:r>
              <a:rPr lang="ru-RU" sz="2000" dirty="0" smtClean="0"/>
              <a:t> (</a:t>
            </a:r>
            <a:r>
              <a:rPr lang="ru-RU" sz="2000" dirty="0" err="1" smtClean="0"/>
              <a:t>миджорни</a:t>
            </a:r>
            <a:r>
              <a:rPr lang="ru-RU" sz="2000" dirty="0" smtClean="0"/>
              <a:t>) - </a:t>
            </a:r>
          </a:p>
          <a:p>
            <a:pPr>
              <a:buNone/>
            </a:pPr>
            <a:r>
              <a:rPr lang="ru-RU" sz="2000" dirty="0" smtClean="0"/>
              <a:t>это нейронная сеть, которая на </a:t>
            </a:r>
          </a:p>
          <a:p>
            <a:pPr>
              <a:buNone/>
            </a:pPr>
            <a:r>
              <a:rPr lang="ru-RU" sz="2000" dirty="0" smtClean="0"/>
              <a:t>основе текстовых описаний </a:t>
            </a:r>
          </a:p>
          <a:p>
            <a:pPr>
              <a:buNone/>
            </a:pPr>
            <a:r>
              <a:rPr lang="ru-RU" sz="2000" smtClean="0"/>
              <a:t>создает изображения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260648"/>
            <a:ext cx="1350704" cy="122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2780928"/>
            <a:ext cx="3386143" cy="316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58" y="1600200"/>
            <a:ext cx="80116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8621" y="1600200"/>
            <a:ext cx="45067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6672"/>
            <a:ext cx="6912768" cy="572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8872" y="1600200"/>
            <a:ext cx="43062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0088" y="1600200"/>
            <a:ext cx="504382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6865" y="1600200"/>
            <a:ext cx="37302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254</Words>
  <Application>Microsoft Office PowerPoint</Application>
  <PresentationFormat>Экран (4:3)</PresentationFormat>
  <Paragraphs>131</Paragraphs>
  <Slides>24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ARTIFICIAL INTELLIGENCE</vt:lpstr>
      <vt:lpstr>DEEP FAKE</vt:lpstr>
      <vt:lpstr>MID JOURNEY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An image of Pope Francis, the leader of the Catholic church</vt:lpstr>
      <vt:lpstr>Artist rejects photo prize after AI-generated image wins award </vt:lpstr>
      <vt:lpstr>Gpt chat</vt:lpstr>
      <vt:lpstr>GPT CHAT</vt:lpstr>
      <vt:lpstr>Иллюстрация викинга, сидящего на скале, драматическое освещение, широкоугольный:</vt:lpstr>
      <vt:lpstr>Попросили схематично нарисовать Джоконду:</vt:lpstr>
      <vt:lpstr>HOMO DIGITALIS</vt:lpstr>
      <vt:lpstr>PERSON OF 21 CENTURY</vt:lpstr>
      <vt:lpstr>New words</vt:lpstr>
      <vt:lpstr>TECK NECK </vt:lpstr>
      <vt:lpstr>DIGITAL DEMENTIA</vt:lpstr>
      <vt:lpstr>BRAIN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10 MODULE 8C</dc:title>
  <dc:creator>Veronika Veronika</dc:creator>
  <cp:lastModifiedBy>Veronika Veronika</cp:lastModifiedBy>
  <cp:revision>3</cp:revision>
  <dcterms:created xsi:type="dcterms:W3CDTF">2023-05-01T12:45:46Z</dcterms:created>
  <dcterms:modified xsi:type="dcterms:W3CDTF">2023-06-12T18:14:08Z</dcterms:modified>
</cp:coreProperties>
</file>