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3" r:id="rId3"/>
    <p:sldId id="264" r:id="rId4"/>
    <p:sldId id="297" r:id="rId5"/>
    <p:sldId id="266" r:id="rId6"/>
    <p:sldId id="265" r:id="rId7"/>
    <p:sldId id="281" r:id="rId8"/>
    <p:sldId id="296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5AFC8-E4F4-460E-B42E-4C1DD33D9EB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0C4E8-D2A5-4FC7-BC8B-4C54B683D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917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CC955522-E7D0-4A70-9261-B5AECF43F1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D6FA17D2-6800-482B-9151-316ED01C10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1496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CC955522-E7D0-4A70-9261-B5AECF43F1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D6FA17D2-6800-482B-9151-316ED01C10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3413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CC955522-E7D0-4A70-9261-B5AECF43F1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D6FA17D2-6800-482B-9151-316ED01C10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7887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80D3DF14-4385-4445-8D14-C6B1EB3914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A1CFC9FA-F62D-4549-8379-4CE82BD953C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05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3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060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22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0900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415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09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007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119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879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427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23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40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249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1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14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ACF0D-2A78-4C9C-AF39-47DBF3E1B9E8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6FF3550-CFF7-4D3F-B1AC-59346F6451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53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B4485-1DA5-4773-9A03-055BCA902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860534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Двадцать первое апреля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54FDA13-4927-483D-B3DE-003ACC5374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897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7">
            <a:extLst>
              <a:ext uri="{FF2B5EF4-FFF2-40B4-BE49-F238E27FC236}">
                <a16:creationId xmlns:a16="http://schemas.microsoft.com/office/drawing/2014/main" id="{8A33BF0F-DED4-4366-9510-7356C20A55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817" y="2489880"/>
            <a:ext cx="3288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хлопоч</a:t>
            </a:r>
            <a:r>
              <a:rPr lang="ru-RU" altLang="ru-RU" sz="36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т</a:t>
            </a:r>
          </a:p>
        </p:txBody>
      </p:sp>
      <p:sp>
        <p:nvSpPr>
          <p:cNvPr id="12296" name="Text Box 8">
            <a:extLst>
              <a:ext uri="{FF2B5EF4-FFF2-40B4-BE49-F238E27FC236}">
                <a16:creationId xmlns:a16="http://schemas.microsoft.com/office/drawing/2014/main" id="{28103158-C92A-485A-BAD9-C99B2D2AC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8669" y="3540942"/>
            <a:ext cx="2305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пиш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..т</a:t>
            </a:r>
          </a:p>
        </p:txBody>
      </p:sp>
      <p:sp>
        <p:nvSpPr>
          <p:cNvPr id="12299" name="Text Box 11">
            <a:extLst>
              <a:ext uri="{FF2B5EF4-FFF2-40B4-BE49-F238E27FC236}">
                <a16:creationId xmlns:a16="http://schemas.microsoft.com/office/drawing/2014/main" id="{223457E0-F61A-4DD4-A630-C047BE3F9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4548" y="1449388"/>
            <a:ext cx="2645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плач..т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0" name="Text Box 12">
            <a:extLst>
              <a:ext uri="{FF2B5EF4-FFF2-40B4-BE49-F238E27FC236}">
                <a16:creationId xmlns:a16="http://schemas.microsoft.com/office/drawing/2014/main" id="{6CD58B65-31B4-4475-90AF-CF6073AC1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0137" y="2475949"/>
            <a:ext cx="28938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смотр</a:t>
            </a:r>
            <a:r>
              <a:rPr lang="ru-RU" altLang="ru-RU" sz="36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т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6874" name="Text Box 13">
            <a:extLst>
              <a:ext uri="{FF2B5EF4-FFF2-40B4-BE49-F238E27FC236}">
                <a16:creationId xmlns:a16="http://schemas.microsoft.com/office/drawing/2014/main" id="{9B4423B5-2249-4A02-8A98-FFDB53987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32" y="1363969"/>
            <a:ext cx="28229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чита..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шь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2" name="Text Box 14">
            <a:extLst>
              <a:ext uri="{FF2B5EF4-FFF2-40B4-BE49-F238E27FC236}">
                <a16:creationId xmlns:a16="http://schemas.microsoft.com/office/drawing/2014/main" id="{EE43ABC8-C6C7-4382-8EBE-A0470639A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4392" y="1363969"/>
            <a:ext cx="27579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ход..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шь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3" name="Text Box 15">
            <a:extLst>
              <a:ext uri="{FF2B5EF4-FFF2-40B4-BE49-F238E27FC236}">
                <a16:creationId xmlns:a16="http://schemas.microsoft.com/office/drawing/2014/main" id="{9C9FA235-333C-4D99-A805-F0C4DE218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4392" y="2427286"/>
            <a:ext cx="30114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выуч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шь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4" name="Text Box 16">
            <a:extLst>
              <a:ext uri="{FF2B5EF4-FFF2-40B4-BE49-F238E27FC236}">
                <a16:creationId xmlns:a16="http://schemas.microsoft.com/office/drawing/2014/main" id="{96FB8DE9-934D-421C-B627-A08FECA88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57" y="3615792"/>
            <a:ext cx="3168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щебеч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..т</a:t>
            </a:r>
          </a:p>
        </p:txBody>
      </p:sp>
      <p:sp>
        <p:nvSpPr>
          <p:cNvPr id="12307" name="Text Box 19">
            <a:extLst>
              <a:ext uri="{FF2B5EF4-FFF2-40B4-BE49-F238E27FC236}">
                <a16:creationId xmlns:a16="http://schemas.microsoft.com/office/drawing/2014/main" id="{64A89E67-3CE4-4A49-A420-2402C94A2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8501" y="3490603"/>
            <a:ext cx="26720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хвал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..т</a:t>
            </a:r>
          </a:p>
        </p:txBody>
      </p:sp>
    </p:spTree>
    <p:extLst>
      <p:ext uri="{BB962C8B-B14F-4D97-AF65-F5344CB8AC3E}">
        <p14:creationId xmlns:p14="http://schemas.microsoft.com/office/powerpoint/2010/main" val="3574207360"/>
      </p:ext>
    </p:extLst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7">
            <a:extLst>
              <a:ext uri="{FF2B5EF4-FFF2-40B4-BE49-F238E27FC236}">
                <a16:creationId xmlns:a16="http://schemas.microsoft.com/office/drawing/2014/main" id="{8A33BF0F-DED4-4366-9510-7356C20A55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817" y="2489880"/>
            <a:ext cx="3288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хлопоч</a:t>
            </a:r>
            <a:r>
              <a:rPr lang="ru-RU" altLang="ru-RU" sz="36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т</a:t>
            </a:r>
          </a:p>
        </p:txBody>
      </p:sp>
      <p:sp>
        <p:nvSpPr>
          <p:cNvPr id="12296" name="Text Box 8">
            <a:extLst>
              <a:ext uri="{FF2B5EF4-FFF2-40B4-BE49-F238E27FC236}">
                <a16:creationId xmlns:a16="http://schemas.microsoft.com/office/drawing/2014/main" id="{28103158-C92A-485A-BAD9-C99B2D2AC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8669" y="3540942"/>
            <a:ext cx="2305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пиш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..т</a:t>
            </a:r>
          </a:p>
        </p:txBody>
      </p:sp>
      <p:sp>
        <p:nvSpPr>
          <p:cNvPr id="12299" name="Text Box 11">
            <a:extLst>
              <a:ext uri="{FF2B5EF4-FFF2-40B4-BE49-F238E27FC236}">
                <a16:creationId xmlns:a16="http://schemas.microsoft.com/office/drawing/2014/main" id="{223457E0-F61A-4DD4-A630-C047BE3F9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4548" y="1449388"/>
            <a:ext cx="2645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плач..т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0" name="Text Box 12">
            <a:extLst>
              <a:ext uri="{FF2B5EF4-FFF2-40B4-BE49-F238E27FC236}">
                <a16:creationId xmlns:a16="http://schemas.microsoft.com/office/drawing/2014/main" id="{6CD58B65-31B4-4475-90AF-CF6073AC1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0137" y="2475949"/>
            <a:ext cx="28938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смотр</a:t>
            </a:r>
            <a:r>
              <a:rPr lang="ru-RU" altLang="ru-RU" sz="36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т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6874" name="Text Box 13">
            <a:extLst>
              <a:ext uri="{FF2B5EF4-FFF2-40B4-BE49-F238E27FC236}">
                <a16:creationId xmlns:a16="http://schemas.microsoft.com/office/drawing/2014/main" id="{9B4423B5-2249-4A02-8A98-FFDB53987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32" y="1363969"/>
            <a:ext cx="28229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чита..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шь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2" name="Text Box 14">
            <a:extLst>
              <a:ext uri="{FF2B5EF4-FFF2-40B4-BE49-F238E27FC236}">
                <a16:creationId xmlns:a16="http://schemas.microsoft.com/office/drawing/2014/main" id="{EE43ABC8-C6C7-4382-8EBE-A0470639A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4392" y="1363969"/>
            <a:ext cx="27579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ход..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шь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3" name="Text Box 15">
            <a:extLst>
              <a:ext uri="{FF2B5EF4-FFF2-40B4-BE49-F238E27FC236}">
                <a16:creationId xmlns:a16="http://schemas.microsoft.com/office/drawing/2014/main" id="{9C9FA235-333C-4D99-A805-F0C4DE218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4392" y="2427286"/>
            <a:ext cx="30114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выуч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шь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4" name="Text Box 16">
            <a:extLst>
              <a:ext uri="{FF2B5EF4-FFF2-40B4-BE49-F238E27FC236}">
                <a16:creationId xmlns:a16="http://schemas.microsoft.com/office/drawing/2014/main" id="{96FB8DE9-934D-421C-B627-A08FECA88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57" y="3615792"/>
            <a:ext cx="3168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щебеч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..т</a:t>
            </a:r>
          </a:p>
        </p:txBody>
      </p:sp>
      <p:sp>
        <p:nvSpPr>
          <p:cNvPr id="12307" name="Text Box 19">
            <a:extLst>
              <a:ext uri="{FF2B5EF4-FFF2-40B4-BE49-F238E27FC236}">
                <a16:creationId xmlns:a16="http://schemas.microsoft.com/office/drawing/2014/main" id="{64A89E67-3CE4-4A49-A420-2402C94A2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8501" y="3490603"/>
            <a:ext cx="26720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хвал</a:t>
            </a: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..т</a:t>
            </a: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EF8132DD-8948-4EEA-B070-0CADF369D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4" y="279400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 спряжение</a:t>
            </a:r>
          </a:p>
        </p:txBody>
      </p:sp>
      <p:sp>
        <p:nvSpPr>
          <p:cNvPr id="18" name="Text Box 6">
            <a:extLst>
              <a:ext uri="{FF2B5EF4-FFF2-40B4-BE49-F238E27FC236}">
                <a16:creationId xmlns:a16="http://schemas.microsoft.com/office/drawing/2014/main" id="{16FAFFEB-95AC-4EDC-A0C9-5D5373A20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0689" y="279400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2 спряжение</a:t>
            </a:r>
          </a:p>
        </p:txBody>
      </p:sp>
    </p:spTree>
    <p:extLst>
      <p:ext uri="{BB962C8B-B14F-4D97-AF65-F5344CB8AC3E}">
        <p14:creationId xmlns:p14="http://schemas.microsoft.com/office/powerpoint/2010/main" val="1802381937"/>
      </p:ext>
    </p:extLst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7">
            <a:extLst>
              <a:ext uri="{FF2B5EF4-FFF2-40B4-BE49-F238E27FC236}">
                <a16:creationId xmlns:a16="http://schemas.microsoft.com/office/drawing/2014/main" id="{8A33BF0F-DED4-4366-9510-7356C20A55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4" y="1324410"/>
            <a:ext cx="3288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хлопочет</a:t>
            </a:r>
          </a:p>
        </p:txBody>
      </p:sp>
      <p:sp>
        <p:nvSpPr>
          <p:cNvPr id="12296" name="Text Box 8">
            <a:extLst>
              <a:ext uri="{FF2B5EF4-FFF2-40B4-BE49-F238E27FC236}">
                <a16:creationId xmlns:a16="http://schemas.microsoft.com/office/drawing/2014/main" id="{28103158-C92A-485A-BAD9-C99B2D2AC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446" y="2621556"/>
            <a:ext cx="2305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пишет</a:t>
            </a:r>
          </a:p>
        </p:txBody>
      </p:sp>
      <p:sp>
        <p:nvSpPr>
          <p:cNvPr id="12299" name="Text Box 11">
            <a:extLst>
              <a:ext uri="{FF2B5EF4-FFF2-40B4-BE49-F238E27FC236}">
                <a16:creationId xmlns:a16="http://schemas.microsoft.com/office/drawing/2014/main" id="{223457E0-F61A-4DD4-A630-C047BE3F9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9074" y="3254269"/>
            <a:ext cx="26450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плачет</a:t>
            </a:r>
          </a:p>
        </p:txBody>
      </p:sp>
      <p:sp>
        <p:nvSpPr>
          <p:cNvPr id="12300" name="Text Box 12">
            <a:extLst>
              <a:ext uri="{FF2B5EF4-FFF2-40B4-BE49-F238E27FC236}">
                <a16:creationId xmlns:a16="http://schemas.microsoft.com/office/drawing/2014/main" id="{6CD58B65-31B4-4475-90AF-CF6073AC1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9052" y="2921736"/>
            <a:ext cx="28938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смотр</a:t>
            </a:r>
            <a:r>
              <a:rPr lang="ru-RU" altLang="ru-RU" sz="36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И</a:t>
            </a:r>
            <a:r>
              <a:rPr lang="ru-RU" altLang="ru-RU" sz="4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т</a:t>
            </a:r>
            <a:endParaRPr lang="ru-RU" altLang="ru-RU" sz="4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6874" name="Text Box 13">
            <a:extLst>
              <a:ext uri="{FF2B5EF4-FFF2-40B4-BE49-F238E27FC236}">
                <a16:creationId xmlns:a16="http://schemas.microsoft.com/office/drawing/2014/main" id="{9B4423B5-2249-4A02-8A98-FFDB53987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446" y="769571"/>
            <a:ext cx="28229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читаешь</a:t>
            </a:r>
          </a:p>
        </p:txBody>
      </p:sp>
      <p:sp>
        <p:nvSpPr>
          <p:cNvPr id="12302" name="Text Box 14">
            <a:extLst>
              <a:ext uri="{FF2B5EF4-FFF2-40B4-BE49-F238E27FC236}">
                <a16:creationId xmlns:a16="http://schemas.microsoft.com/office/drawing/2014/main" id="{EE43ABC8-C6C7-4382-8EBE-A0470639A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7022" y="769571"/>
            <a:ext cx="27579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ходишь</a:t>
            </a:r>
          </a:p>
        </p:txBody>
      </p:sp>
      <p:sp>
        <p:nvSpPr>
          <p:cNvPr id="12303" name="Text Box 15">
            <a:extLst>
              <a:ext uri="{FF2B5EF4-FFF2-40B4-BE49-F238E27FC236}">
                <a16:creationId xmlns:a16="http://schemas.microsoft.com/office/drawing/2014/main" id="{9C9FA235-333C-4D99-A805-F0C4DE218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0237" y="1554051"/>
            <a:ext cx="30114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выучишь</a:t>
            </a:r>
          </a:p>
        </p:txBody>
      </p:sp>
      <p:sp>
        <p:nvSpPr>
          <p:cNvPr id="12304" name="Text Box 16">
            <a:extLst>
              <a:ext uri="{FF2B5EF4-FFF2-40B4-BE49-F238E27FC236}">
                <a16:creationId xmlns:a16="http://schemas.microsoft.com/office/drawing/2014/main" id="{96FB8DE9-934D-421C-B627-A08FECA88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7601" y="1941738"/>
            <a:ext cx="3168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щебечет</a:t>
            </a:r>
          </a:p>
        </p:txBody>
      </p:sp>
      <p:sp>
        <p:nvSpPr>
          <p:cNvPr id="12307" name="Text Box 19">
            <a:extLst>
              <a:ext uri="{FF2B5EF4-FFF2-40B4-BE49-F238E27FC236}">
                <a16:creationId xmlns:a16="http://schemas.microsoft.com/office/drawing/2014/main" id="{64A89E67-3CE4-4A49-A420-2402C94A2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7022" y="2233869"/>
            <a:ext cx="26720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хвалит</a:t>
            </a: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EF8132DD-8948-4EEA-B070-0CADF369D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4" y="279400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 спряжение</a:t>
            </a:r>
          </a:p>
        </p:txBody>
      </p:sp>
      <p:sp>
        <p:nvSpPr>
          <p:cNvPr id="18" name="Text Box 6">
            <a:extLst>
              <a:ext uri="{FF2B5EF4-FFF2-40B4-BE49-F238E27FC236}">
                <a16:creationId xmlns:a16="http://schemas.microsoft.com/office/drawing/2014/main" id="{16FAFFEB-95AC-4EDC-A0C9-5D5373A20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0689" y="279400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2 спряжение</a:t>
            </a:r>
          </a:p>
        </p:txBody>
      </p:sp>
    </p:spTree>
    <p:extLst>
      <p:ext uri="{BB962C8B-B14F-4D97-AF65-F5344CB8AC3E}">
        <p14:creationId xmlns:p14="http://schemas.microsoft.com/office/powerpoint/2010/main" val="1276412854"/>
      </p:ext>
    </p:extLst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8">
            <a:extLst>
              <a:ext uri="{FF2B5EF4-FFF2-40B4-BE49-F238E27FC236}">
                <a16:creationId xmlns:a16="http://schemas.microsoft.com/office/drawing/2014/main" id="{17BA682C-D1CB-4D70-AD20-11578C0BA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53" y="116218"/>
            <a:ext cx="12020365" cy="134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lnSpc>
                <a:spcPct val="80000"/>
              </a:lnSpc>
              <a:spcBef>
                <a:spcPct val="50000"/>
              </a:spcBef>
              <a:buAutoNum type="arabicParenR"/>
              <a:defRPr/>
            </a:pP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Подбери к каждой картинке подходящий глагол в форме </a:t>
            </a:r>
            <a:r>
              <a:rPr lang="ru-RU" sz="28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Н.в</a:t>
            </a: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., 3 лица, ед. ч.</a:t>
            </a: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2) Запишите их, определите спряжение, выделите окончание</a:t>
            </a:r>
          </a:p>
        </p:txBody>
      </p:sp>
      <p:pic>
        <p:nvPicPr>
          <p:cNvPr id="25603" name="Picture 4" descr="AllSmail (104)">
            <a:extLst>
              <a:ext uri="{FF2B5EF4-FFF2-40B4-BE49-F238E27FC236}">
                <a16:creationId xmlns:a16="http://schemas.microsoft.com/office/drawing/2014/main" id="{040CA36E-9A44-4921-ABCB-08F73BBB30E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851" y="2662081"/>
            <a:ext cx="2030903" cy="203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 descr="AllSmail (124)">
            <a:extLst>
              <a:ext uri="{FF2B5EF4-FFF2-40B4-BE49-F238E27FC236}">
                <a16:creationId xmlns:a16="http://schemas.microsoft.com/office/drawing/2014/main" id="{74389873-2106-45E6-8C6B-2A17EE5869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929" y="4555348"/>
            <a:ext cx="2489647" cy="182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7" descr="AllSmail (140)">
            <a:extLst>
              <a:ext uri="{FF2B5EF4-FFF2-40B4-BE49-F238E27FC236}">
                <a16:creationId xmlns:a16="http://schemas.microsoft.com/office/drawing/2014/main" id="{18677F5F-D030-4857-842D-868325B1F0B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432" y="1448746"/>
            <a:ext cx="2228788" cy="22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2" descr="AllSmail (5)">
            <a:extLst>
              <a:ext uri="{FF2B5EF4-FFF2-40B4-BE49-F238E27FC236}">
                <a16:creationId xmlns:a16="http://schemas.microsoft.com/office/drawing/2014/main" id="{575095D4-BF4D-43D9-A59E-4B8A0213DC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64" y="1592381"/>
            <a:ext cx="1677078" cy="195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4" descr="AllSmail (30)">
            <a:extLst>
              <a:ext uri="{FF2B5EF4-FFF2-40B4-BE49-F238E27FC236}">
                <a16:creationId xmlns:a16="http://schemas.microsoft.com/office/drawing/2014/main" id="{C0E3CA82-0404-424E-B870-63AABA65DF7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9" y="4033349"/>
            <a:ext cx="2464540" cy="246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5" descr="AllSmail (31)">
            <a:extLst>
              <a:ext uri="{FF2B5EF4-FFF2-40B4-BE49-F238E27FC236}">
                <a16:creationId xmlns:a16="http://schemas.microsoft.com/office/drawing/2014/main" id="{0ABF1242-3F2E-4C95-AF35-BFC2F51B3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568" y="1542632"/>
            <a:ext cx="2033648" cy="203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8" descr="AllSmail (7)">
            <a:extLst>
              <a:ext uri="{FF2B5EF4-FFF2-40B4-BE49-F238E27FC236}">
                <a16:creationId xmlns:a16="http://schemas.microsoft.com/office/drawing/2014/main" id="{18C8C4FB-F3B5-4670-8C62-0E87F3F9E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432" y="3994609"/>
            <a:ext cx="2030907" cy="203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B69EF-6890-4AD3-8BDE-729716BEA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338" y="152061"/>
            <a:ext cx="11458438" cy="1325563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Стр. 101 упр. 207 (слово вертим – звуко – буквенный разбор), тест, творческое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01637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>
            <a:extLst>
              <a:ext uri="{FF2B5EF4-FFF2-40B4-BE49-F238E27FC236}">
                <a16:creationId xmlns:a16="http://schemas.microsoft.com/office/drawing/2014/main" id="{3640FF9A-3F9E-47E4-A3E1-A89A05BD1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468" y="-78759"/>
            <a:ext cx="10515600" cy="1325563"/>
          </a:xfrm>
        </p:spPr>
        <p:txBody>
          <a:bodyPr/>
          <a:lstStyle/>
          <a:p>
            <a:r>
              <a:rPr lang="ru-RU" altLang="ru-RU" sz="8000" dirty="0">
                <a:solidFill>
                  <a:srgbClr val="00B050"/>
                </a:solidFill>
                <a:latin typeface="Monotype Corsiva" panose="03010101010201010101" pitchFamily="66" charset="0"/>
              </a:rPr>
              <a:t>ПРОВЕРЯЕМ</a:t>
            </a:r>
            <a:endParaRPr lang="ru-RU" alt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7BD278-E549-4F69-8B69-C7B280268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8906" y="1095884"/>
            <a:ext cx="5181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а) бегать</a:t>
            </a:r>
          </a:p>
          <a:p>
            <a:pPr marL="0" indent="0">
              <a:buNone/>
              <a:defRPr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б) наступит</a:t>
            </a:r>
          </a:p>
          <a:p>
            <a:pPr marL="0" indent="0">
              <a:buNone/>
              <a:defRPr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а) наловит</a:t>
            </a:r>
          </a:p>
          <a:p>
            <a:pPr marL="0" indent="0">
              <a:buNone/>
              <a:defRPr/>
            </a:pPr>
            <a:endParaRPr lang="ru-RU" alt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ru-RU" altLang="ru-RU" b="0" dirty="0">
                <a:solidFill>
                  <a:prstClr val="black"/>
                </a:solidFill>
                <a:latin typeface="Calibri"/>
              </a:rPr>
              <a:t>          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FC526D-74C9-403B-9566-90CF0A114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8191" y="3956266"/>
            <a:ext cx="594581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б) встречаешь</a:t>
            </a:r>
          </a:p>
          <a:p>
            <a:pPr marL="0" indent="0">
              <a:buNone/>
              <a:defRPr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в) вертеть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:a16="http://schemas.microsoft.com/office/drawing/2014/main" id="{9A299EC9-8A5F-41A8-9DCF-2F2571DFD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8000" dirty="0">
                <a:solidFill>
                  <a:srgbClr val="00B050"/>
                </a:solidFill>
                <a:latin typeface="Monotype Corsiva" panose="03010101010201010101" pitchFamily="66" charset="0"/>
              </a:rPr>
              <a:t>Оцените свою работу</a:t>
            </a:r>
          </a:p>
        </p:txBody>
      </p:sp>
      <p:sp>
        <p:nvSpPr>
          <p:cNvPr id="29699" name="Объект 2">
            <a:extLst>
              <a:ext uri="{FF2B5EF4-FFF2-40B4-BE49-F238E27FC236}">
                <a16:creationId xmlns:a16="http://schemas.microsoft.com/office/drawing/2014/main" id="{07AA3484-F5E9-414E-8A0C-380A9E452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1641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altLang="ru-RU" dirty="0"/>
              <a:t>     </a:t>
            </a:r>
          </a:p>
          <a:p>
            <a:pPr marL="0" indent="0" algn="ctr">
              <a:buNone/>
            </a:pPr>
            <a:r>
              <a:rPr lang="ru-RU" altLang="ru-RU" dirty="0"/>
              <a:t>    </a:t>
            </a: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баллов оценка «5»</a:t>
            </a:r>
          </a:p>
          <a:p>
            <a:pPr marL="0" indent="0" algn="ctr">
              <a:buNone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балла оценка «4»</a:t>
            </a:r>
          </a:p>
          <a:p>
            <a:pPr marL="0" indent="0" algn="ctr">
              <a:buNone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балла оценка «3»</a:t>
            </a:r>
          </a:p>
          <a:p>
            <a:pPr marL="0" indent="0" algn="ctr">
              <a:buNone/>
            </a:pP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балла оценка «2»</a:t>
            </a:r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57E037-2AC0-4A98-A591-F545912D3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81" y="711354"/>
            <a:ext cx="11594237" cy="1325563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Д.З. – повторить словарные слова на буквы Т, У</a:t>
            </a:r>
          </a:p>
        </p:txBody>
      </p:sp>
    </p:spTree>
    <p:extLst>
      <p:ext uri="{BB962C8B-B14F-4D97-AF65-F5344CB8AC3E}">
        <p14:creationId xmlns:p14="http://schemas.microsoft.com/office/powerpoint/2010/main" val="38335270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</TotalTime>
  <Words>194</Words>
  <Application>Microsoft Office PowerPoint</Application>
  <PresentationFormat>Широкоэкранный</PresentationFormat>
  <Paragraphs>50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Century Gothic</vt:lpstr>
      <vt:lpstr>Comic Sans MS</vt:lpstr>
      <vt:lpstr>Monotype Corsiva</vt:lpstr>
      <vt:lpstr>Times New Roman</vt:lpstr>
      <vt:lpstr>Wingdings 3</vt:lpstr>
      <vt:lpstr>Легкий дым</vt:lpstr>
      <vt:lpstr>Двадцать первое апреля Классная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Стр. 101 упр. 207 (слово вертим – звуко – буквенный разбор), тест, творческое задание</vt:lpstr>
      <vt:lpstr>ПРОВЕРЯЕМ</vt:lpstr>
      <vt:lpstr>Оцените свою работу</vt:lpstr>
      <vt:lpstr>Д.З. – повторить словарные слова на буквы Т, 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Двадцать первое апреля Классная работа</dc:title>
  <dc:creator>Татьяна Шмакова</dc:creator>
  <cp:lastModifiedBy>Татьяна Шмакова</cp:lastModifiedBy>
  <cp:revision>3</cp:revision>
  <dcterms:created xsi:type="dcterms:W3CDTF">2023-04-19T13:56:34Z</dcterms:created>
  <dcterms:modified xsi:type="dcterms:W3CDTF">2023-06-13T08:28:40Z</dcterms:modified>
</cp:coreProperties>
</file>