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9" r:id="rId2"/>
    <p:sldId id="271" r:id="rId3"/>
    <p:sldId id="274" r:id="rId4"/>
    <p:sldId id="270" r:id="rId5"/>
    <p:sldId id="273" r:id="rId6"/>
    <p:sldId id="281" r:id="rId7"/>
    <p:sldId id="284" r:id="rId8"/>
  </p:sldIdLst>
  <p:sldSz cx="9144000" cy="5143500" type="screen16x9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6F0CB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130" autoAdjust="0"/>
    <p:restoredTop sz="87621" autoAdjust="0"/>
  </p:normalViewPr>
  <p:slideViewPr>
    <p:cSldViewPr>
      <p:cViewPr>
        <p:scale>
          <a:sx n="80" d="100"/>
          <a:sy n="80" d="100"/>
        </p:scale>
        <p:origin x="-150" y="-7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2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A68CA-49FD-44CB-B4C5-64049E53A61C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789BB-1484-4DD6-A92E-7E5D4E2FF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A8ADFD5B-A66C-449C-B6E8-FB716D07777D}" type="datetimeFigureOut">
              <a:rPr/>
              <a:pPr/>
              <a:t>6/30/2006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CA5D3BF3-D352-46FC-8343-31F56E6730EA}" type="slidenum">
              <a:rPr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4"/>
            <a:ext cx="5867400" cy="273844"/>
          </a:xfrm>
        </p:spPr>
        <p:txBody>
          <a:bodyPr/>
          <a:lstStyle>
            <a:lvl1pPr algn="r" eaLnBrk="1" latinLnBrk="0" hangingPunct="1">
              <a:defRPr kumimoji="0" lang="ru-RU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ru-RU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ru-RU">
                <a:solidFill>
                  <a:schemeClr val="tx2"/>
                </a:solidFill>
              </a:defRPr>
            </a:lvl1pPr>
            <a:extLst/>
          </a:lstStyle>
          <a:p>
            <a:fld id="{8F82E0A0-C266-4798-8C8F-B9F91E9DA37E}" type="slidenum">
              <a:rPr kumimoji="0" lang="ru-RU">
                <a:solidFill>
                  <a:schemeClr val="tx2"/>
                </a:solidFill>
              </a:rPr>
              <a:pPr/>
              <a:t>‹#›</a:t>
            </a:fld>
            <a:endParaRPr kumimoji="0" lang="ru-RU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2362200" y="2343150"/>
            <a:ext cx="6477000" cy="2038350"/>
          </a:xfrm>
        </p:spPr>
        <p:txBody>
          <a:bodyPr rtlCol="0" anchor="b">
            <a:normAutofit/>
          </a:bodyPr>
          <a:lstStyle>
            <a:lvl1pPr eaLnBrk="1" latinLnBrk="0" hangingPunct="1">
              <a:defRPr kumimoji="0" lang="ru-RU" sz="6000" b="1" i="1" cap="all" baseline="0"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606EA6-EFEA-4C30-9264-4F9291A5780D}" type="datetime1">
              <a:rPr/>
              <a:pPr/>
              <a:t>6/30/2006</a:t>
            </a:fld>
            <a:endParaRPr kumimoji="0" lang="ru-RU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>
          <a:xfrm>
            <a:off x="0" y="1123507"/>
            <a:ext cx="533400" cy="183357"/>
          </a:xfrm>
          <a:prstGeom prst="rect">
            <a:avLst/>
          </a:prstGeom>
        </p:spPr>
        <p:txBody>
          <a:bodyPr/>
          <a:lstStyle>
            <a:extLst/>
          </a:lstStyle>
          <a:p>
            <a:pPr algn="ctr"/>
            <a:fld id="{8F82E0A0-C266-4798-8C8F-B9F91E9DA37E}" type="slidenum">
              <a:rPr kumimoji="0" lang="ru-RU" sz="1400" b="1">
                <a:solidFill>
                  <a:srgbClr val="FFFFFF"/>
                </a:solidFill>
              </a:rPr>
              <a:pPr algn="ctr"/>
              <a:t>‹#›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609600" y="1352550"/>
            <a:ext cx="8153400" cy="32766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7123113" cy="1254919"/>
          </a:xfrm>
        </p:spPr>
        <p:txBody>
          <a:bodyPr anchor="t"/>
          <a:lstStyle>
            <a:lvl1pPr eaLnBrk="1" latinLnBrk="0" hangingPunct="1">
              <a:buNone/>
              <a:defRPr kumimoji="0" lang="ru-RU" sz="2800">
                <a:solidFill>
                  <a:schemeClr val="bg1">
                    <a:lumMod val="85000"/>
                  </a:schemeClr>
                </a:solidFill>
              </a:defRPr>
            </a:lvl1pPr>
            <a:lvl2pPr eaLnBrk="1" latinLnBrk="0" hangingPunct="1">
              <a:buNone/>
              <a:defRPr kumimoji="0" lang="ru-RU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ru-RU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57290" y="1071552"/>
            <a:ext cx="7620000" cy="742950"/>
          </a:xfrm>
        </p:spPr>
        <p:txBody>
          <a:bodyPr/>
          <a:lstStyle>
            <a:lvl1pPr algn="l" eaLnBrk="1" latinLnBrk="0" hangingPunct="1">
              <a:buNone/>
              <a:defRPr kumimoji="0" lang="ru-RU" sz="4400" b="0" cap="none">
                <a:solidFill>
                  <a:srgbClr val="FFFFFF"/>
                </a:solidFill>
              </a:defRPr>
            </a:lvl1pPr>
            <a:extLst/>
          </a:lstStyle>
          <a:p>
            <a:r>
              <a:rPr kumimoji="0" lang="ru-RU" dirty="0"/>
              <a:t>Образец заголовка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extLst/>
          </a:lstStyle>
          <a:p>
            <a:fld id="{6FCF9F07-3BC7-4570-B054-79111B0A380C}" type="datetime1">
              <a:rPr lang="ru-RU" smtClean="0"/>
              <a:pPr/>
              <a:t>11.03.2020</a:t>
            </a:fld>
            <a:endParaRPr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0"/>
            <a:ext cx="1295400" cy="526257"/>
          </a:xfrm>
          <a:prstGeom prst="rect">
            <a:avLst/>
          </a:prstGeom>
        </p:spPr>
        <p:txBody>
          <a:bodyPr>
            <a:noAutofit/>
          </a:bodyPr>
          <a:lstStyle>
            <a:lvl1pPr eaLnBrk="1" latinLnBrk="0" hangingPunct="1">
              <a:defRPr kumimoji="0" lang="ru-RU" sz="24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kumimoji="0" lang="ru-RU" sz="2400" b="1">
                <a:solidFill>
                  <a:srgbClr val="FFFFFF"/>
                </a:solidFill>
              </a:rPr>
              <a:pPr algn="ctr"/>
              <a:t>‹#›</a:t>
            </a:fld>
            <a:endParaRPr kumimoji="0" lang="ru-RU" sz="240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09600" y="1352551"/>
            <a:ext cx="3886200" cy="326862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844901" y="1352549"/>
            <a:ext cx="3886200" cy="326862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/>
              <a:pPr/>
              <a:t>6/30/2006</a:t>
            </a:fld>
            <a:endParaRPr kumimoji="0"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>
          <a:xfrm>
            <a:off x="0" y="1123507"/>
            <a:ext cx="533400" cy="183357"/>
          </a:xfrm>
          <a:prstGeom prst="rect">
            <a:avLst/>
          </a:prstGeom>
        </p:spPr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ru-RU" sz="1400" b="1">
                <a:solidFill>
                  <a:srgbClr val="FFFFFF"/>
                </a:solidFill>
              </a:rPr>
              <a:pPr algn="ctr"/>
              <a:t>‹#›</a:t>
            </a:fld>
            <a:endParaRPr kumimoji="0"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18110"/>
            <a:ext cx="8153400" cy="1005840"/>
          </a:xfrm>
        </p:spPr>
        <p:txBody>
          <a:bodyPr anchor="b"/>
          <a:lstStyle>
            <a:lvl1pPr eaLnBrk="1" latinLnBrk="0" hangingPunct="1">
              <a:defRPr kumimoji="0" lang="ru-RU"/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919818"/>
            <a:ext cx="3886200" cy="26289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919818"/>
            <a:ext cx="3886200" cy="26289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/>
              <a:pPr/>
              <a:t>6/30/2006</a:t>
            </a:fld>
            <a:endParaRPr kumimoji="0"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>
          <a:xfrm>
            <a:off x="0" y="1123507"/>
            <a:ext cx="533400" cy="183357"/>
          </a:xfrm>
          <a:prstGeom prst="rect">
            <a:avLst/>
          </a:prstGeom>
        </p:spPr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ru-RU" sz="1400" b="1">
                <a:solidFill>
                  <a:srgbClr val="FFFFFF"/>
                </a:solidFill>
              </a:rPr>
              <a:pPr algn="ctr"/>
              <a:t>‹#›</a:t>
            </a:fld>
            <a:endParaRPr kumimoji="0"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>
          <a:xfrm>
            <a:off x="609600" y="1362287"/>
            <a:ext cx="3886200" cy="530352"/>
          </a:xfrm>
          <a:noFill/>
        </p:spPr>
        <p:txBody>
          <a:bodyPr rtlCol="0" anchor="ctr"/>
          <a:lstStyle>
            <a:lvl1pPr eaLnBrk="1" latinLnBrk="0" hangingPunct="1">
              <a:buFontTx/>
              <a:buNone/>
              <a:defRPr kumimoji="0" lang="ru-RU" sz="2000" b="1">
                <a:solidFill>
                  <a:schemeClr val="bg1">
                    <a:lumMod val="95000"/>
                  </a:schemeClr>
                </a:solidFill>
              </a:defRPr>
            </a:lvl1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4800600" y="1362287"/>
            <a:ext cx="3886200" cy="530352"/>
          </a:xfrm>
          <a:noFill/>
        </p:spPr>
        <p:txBody>
          <a:bodyPr rtlCol="0" anchor="ctr"/>
          <a:lstStyle>
            <a:lvl1pPr eaLnBrk="1" latinLnBrk="0" hangingPunct="1">
              <a:buFontTx/>
              <a:buNone/>
              <a:defRPr kumimoji="0" lang="ru-RU" sz="2000" b="1">
                <a:solidFill>
                  <a:schemeClr val="bg1">
                    <a:lumMod val="95000"/>
                  </a:schemeClr>
                </a:solidFill>
              </a:defRPr>
            </a:lvl1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extLst/>
          </a:lstStyle>
          <a:p>
            <a:fld id="{6DFADB5D-B7A0-47E3-AD2D-B1A6F8614213}" type="datetime1">
              <a:rPr lang="ru-RU" smtClean="0"/>
              <a:pPr/>
              <a:t>11.03.2020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1123507"/>
            <a:ext cx="533400" cy="183357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ru-RU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1005840"/>
          </a:xfrm>
        </p:spPr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1005840"/>
          </a:xfrm>
        </p:spPr>
        <p:txBody>
          <a:bodyPr anchor="b"/>
          <a:lstStyle>
            <a:lvl1pPr algn="l" eaLnBrk="1" latinLnBrk="0" hangingPunct="1">
              <a:buNone/>
              <a:defRPr kumimoji="0" lang="ru-RU" sz="4200" b="0"/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A8198-4617-485E-9585-4840B69DBBA6}" type="datetime1">
              <a:rPr/>
              <a:pPr/>
              <a:t>6/30/2006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1123507"/>
            <a:ext cx="533400" cy="183357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ru-RU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28750"/>
            <a:ext cx="1600200" cy="3124200"/>
          </a:xfrm>
          <a:noFill/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 eaLnBrk="1" latinLnBrk="0" hangingPunct="1">
              <a:spcAft>
                <a:spcPts val="1000"/>
              </a:spcAft>
              <a:buNone/>
              <a:defRPr kumimoji="0" lang="ru-RU" sz="1800">
                <a:solidFill>
                  <a:schemeClr val="tx1"/>
                </a:solidFill>
              </a:defRPr>
            </a:lvl1pPr>
            <a:lvl2pPr eaLnBrk="1" latinLnBrk="0" hangingPunct="1">
              <a:buNone/>
              <a:defRPr kumimoji="0" lang="ru-RU" sz="1200"/>
            </a:lvl2pPr>
            <a:lvl3pPr eaLnBrk="1" latinLnBrk="0" hangingPunct="1">
              <a:buNone/>
              <a:defRPr kumimoji="0" lang="ru-RU" sz="1000"/>
            </a:lvl3pPr>
            <a:lvl4pPr eaLnBrk="1" latinLnBrk="0" hangingPunct="1">
              <a:buNone/>
              <a:defRPr kumimoji="0" lang="ru-RU" sz="900"/>
            </a:lvl4pPr>
            <a:lvl5pPr eaLnBrk="1" latinLnBrk="0" hangingPunct="1">
              <a:buNone/>
              <a:defRPr kumimoji="0" lang="ru-RU" sz="9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362200" y="1428750"/>
            <a:ext cx="6400800" cy="32004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57668" y="0"/>
            <a:ext cx="7586332" cy="3419856"/>
          </a:xfrm>
          <a:solidFill>
            <a:schemeClr val="tx2">
              <a:shade val="50000"/>
            </a:schemeClr>
          </a:solidFill>
          <a:ln>
            <a:noFill/>
          </a:ln>
        </p:spPr>
        <p:txBody>
          <a:bodyPr/>
          <a:lstStyle>
            <a:lvl1pPr eaLnBrk="1" latinLnBrk="0" hangingPunct="1">
              <a:buNone/>
              <a:defRPr kumimoji="0" lang="ru-RU"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ru-RU" sz="1700"/>
            </a:lvl1pPr>
            <a:lvl2pPr eaLnBrk="1" latinLnBrk="0" hangingPunct="1">
              <a:buFontTx/>
              <a:buNone/>
              <a:defRPr kumimoji="0" lang="ru-RU" sz="1200"/>
            </a:lvl2pPr>
            <a:lvl3pPr eaLnBrk="1" latinLnBrk="0" hangingPunct="1">
              <a:buFontTx/>
              <a:buNone/>
              <a:defRPr kumimoji="0" lang="ru-RU" sz="1000"/>
            </a:lvl3pPr>
            <a:lvl4pPr eaLnBrk="1" latinLnBrk="0" hangingPunct="1">
              <a:buFontTx/>
              <a:buNone/>
              <a:defRPr kumimoji="0" lang="ru-RU" sz="900"/>
            </a:lvl4pPr>
            <a:lvl5pPr eaLnBrk="1" latinLnBrk="0" hangingPunct="1">
              <a:buFontTx/>
              <a:buNone/>
              <a:defRPr kumimoji="0" lang="ru-RU" sz="9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noFill/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89520" cy="534924"/>
          </a:xfrm>
          <a:prstGeom prst="rect">
            <a:avLst/>
          </a:prstGeom>
          <a:noFill/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1604" y="3500444"/>
            <a:ext cx="7315200" cy="457200"/>
          </a:xfrm>
          <a:noFill/>
        </p:spPr>
        <p:txBody>
          <a:bodyPr anchor="ctr"/>
          <a:lstStyle>
            <a:lvl1pPr algn="l" eaLnBrk="1" latinLnBrk="0" hangingPunct="1">
              <a:buNone/>
              <a:defRPr kumimoji="0" lang="ru-RU" sz="2800" b="0">
                <a:solidFill>
                  <a:schemeClr val="bg1"/>
                </a:solidFill>
              </a:defRPr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>
            <a:extLst/>
          </a:lstStyle>
          <a:p>
            <a:fld id="{E4606EA6-EFEA-4C30-9264-4F9291A5780D}" type="datetime1">
              <a:rPr/>
              <a:pPr/>
              <a:t>6/30/2006</a:t>
            </a:fld>
            <a:endParaRPr kumimoji="0"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257849"/>
            <a:ext cx="1447800" cy="1143008"/>
          </a:xfrm>
          <a:prstGeom prst="rect">
            <a:avLst/>
          </a:prstGeom>
        </p:spPr>
        <p:txBody>
          <a:bodyPr rtlCol="0"/>
          <a:lstStyle>
            <a:lvl1pPr eaLnBrk="1" latinLnBrk="0" hangingPunct="1">
              <a:defRPr kumimoji="0" lang="ru-RU" sz="2800">
                <a:solidFill>
                  <a:schemeClr val="bg1"/>
                </a:solidFill>
              </a:defRPr>
            </a:lvl1pPr>
            <a:extLst/>
          </a:lstStyle>
          <a:p>
            <a:pPr algn="ctr"/>
            <a:endParaRPr lang="ru-R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5"/>
            <a:ext cx="4572000" cy="273844"/>
          </a:xfrm>
        </p:spPr>
        <p:txBody>
          <a:bodyPr rtlCol="0"/>
          <a:lstStyle>
            <a:extLst/>
          </a:lstStyle>
          <a:p>
            <a:endParaRPr kumimoji="0"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352550"/>
            <a:ext cx="8153400" cy="324231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dirty="0" smtClean="0"/>
              <a:t>Образец текста</a:t>
            </a:r>
          </a:p>
          <a:p>
            <a:pPr lvl="1" eaLnBrk="1" latinLnBrk="0" hangingPunct="1"/>
            <a:r>
              <a:rPr kumimoji="0" lang="ru-RU" dirty="0" smtClean="0"/>
              <a:t>Второй уровень</a:t>
            </a:r>
          </a:p>
          <a:p>
            <a:pPr lvl="2" eaLnBrk="1" latinLnBrk="0" hangingPunct="1"/>
            <a:r>
              <a:rPr kumimoji="0" lang="ru-RU" dirty="0" smtClean="0"/>
              <a:t>Третий уровень</a:t>
            </a:r>
          </a:p>
          <a:p>
            <a:pPr lvl="3" eaLnBrk="1" latinLnBrk="0" hangingPunct="1"/>
            <a:r>
              <a:rPr kumimoji="0" lang="ru-RU" dirty="0" smtClean="0"/>
              <a:t>Четвертый уровень</a:t>
            </a:r>
          </a:p>
          <a:p>
            <a:pPr lvl="4" eaLnBrk="1" latinLnBrk="0" hangingPunct="1"/>
            <a:r>
              <a:rPr kumimoji="0" lang="ru-RU" dirty="0" smtClean="0"/>
              <a:t>Пятый уровень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lang="ru-RU" sz="1400">
                <a:solidFill>
                  <a:schemeClr val="tx2"/>
                </a:solidFill>
              </a:defRPr>
            </a:lvl1pPr>
            <a:extLst/>
          </a:lstStyle>
          <a:p>
            <a:fld id="{E4606EA6-EFEA-4C30-9264-4F9291A5780D}" type="datetime1">
              <a:rPr/>
              <a:pPr/>
              <a:t>6/30/2006</a:t>
            </a:fld>
            <a:endParaRPr kumimoji="0" lang="ru-RU" sz="14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1" y="4686155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ru-RU" sz="14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ru-RU" sz="1400">
              <a:solidFill>
                <a:schemeClr val="tx2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100584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dirty="0" smtClean="0"/>
              <a:t>Образец заголовка</a:t>
            </a:r>
            <a:endParaRPr kumimoji="0"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4200" kern="1200">
          <a:solidFill>
            <a:schemeClr val="bg1"/>
          </a:solidFill>
          <a:latin typeface="Comic Sans MS" pitchFamily="66" charset="0"/>
          <a:ea typeface="+mj-ea"/>
          <a:cs typeface="+mj-cs"/>
        </a:defRPr>
      </a:lvl1pPr>
      <a:extLst/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lang="ru-RU" sz="2900" kern="1200">
          <a:solidFill>
            <a:srgbClr val="FF0000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lang="ru-RU" sz="2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lang="ru-RU" sz="23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lang="ru-RU" sz="2000" kern="1200">
          <a:solidFill>
            <a:srgbClr val="FF6600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lang="ru-RU" sz="2000" kern="1200">
          <a:solidFill>
            <a:srgbClr val="0070C0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500048"/>
            <a:ext cx="8839200" cy="214312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</a:t>
            </a:r>
            <a:r>
              <a:rPr smtClean="0"/>
              <a:t>писанные </a:t>
            </a:r>
            <a:br>
              <a:rPr smtClean="0"/>
            </a:br>
            <a:r>
              <a:rPr smtClean="0"/>
              <a:t>четырехугольники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488" y="3929072"/>
            <a:ext cx="4929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6000" b="1" i="1" smtClean="0">
                <a:solidFill>
                  <a:schemeClr val="tx1">
                    <a:lumMod val="65000"/>
                  </a:schemeClr>
                </a:solidFill>
              </a:rPr>
              <a:t>9 класс</a:t>
            </a:r>
            <a:endParaRPr lang="ru-RU" sz="6000" b="1" i="1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>
            <a:off x="3729040" y="533400"/>
            <a:ext cx="4467225" cy="1981200"/>
          </a:xfrm>
          <a:custGeom>
            <a:avLst/>
            <a:gdLst>
              <a:gd name="connsiteX0" fmla="*/ 0 w 4467225"/>
              <a:gd name="connsiteY0" fmla="*/ 1952625 h 1981200"/>
              <a:gd name="connsiteX1" fmla="*/ 1362075 w 4467225"/>
              <a:gd name="connsiteY1" fmla="*/ 0 h 1981200"/>
              <a:gd name="connsiteX2" fmla="*/ 4029075 w 4467225"/>
              <a:gd name="connsiteY2" fmla="*/ 657225 h 1981200"/>
              <a:gd name="connsiteX3" fmla="*/ 4467225 w 4467225"/>
              <a:gd name="connsiteY3" fmla="*/ 1981200 h 1981200"/>
              <a:gd name="connsiteX4" fmla="*/ 0 w 4467225"/>
              <a:gd name="connsiteY4" fmla="*/ 1952625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7225" h="1981200">
                <a:moveTo>
                  <a:pt x="0" y="1952625"/>
                </a:moveTo>
                <a:lnTo>
                  <a:pt x="1362075" y="0"/>
                </a:lnTo>
                <a:lnTo>
                  <a:pt x="4029075" y="657225"/>
                </a:lnTo>
                <a:lnTo>
                  <a:pt x="4467225" y="1981200"/>
                </a:lnTo>
                <a:lnTo>
                  <a:pt x="0" y="1952625"/>
                </a:lnTo>
                <a:close/>
              </a:path>
            </a:pathLst>
          </a:custGeom>
          <a:solidFill>
            <a:srgbClr val="FFCCFF">
              <a:alpha val="27843"/>
            </a:srgb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14744" y="357172"/>
            <a:ext cx="4500594" cy="4286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9" idx="2"/>
            <a:endCxn id="9" idx="6"/>
          </p:cNvCxnSpPr>
          <p:nvPr/>
        </p:nvCxnSpPr>
        <p:spPr>
          <a:xfrm rot="10800000" flipH="1">
            <a:off x="3714744" y="2500312"/>
            <a:ext cx="4500594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429124" y="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B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8926" y="2000246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chemeClr val="bg1"/>
                </a:solidFill>
                <a:latin typeface="Comic Sans MS" pitchFamily="66" charset="0"/>
              </a:rPr>
              <a:t>А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86710" y="571486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chemeClr val="bg1"/>
                </a:solidFill>
                <a:latin typeface="Comic Sans MS" pitchFamily="66" charset="0"/>
              </a:rPr>
              <a:t>С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43900" y="214312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D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1" name="Дуга 20"/>
          <p:cNvSpPr/>
          <p:nvPr/>
        </p:nvSpPr>
        <p:spPr>
          <a:xfrm rot="611385">
            <a:off x="3715095" y="1983900"/>
            <a:ext cx="700755" cy="874064"/>
          </a:xfrm>
          <a:prstGeom prst="arc">
            <a:avLst/>
          </a:prstGeom>
          <a:ln w="3810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715140" y="1785932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chemeClr val="bg1"/>
                </a:solidFill>
                <a:latin typeface="Comic Sans MS" pitchFamily="66" charset="0"/>
              </a:rPr>
              <a:t>50</a:t>
            </a:r>
            <a:r>
              <a:rPr lang="en-US" sz="3600" i="1" dirty="0" smtClean="0">
                <a:solidFill>
                  <a:schemeClr val="bg1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3" name="Дуга 22"/>
          <p:cNvSpPr/>
          <p:nvPr/>
        </p:nvSpPr>
        <p:spPr>
          <a:xfrm rot="15093306">
            <a:off x="7747457" y="1890989"/>
            <a:ext cx="700755" cy="874064"/>
          </a:xfrm>
          <a:prstGeom prst="arc">
            <a:avLst/>
          </a:prstGeom>
          <a:ln w="381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715140" y="114299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i="1" smtClean="0">
                <a:solidFill>
                  <a:srgbClr val="FFFF00"/>
                </a:solidFill>
                <a:latin typeface="Comic Sans MS" pitchFamily="66" charset="0"/>
              </a:rPr>
              <a:t>140</a:t>
            </a:r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929322" y="2428874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3"/>
          <p:cNvSpPr>
            <a:spLocks noGrp="1"/>
          </p:cNvSpPr>
          <p:nvPr>
            <p:ph type="title"/>
          </p:nvPr>
        </p:nvSpPr>
        <p:spPr>
          <a:xfrm>
            <a:off x="0" y="142858"/>
            <a:ext cx="4214842" cy="1285884"/>
          </a:xfrm>
        </p:spPr>
        <p:txBody>
          <a:bodyPr>
            <a:normAutofit/>
          </a:bodyPr>
          <a:lstStyle/>
          <a:p>
            <a:pPr algn="ctr"/>
            <a:r>
              <a:rPr sz="3600" smtClean="0"/>
              <a:t>Четырехугольник</a:t>
            </a:r>
            <a:br>
              <a:rPr sz="3600" smtClean="0"/>
            </a:br>
            <a:r>
              <a:rPr lang="en-US" sz="3600" dirty="0" smtClean="0"/>
              <a:t>ABCD</a:t>
            </a:r>
            <a:endParaRPr lang="ru-RU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4500562" y="1785932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i="1" smtClean="0">
                <a:solidFill>
                  <a:schemeClr val="bg1"/>
                </a:solidFill>
                <a:latin typeface="Comic Sans MS" pitchFamily="66" charset="0"/>
              </a:rPr>
              <a:t>40</a:t>
            </a:r>
            <a:r>
              <a:rPr lang="en-US" sz="3600" i="1" dirty="0" smtClean="0">
                <a:solidFill>
                  <a:schemeClr val="bg1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57752" y="714362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i="1" smtClean="0">
                <a:solidFill>
                  <a:srgbClr val="FFFF00"/>
                </a:solidFill>
                <a:latin typeface="Comic Sans MS" pitchFamily="66" charset="0"/>
              </a:rPr>
              <a:t>130</a:t>
            </a:r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5" name="Заголовок 3"/>
          <p:cNvSpPr txBox="1">
            <a:spLocks/>
          </p:cNvSpPr>
          <p:nvPr/>
        </p:nvSpPr>
        <p:spPr>
          <a:xfrm>
            <a:off x="142844" y="1785932"/>
            <a:ext cx="3143240" cy="1214446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Найдите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&lt;B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и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&lt;C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3836104" y="378688"/>
            <a:ext cx="4286280" cy="4286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3929058" y="785800"/>
            <a:ext cx="4143404" cy="2215584"/>
          </a:xfrm>
          <a:custGeom>
            <a:avLst/>
            <a:gdLst>
              <a:gd name="connsiteX0" fmla="*/ 903642 w 4206240"/>
              <a:gd name="connsiteY0" fmla="*/ 0 h 2291379"/>
              <a:gd name="connsiteX1" fmla="*/ 3238052 w 4206240"/>
              <a:gd name="connsiteY1" fmla="*/ 0 h 2291379"/>
              <a:gd name="connsiteX2" fmla="*/ 4206240 w 4206240"/>
              <a:gd name="connsiteY2" fmla="*/ 2291379 h 2291379"/>
              <a:gd name="connsiteX3" fmla="*/ 0 w 4206240"/>
              <a:gd name="connsiteY3" fmla="*/ 2280621 h 2291379"/>
              <a:gd name="connsiteX4" fmla="*/ 903642 w 4206240"/>
              <a:gd name="connsiteY4" fmla="*/ 0 h 22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6240" h="2291379">
                <a:moveTo>
                  <a:pt x="903642" y="0"/>
                </a:moveTo>
                <a:lnTo>
                  <a:pt x="3238052" y="0"/>
                </a:lnTo>
                <a:lnTo>
                  <a:pt x="4206240" y="2291379"/>
                </a:lnTo>
                <a:lnTo>
                  <a:pt x="0" y="2280621"/>
                </a:lnTo>
                <a:lnTo>
                  <a:pt x="903642" y="0"/>
                </a:lnTo>
                <a:close/>
              </a:path>
            </a:pathLst>
          </a:custGeom>
          <a:solidFill>
            <a:schemeClr val="bg2">
              <a:lumMod val="75000"/>
              <a:alpha val="4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143372" y="214296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B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250031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chemeClr val="bg1"/>
                </a:solidFill>
                <a:latin typeface="Comic Sans MS" pitchFamily="66" charset="0"/>
              </a:rPr>
              <a:t>А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9454" y="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chemeClr val="bg1"/>
                </a:solidFill>
                <a:latin typeface="Comic Sans MS" pitchFamily="66" charset="0"/>
              </a:rPr>
              <a:t>С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43900" y="250031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D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6" name="Дуга 15"/>
          <p:cNvSpPr/>
          <p:nvPr/>
        </p:nvSpPr>
        <p:spPr>
          <a:xfrm rot="21119372">
            <a:off x="3772228" y="2616313"/>
            <a:ext cx="700755" cy="874064"/>
          </a:xfrm>
          <a:prstGeom prst="arc">
            <a:avLst/>
          </a:prstGeom>
          <a:ln w="3810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286248" y="2214560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solidFill>
                  <a:schemeClr val="bg1"/>
                </a:solidFill>
                <a:latin typeface="Comic Sans MS" pitchFamily="66" charset="0"/>
              </a:rPr>
              <a:t>6</a:t>
            </a:r>
            <a:r>
              <a:rPr sz="3600" i="1" smtClean="0">
                <a:solidFill>
                  <a:schemeClr val="bg1"/>
                </a:solidFill>
                <a:latin typeface="Comic Sans MS" pitchFamily="66" charset="0"/>
              </a:rPr>
              <a:t>0</a:t>
            </a:r>
            <a:r>
              <a:rPr lang="en-US" sz="3600" i="1" dirty="0" smtClean="0">
                <a:solidFill>
                  <a:schemeClr val="bg1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214282" y="1714494"/>
            <a:ext cx="3000396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Найдите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&lt;B</a:t>
            </a:r>
            <a:r>
              <a:rPr sz="4000" smtClean="0"/>
              <a:t>,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&lt;C</a:t>
            </a:r>
            <a:r>
              <a:rPr sz="4000" smtClean="0">
                <a:solidFill>
                  <a:srgbClr val="FFFF00"/>
                </a:solidFill>
              </a:rPr>
              <a:t> </a:t>
            </a:r>
            <a:r>
              <a:rPr sz="4000" smtClean="0"/>
              <a:t>и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&lt;D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18" name="Заголовок 3"/>
          <p:cNvSpPr txBox="1">
            <a:spLocks/>
          </p:cNvSpPr>
          <p:nvPr/>
        </p:nvSpPr>
        <p:spPr>
          <a:xfrm>
            <a:off x="214282" y="214296"/>
            <a:ext cx="3500430" cy="128588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Трапеция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ABCD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72264" y="2285998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6</a:t>
            </a:r>
            <a:r>
              <a:rPr sz="3600" i="1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3438" y="857238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rgbClr val="FFFF00"/>
                </a:solidFill>
                <a:latin typeface="Comic Sans MS" pitchFamily="66" charset="0"/>
              </a:rPr>
              <a:t>120</a:t>
            </a:r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00760" y="857238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rgbClr val="FFFF00"/>
                </a:solidFill>
                <a:latin typeface="Comic Sans MS" pitchFamily="66" charset="0"/>
              </a:rPr>
              <a:t>120</a:t>
            </a:r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/>
          <p:cNvSpPr/>
          <p:nvPr/>
        </p:nvSpPr>
        <p:spPr>
          <a:xfrm>
            <a:off x="3643306" y="285734"/>
            <a:ext cx="4572032" cy="464347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786182" y="370703"/>
            <a:ext cx="4419095" cy="3113902"/>
          </a:xfrm>
          <a:custGeom>
            <a:avLst/>
            <a:gdLst>
              <a:gd name="connsiteX0" fmla="*/ 0 w 4361935"/>
              <a:gd name="connsiteY0" fmla="*/ 1544594 h 3113902"/>
              <a:gd name="connsiteX1" fmla="*/ 2644346 w 4361935"/>
              <a:gd name="connsiteY1" fmla="*/ 0 h 3113902"/>
              <a:gd name="connsiteX2" fmla="*/ 4361935 w 4361935"/>
              <a:gd name="connsiteY2" fmla="*/ 1853513 h 3113902"/>
              <a:gd name="connsiteX3" fmla="*/ 24714 w 4361935"/>
              <a:gd name="connsiteY3" fmla="*/ 3113902 h 3113902"/>
              <a:gd name="connsiteX4" fmla="*/ 0 w 4361935"/>
              <a:gd name="connsiteY4" fmla="*/ 1544594 h 3113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1935" h="3113902">
                <a:moveTo>
                  <a:pt x="0" y="1544594"/>
                </a:moveTo>
                <a:lnTo>
                  <a:pt x="2644346" y="0"/>
                </a:lnTo>
                <a:lnTo>
                  <a:pt x="4361935" y="1853513"/>
                </a:lnTo>
                <a:lnTo>
                  <a:pt x="24714" y="3113902"/>
                </a:lnTo>
                <a:lnTo>
                  <a:pt x="0" y="1544594"/>
                </a:lnTo>
                <a:close/>
              </a:path>
            </a:pathLst>
          </a:custGeom>
          <a:solidFill>
            <a:srgbClr val="FFC000">
              <a:alpha val="31000"/>
            </a:srgb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214678" y="321469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latin typeface="Comic Sans MS" pitchFamily="66" charset="0"/>
              </a:rPr>
              <a:t>A</a:t>
            </a:r>
            <a:endParaRPr lang="ru-RU" sz="4400" b="1" i="1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2285998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latin typeface="Comic Sans MS" pitchFamily="66" charset="0"/>
              </a:rPr>
              <a:t>х</a:t>
            </a:r>
            <a:endParaRPr lang="ru-RU" sz="4400" b="1" i="1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72330" y="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latin typeface="Comic Sans MS" pitchFamily="66" charset="0"/>
              </a:rPr>
              <a:t>C</a:t>
            </a:r>
            <a:endParaRPr lang="ru-RU" sz="4400" b="1" i="1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86776" y="178593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latin typeface="Comic Sans MS" pitchFamily="66" charset="0"/>
              </a:rPr>
              <a:t>D</a:t>
            </a:r>
            <a:endParaRPr lang="ru-RU" sz="4400" b="1" i="1" dirty="0">
              <a:latin typeface="Comic Sans MS" pitchFamily="66" charset="0"/>
            </a:endParaRPr>
          </a:p>
        </p:txBody>
      </p:sp>
      <p:sp>
        <p:nvSpPr>
          <p:cNvPr id="21" name="Дуга 20"/>
          <p:cNvSpPr/>
          <p:nvPr/>
        </p:nvSpPr>
        <p:spPr>
          <a:xfrm rot="8538568">
            <a:off x="5943982" y="-192450"/>
            <a:ext cx="899374" cy="1055984"/>
          </a:xfrm>
          <a:prstGeom prst="arc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 rot="20812725">
            <a:off x="3444313" y="3041972"/>
            <a:ext cx="899374" cy="867781"/>
          </a:xfrm>
          <a:prstGeom prst="arc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143240" y="142874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latin typeface="Comic Sans MS" pitchFamily="66" charset="0"/>
              </a:rPr>
              <a:t>B</a:t>
            </a:r>
            <a:endParaRPr lang="ru-RU" sz="4400" b="1" i="1" dirty="0"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43570" y="71436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latin typeface="Comic Sans MS" pitchFamily="66" charset="0"/>
              </a:rPr>
              <a:t>5х</a:t>
            </a:r>
            <a:endParaRPr lang="ru-RU" sz="4400" b="1" i="1" dirty="0">
              <a:latin typeface="Comic Sans MS" pitchFamily="66" charset="0"/>
            </a:endParaRPr>
          </a:p>
        </p:txBody>
      </p:sp>
      <p:sp>
        <p:nvSpPr>
          <p:cNvPr id="26" name="Заголовок 3"/>
          <p:cNvSpPr>
            <a:spLocks noGrp="1"/>
          </p:cNvSpPr>
          <p:nvPr>
            <p:ph type="title"/>
          </p:nvPr>
        </p:nvSpPr>
        <p:spPr>
          <a:xfrm>
            <a:off x="142844" y="1500180"/>
            <a:ext cx="2928958" cy="11429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0" cap="none" dirty="0" smtClean="0"/>
              <a:t>Найдите</a:t>
            </a:r>
            <a:br>
              <a:rPr lang="ru-RU" sz="4000" b="0" cap="none" dirty="0" smtClean="0"/>
            </a:br>
            <a:r>
              <a:rPr lang="ru-RU" sz="4000" b="0" cap="none" dirty="0" smtClean="0"/>
              <a:t> </a:t>
            </a:r>
            <a:r>
              <a:rPr lang="ru-RU" sz="4000" b="0" cap="none" dirty="0" smtClean="0">
                <a:solidFill>
                  <a:srgbClr val="FFFF00"/>
                </a:solidFill>
              </a:rPr>
              <a:t>&lt;</a:t>
            </a:r>
            <a:r>
              <a:rPr lang="en-US" sz="4000" b="0" cap="none" dirty="0" smtClean="0">
                <a:solidFill>
                  <a:srgbClr val="FFFF00"/>
                </a:solidFill>
              </a:rPr>
              <a:t>A</a:t>
            </a:r>
            <a:r>
              <a:rPr lang="en-US" sz="4000" b="0" cap="none" dirty="0" smtClean="0"/>
              <a:t> </a:t>
            </a:r>
            <a:r>
              <a:rPr lang="ru-RU" sz="4000" b="0" cap="none" dirty="0" smtClean="0"/>
              <a:t>и </a:t>
            </a:r>
            <a:r>
              <a:rPr lang="ru-RU" sz="4000" b="0" cap="none" dirty="0" smtClean="0">
                <a:solidFill>
                  <a:srgbClr val="FFFF00"/>
                </a:solidFill>
              </a:rPr>
              <a:t>&lt;</a:t>
            </a:r>
            <a:r>
              <a:rPr lang="en-US" sz="4000" b="0" cap="none" dirty="0" smtClean="0">
                <a:solidFill>
                  <a:srgbClr val="FFFF00"/>
                </a:solidFill>
              </a:rPr>
              <a:t>C</a:t>
            </a:r>
            <a:endParaRPr lang="en-US" sz="4000" b="0" cap="none" dirty="0">
              <a:solidFill>
                <a:srgbClr val="FFFF00"/>
              </a:solidFill>
            </a:endParaRPr>
          </a:p>
        </p:txBody>
      </p:sp>
      <p:sp>
        <p:nvSpPr>
          <p:cNvPr id="14" name="Заголовок 3"/>
          <p:cNvSpPr txBox="1">
            <a:spLocks/>
          </p:cNvSpPr>
          <p:nvPr/>
        </p:nvSpPr>
        <p:spPr>
          <a:xfrm>
            <a:off x="0" y="0"/>
            <a:ext cx="4357686" cy="1285884"/>
          </a:xfrm>
          <a:prstGeom prst="rect">
            <a:avLst/>
          </a:prstGeom>
        </p:spPr>
        <p:txBody>
          <a:bodyPr vert="horz" rtlCol="0" anchor="b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Четырехугольник</a:t>
            </a:r>
            <a:br>
              <a:rPr kumimoji="0" lang="ru-RU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3600" b="1" i="1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ABCD</a:t>
            </a:r>
            <a:endParaRPr kumimoji="0" lang="ru-RU" sz="4000" b="1" i="1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7686" y="2357436"/>
            <a:ext cx="1785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rgbClr val="FFFF00"/>
                </a:solidFill>
                <a:latin typeface="Comic Sans MS" pitchFamily="66" charset="0"/>
              </a:rPr>
              <a:t>=30</a:t>
            </a:r>
            <a:r>
              <a:rPr lang="ru-RU" sz="4400" b="1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4400" b="1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29322" y="1214428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rgbClr val="FFFF00"/>
                </a:solidFill>
                <a:latin typeface="Comic Sans MS" pitchFamily="66" charset="0"/>
              </a:rPr>
              <a:t>=150</a:t>
            </a:r>
            <a:r>
              <a:rPr lang="ru-RU" sz="4400" b="1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4400" b="1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 rot="19838417">
            <a:off x="6880591" y="631524"/>
            <a:ext cx="357190" cy="428628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962396" y="344472"/>
            <a:ext cx="4429156" cy="435771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5" idx="2"/>
            <a:endCxn id="5" idx="6"/>
          </p:cNvCxnSpPr>
          <p:nvPr/>
        </p:nvCxnSpPr>
        <p:spPr>
          <a:xfrm rot="10800000" flipH="1">
            <a:off x="3962396" y="2523331"/>
            <a:ext cx="4429156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лилиния 10"/>
          <p:cNvSpPr/>
          <p:nvPr/>
        </p:nvSpPr>
        <p:spPr>
          <a:xfrm>
            <a:off x="3995706" y="546064"/>
            <a:ext cx="4338670" cy="1968536"/>
          </a:xfrm>
          <a:custGeom>
            <a:avLst/>
            <a:gdLst>
              <a:gd name="connsiteX0" fmla="*/ 0 w 4267200"/>
              <a:gd name="connsiteY0" fmla="*/ 1981200 h 1981200"/>
              <a:gd name="connsiteX1" fmla="*/ 723900 w 4267200"/>
              <a:gd name="connsiteY1" fmla="*/ 317500 h 1981200"/>
              <a:gd name="connsiteX2" fmla="*/ 3022600 w 4267200"/>
              <a:gd name="connsiteY2" fmla="*/ 0 h 1981200"/>
              <a:gd name="connsiteX3" fmla="*/ 4267200 w 4267200"/>
              <a:gd name="connsiteY3" fmla="*/ 1968500 h 1981200"/>
              <a:gd name="connsiteX4" fmla="*/ 0 w 4267200"/>
              <a:gd name="connsiteY4" fmla="*/ 1981200 h 1981200"/>
              <a:gd name="connsiteX0" fmla="*/ 0 w 4267200"/>
              <a:gd name="connsiteY0" fmla="*/ 1981200 h 1981200"/>
              <a:gd name="connsiteX1" fmla="*/ 723900 w 4267200"/>
              <a:gd name="connsiteY1" fmla="*/ 317500 h 1981200"/>
              <a:gd name="connsiteX2" fmla="*/ 3022600 w 4267200"/>
              <a:gd name="connsiteY2" fmla="*/ 0 h 1981200"/>
              <a:gd name="connsiteX3" fmla="*/ 3022600 w 4267200"/>
              <a:gd name="connsiteY3" fmla="*/ 12700 h 1981200"/>
              <a:gd name="connsiteX4" fmla="*/ 4267200 w 4267200"/>
              <a:gd name="connsiteY4" fmla="*/ 1968500 h 1981200"/>
              <a:gd name="connsiteX5" fmla="*/ 0 w 4267200"/>
              <a:gd name="connsiteY5" fmla="*/ 1981200 h 1981200"/>
              <a:gd name="connsiteX0" fmla="*/ 0 w 4267200"/>
              <a:gd name="connsiteY0" fmla="*/ 1981200 h 1981200"/>
              <a:gd name="connsiteX1" fmla="*/ 723900 w 4267200"/>
              <a:gd name="connsiteY1" fmla="*/ 317500 h 1981200"/>
              <a:gd name="connsiteX2" fmla="*/ 3022600 w 4267200"/>
              <a:gd name="connsiteY2" fmla="*/ 0 h 1981200"/>
              <a:gd name="connsiteX3" fmla="*/ 3022600 w 4267200"/>
              <a:gd name="connsiteY3" fmla="*/ 12700 h 1981200"/>
              <a:gd name="connsiteX4" fmla="*/ 4267200 w 4267200"/>
              <a:gd name="connsiteY4" fmla="*/ 1968500 h 1981200"/>
              <a:gd name="connsiteX5" fmla="*/ 0 w 4267200"/>
              <a:gd name="connsiteY5" fmla="*/ 1981200 h 1981200"/>
              <a:gd name="connsiteX0" fmla="*/ 0 w 4267200"/>
              <a:gd name="connsiteY0" fmla="*/ 1981200 h 1981200"/>
              <a:gd name="connsiteX1" fmla="*/ 723900 w 4267200"/>
              <a:gd name="connsiteY1" fmla="*/ 317500 h 1981200"/>
              <a:gd name="connsiteX2" fmla="*/ 3022600 w 4267200"/>
              <a:gd name="connsiteY2" fmla="*/ 0 h 1981200"/>
              <a:gd name="connsiteX3" fmla="*/ 3022600 w 4267200"/>
              <a:gd name="connsiteY3" fmla="*/ 12700 h 1981200"/>
              <a:gd name="connsiteX4" fmla="*/ 4267200 w 4267200"/>
              <a:gd name="connsiteY4" fmla="*/ 1968500 h 1981200"/>
              <a:gd name="connsiteX5" fmla="*/ 0 w 4267200"/>
              <a:gd name="connsiteY5" fmla="*/ 1981200 h 1981200"/>
              <a:gd name="connsiteX0" fmla="*/ 0 w 4267200"/>
              <a:gd name="connsiteY0" fmla="*/ 1981200 h 1981200"/>
              <a:gd name="connsiteX1" fmla="*/ 723900 w 4267200"/>
              <a:gd name="connsiteY1" fmla="*/ 317500 h 1981200"/>
              <a:gd name="connsiteX2" fmla="*/ 3022600 w 4267200"/>
              <a:gd name="connsiteY2" fmla="*/ 0 h 1981200"/>
              <a:gd name="connsiteX3" fmla="*/ 3022600 w 4267200"/>
              <a:gd name="connsiteY3" fmla="*/ 12700 h 1981200"/>
              <a:gd name="connsiteX4" fmla="*/ 4267200 w 4267200"/>
              <a:gd name="connsiteY4" fmla="*/ 1968500 h 1981200"/>
              <a:gd name="connsiteX5" fmla="*/ 0 w 4267200"/>
              <a:gd name="connsiteY5" fmla="*/ 1981200 h 1981200"/>
              <a:gd name="connsiteX0" fmla="*/ 0 w 4338670"/>
              <a:gd name="connsiteY0" fmla="*/ 1981200 h 1981200"/>
              <a:gd name="connsiteX1" fmla="*/ 795370 w 4338670"/>
              <a:gd name="connsiteY1" fmla="*/ 317500 h 1981200"/>
              <a:gd name="connsiteX2" fmla="*/ 3094070 w 4338670"/>
              <a:gd name="connsiteY2" fmla="*/ 0 h 1981200"/>
              <a:gd name="connsiteX3" fmla="*/ 3094070 w 4338670"/>
              <a:gd name="connsiteY3" fmla="*/ 12700 h 1981200"/>
              <a:gd name="connsiteX4" fmla="*/ 4338670 w 4338670"/>
              <a:gd name="connsiteY4" fmla="*/ 1968500 h 1981200"/>
              <a:gd name="connsiteX5" fmla="*/ 0 w 4338670"/>
              <a:gd name="connsiteY5" fmla="*/ 1981200 h 1981200"/>
              <a:gd name="connsiteX0" fmla="*/ 0 w 4338670"/>
              <a:gd name="connsiteY0" fmla="*/ 1981200 h 1981200"/>
              <a:gd name="connsiteX1" fmla="*/ 795370 w 4338670"/>
              <a:gd name="connsiteY1" fmla="*/ 317500 h 1981200"/>
              <a:gd name="connsiteX2" fmla="*/ 3094070 w 4338670"/>
              <a:gd name="connsiteY2" fmla="*/ 0 h 1981200"/>
              <a:gd name="connsiteX3" fmla="*/ 3094070 w 4338670"/>
              <a:gd name="connsiteY3" fmla="*/ 84120 h 1981200"/>
              <a:gd name="connsiteX4" fmla="*/ 4338670 w 4338670"/>
              <a:gd name="connsiteY4" fmla="*/ 1968500 h 1981200"/>
              <a:gd name="connsiteX5" fmla="*/ 0 w 4338670"/>
              <a:gd name="connsiteY5" fmla="*/ 1981200 h 1981200"/>
              <a:gd name="connsiteX0" fmla="*/ 0 w 4338670"/>
              <a:gd name="connsiteY0" fmla="*/ 1897080 h 1897080"/>
              <a:gd name="connsiteX1" fmla="*/ 795370 w 4338670"/>
              <a:gd name="connsiteY1" fmla="*/ 233380 h 1897080"/>
              <a:gd name="connsiteX2" fmla="*/ 3094070 w 4338670"/>
              <a:gd name="connsiteY2" fmla="*/ 0 h 1897080"/>
              <a:gd name="connsiteX3" fmla="*/ 4338670 w 4338670"/>
              <a:gd name="connsiteY3" fmla="*/ 1884380 h 1897080"/>
              <a:gd name="connsiteX4" fmla="*/ 0 w 4338670"/>
              <a:gd name="connsiteY4" fmla="*/ 1897080 h 1897080"/>
              <a:gd name="connsiteX0" fmla="*/ 0 w 4338670"/>
              <a:gd name="connsiteY0" fmla="*/ 1968536 h 1968536"/>
              <a:gd name="connsiteX1" fmla="*/ 795370 w 4338670"/>
              <a:gd name="connsiteY1" fmla="*/ 304836 h 1968536"/>
              <a:gd name="connsiteX2" fmla="*/ 3094070 w 4338670"/>
              <a:gd name="connsiteY2" fmla="*/ 0 h 1968536"/>
              <a:gd name="connsiteX3" fmla="*/ 4338670 w 4338670"/>
              <a:gd name="connsiteY3" fmla="*/ 1955836 h 1968536"/>
              <a:gd name="connsiteX4" fmla="*/ 0 w 4338670"/>
              <a:gd name="connsiteY4" fmla="*/ 1968536 h 196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8670" h="1968536">
                <a:moveTo>
                  <a:pt x="0" y="1968536"/>
                </a:moveTo>
                <a:lnTo>
                  <a:pt x="795370" y="304836"/>
                </a:lnTo>
                <a:lnTo>
                  <a:pt x="3094070" y="0"/>
                </a:lnTo>
                <a:lnTo>
                  <a:pt x="4338670" y="1955836"/>
                </a:lnTo>
                <a:lnTo>
                  <a:pt x="0" y="1968536"/>
                </a:lnTo>
                <a:close/>
              </a:path>
            </a:pathLst>
          </a:custGeom>
          <a:solidFill>
            <a:srgbClr val="92D050">
              <a:alpha val="33000"/>
            </a:srgb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143372" y="285734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B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6" name="Дуга 25"/>
          <p:cNvSpPr/>
          <p:nvPr/>
        </p:nvSpPr>
        <p:spPr>
          <a:xfrm rot="21119372">
            <a:off x="4415168" y="2116246"/>
            <a:ext cx="700755" cy="874064"/>
          </a:xfrm>
          <a:prstGeom prst="arc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214678" y="2071684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chemeClr val="bg1"/>
                </a:solidFill>
                <a:latin typeface="Comic Sans MS" pitchFamily="66" charset="0"/>
              </a:rPr>
              <a:t>А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5206" y="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 i="1" smtClean="0">
                <a:solidFill>
                  <a:schemeClr val="bg1"/>
                </a:solidFill>
                <a:latin typeface="Comic Sans MS" pitchFamily="66" charset="0"/>
              </a:rPr>
              <a:t>С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8214" y="2071684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D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8" name="Прямая соединительная линия 17"/>
          <p:cNvCxnSpPr>
            <a:stCxn id="15" idx="3"/>
            <a:endCxn id="11" idx="2"/>
          </p:cNvCxnSpPr>
          <p:nvPr/>
        </p:nvCxnSpPr>
        <p:spPr>
          <a:xfrm flipV="1">
            <a:off x="4071934" y="546064"/>
            <a:ext cx="3017843" cy="19103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Дуга 21"/>
          <p:cNvSpPr/>
          <p:nvPr/>
        </p:nvSpPr>
        <p:spPr>
          <a:xfrm rot="5718356">
            <a:off x="4048940" y="163950"/>
            <a:ext cx="1127193" cy="1187189"/>
          </a:xfrm>
          <a:prstGeom prst="arc">
            <a:avLst/>
          </a:prstGeom>
          <a:ln w="3810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 rot="19581786">
            <a:off x="4798195" y="1048263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chemeClr val="bg1"/>
                </a:solidFill>
                <a:latin typeface="Comic Sans MS" pitchFamily="66" charset="0"/>
              </a:rPr>
              <a:t>116</a:t>
            </a:r>
            <a:r>
              <a:rPr lang="en-US" sz="3600" i="1" dirty="0" smtClean="0">
                <a:solidFill>
                  <a:schemeClr val="bg1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72066" y="1857370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rgbClr val="FF0000"/>
                </a:solidFill>
                <a:latin typeface="Comic Sans MS" pitchFamily="66" charset="0"/>
              </a:rPr>
              <a:t>х</a:t>
            </a:r>
            <a:endParaRPr lang="ru-RU" sz="36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6072198" y="2428874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оловок 3"/>
          <p:cNvSpPr>
            <a:spLocks noGrp="1"/>
          </p:cNvSpPr>
          <p:nvPr>
            <p:ph type="title"/>
          </p:nvPr>
        </p:nvSpPr>
        <p:spPr>
          <a:xfrm>
            <a:off x="214282" y="2000246"/>
            <a:ext cx="3214710" cy="9286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Найдите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&lt;CAD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19" name="Заголовок 3"/>
          <p:cNvSpPr txBox="1">
            <a:spLocks/>
          </p:cNvSpPr>
          <p:nvPr/>
        </p:nvSpPr>
        <p:spPr>
          <a:xfrm>
            <a:off x="0" y="0"/>
            <a:ext cx="4214842" cy="128588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Четырехугольник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ABCD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185737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rgbClr val="FFFF00"/>
                </a:solidFill>
                <a:latin typeface="Comic Sans MS" pitchFamily="66" charset="0"/>
              </a:rPr>
              <a:t>=26</a:t>
            </a:r>
            <a:r>
              <a:rPr lang="ru-RU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4" name="Дуга 23"/>
          <p:cNvSpPr/>
          <p:nvPr/>
        </p:nvSpPr>
        <p:spPr>
          <a:xfrm rot="13709915">
            <a:off x="7906503" y="1971983"/>
            <a:ext cx="785818" cy="797156"/>
          </a:xfrm>
          <a:prstGeom prst="arc">
            <a:avLst>
              <a:gd name="adj1" fmla="val 17878996"/>
              <a:gd name="adj2" fmla="val 0"/>
            </a:avLst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6858016" y="1857370"/>
            <a:ext cx="100013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rgbClr val="00B050"/>
                </a:solidFill>
                <a:latin typeface="Comic Sans MS" pitchFamily="66" charset="0"/>
              </a:rPr>
              <a:t>64</a:t>
            </a:r>
            <a:r>
              <a:rPr lang="ru-RU" sz="3600" i="1" dirty="0" smtClean="0">
                <a:solidFill>
                  <a:srgbClr val="00B05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1" grpId="0"/>
      <p:bldP spid="24" grpId="0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3996630" y="432476"/>
            <a:ext cx="4379234" cy="437923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643306" y="857238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N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4374059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M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2462" y="78580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P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86380" y="214312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O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0826" y="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K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099092" y="2428874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0" y="1643056"/>
            <a:ext cx="3214710" cy="10715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Найдите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&lt;N</a:t>
            </a:r>
            <a:r>
              <a:rPr lang="en-US" sz="4000" dirty="0" smtClean="0"/>
              <a:t> </a:t>
            </a:r>
            <a:r>
              <a:rPr sz="4000" smtClean="0"/>
              <a:t>и </a:t>
            </a:r>
            <a:r>
              <a:rPr lang="en-US" sz="4000" dirty="0" smtClean="0">
                <a:solidFill>
                  <a:srgbClr val="FFFF00"/>
                </a:solidFill>
              </a:rPr>
              <a:t>&lt;P</a:t>
            </a:r>
            <a:endParaRPr lang="ru-RU" sz="4000" dirty="0">
              <a:solidFill>
                <a:srgbClr val="FFFF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4036971" y="2521828"/>
            <a:ext cx="4286280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олилиния 25"/>
          <p:cNvSpPr/>
          <p:nvPr/>
        </p:nvSpPr>
        <p:spPr>
          <a:xfrm>
            <a:off x="4359372" y="457200"/>
            <a:ext cx="3630706" cy="4303058"/>
          </a:xfrm>
          <a:custGeom>
            <a:avLst/>
            <a:gdLst>
              <a:gd name="connsiteX0" fmla="*/ 1788459 w 3630706"/>
              <a:gd name="connsiteY0" fmla="*/ 0 h 4303058"/>
              <a:gd name="connsiteX1" fmla="*/ 0 w 3630706"/>
              <a:gd name="connsiteY1" fmla="*/ 1008529 h 4303058"/>
              <a:gd name="connsiteX2" fmla="*/ 1842247 w 3630706"/>
              <a:gd name="connsiteY2" fmla="*/ 4303058 h 4303058"/>
              <a:gd name="connsiteX3" fmla="*/ 3630706 w 3630706"/>
              <a:gd name="connsiteY3" fmla="*/ 981635 h 4303058"/>
              <a:gd name="connsiteX4" fmla="*/ 1788459 w 3630706"/>
              <a:gd name="connsiteY4" fmla="*/ 0 h 4303058"/>
              <a:gd name="connsiteX0" fmla="*/ 1788459 w 3630706"/>
              <a:gd name="connsiteY0" fmla="*/ 0 h 4303058"/>
              <a:gd name="connsiteX1" fmla="*/ 0 w 3630706"/>
              <a:gd name="connsiteY1" fmla="*/ 1008529 h 4303058"/>
              <a:gd name="connsiteX2" fmla="*/ 1842247 w 3630706"/>
              <a:gd name="connsiteY2" fmla="*/ 4303058 h 4303058"/>
              <a:gd name="connsiteX3" fmla="*/ 3630706 w 3630706"/>
              <a:gd name="connsiteY3" fmla="*/ 981635 h 4303058"/>
              <a:gd name="connsiteX4" fmla="*/ 1788459 w 3630706"/>
              <a:gd name="connsiteY4" fmla="*/ 0 h 4303058"/>
              <a:gd name="connsiteX0" fmla="*/ 1788459 w 3630706"/>
              <a:gd name="connsiteY0" fmla="*/ 0 h 4303058"/>
              <a:gd name="connsiteX1" fmla="*/ 0 w 3630706"/>
              <a:gd name="connsiteY1" fmla="*/ 1008529 h 4303058"/>
              <a:gd name="connsiteX2" fmla="*/ 1842247 w 3630706"/>
              <a:gd name="connsiteY2" fmla="*/ 4303058 h 4303058"/>
              <a:gd name="connsiteX3" fmla="*/ 3630706 w 3630706"/>
              <a:gd name="connsiteY3" fmla="*/ 981635 h 4303058"/>
              <a:gd name="connsiteX4" fmla="*/ 1788459 w 3630706"/>
              <a:gd name="connsiteY4" fmla="*/ 0 h 430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0706" h="4303058">
                <a:moveTo>
                  <a:pt x="1788459" y="0"/>
                </a:moveTo>
                <a:lnTo>
                  <a:pt x="0" y="1008529"/>
                </a:lnTo>
                <a:lnTo>
                  <a:pt x="1842247" y="4303058"/>
                </a:lnTo>
                <a:lnTo>
                  <a:pt x="3630706" y="981635"/>
                </a:lnTo>
                <a:lnTo>
                  <a:pt x="1788459" y="0"/>
                </a:lnTo>
                <a:close/>
              </a:path>
            </a:pathLst>
          </a:custGeom>
          <a:solidFill>
            <a:schemeClr val="accent1">
              <a:alpha val="37000"/>
            </a:schemeClr>
          </a:solidFill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3"/>
          <p:cNvSpPr txBox="1">
            <a:spLocks/>
          </p:cNvSpPr>
          <p:nvPr/>
        </p:nvSpPr>
        <p:spPr>
          <a:xfrm>
            <a:off x="0" y="0"/>
            <a:ext cx="4214842" cy="128588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Четырехугольник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NKPM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1285866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90</a:t>
            </a:r>
            <a:r>
              <a:rPr lang="ru-RU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3702" y="128586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90</a:t>
            </a:r>
            <a:r>
              <a:rPr lang="ru-RU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4139506" y="432476"/>
            <a:ext cx="4379234" cy="437923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643306" y="857238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N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57950" y="4374059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M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15338" y="857238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P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29256" y="2143122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O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3702" y="0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chemeClr val="bg1"/>
                </a:solidFill>
                <a:latin typeface="Comic Sans MS" pitchFamily="66" charset="0"/>
              </a:rPr>
              <a:t>K</a:t>
            </a:r>
            <a:endParaRPr lang="ru-RU" sz="44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241968" y="2428874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214282" y="714362"/>
            <a:ext cx="3214710" cy="11429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Найдите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sz="4000" smtClean="0"/>
              <a:t>все углы</a:t>
            </a:r>
            <a:endParaRPr lang="ru-RU" sz="4000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4179847" y="2521828"/>
            <a:ext cx="4286280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олилиния 25"/>
          <p:cNvSpPr/>
          <p:nvPr/>
        </p:nvSpPr>
        <p:spPr>
          <a:xfrm>
            <a:off x="4502248" y="457200"/>
            <a:ext cx="3630706" cy="4303058"/>
          </a:xfrm>
          <a:custGeom>
            <a:avLst/>
            <a:gdLst>
              <a:gd name="connsiteX0" fmla="*/ 1788459 w 3630706"/>
              <a:gd name="connsiteY0" fmla="*/ 0 h 4303058"/>
              <a:gd name="connsiteX1" fmla="*/ 0 w 3630706"/>
              <a:gd name="connsiteY1" fmla="*/ 1008529 h 4303058"/>
              <a:gd name="connsiteX2" fmla="*/ 1842247 w 3630706"/>
              <a:gd name="connsiteY2" fmla="*/ 4303058 h 4303058"/>
              <a:gd name="connsiteX3" fmla="*/ 3630706 w 3630706"/>
              <a:gd name="connsiteY3" fmla="*/ 981635 h 4303058"/>
              <a:gd name="connsiteX4" fmla="*/ 1788459 w 3630706"/>
              <a:gd name="connsiteY4" fmla="*/ 0 h 4303058"/>
              <a:gd name="connsiteX0" fmla="*/ 1788459 w 3630706"/>
              <a:gd name="connsiteY0" fmla="*/ 0 h 4303058"/>
              <a:gd name="connsiteX1" fmla="*/ 0 w 3630706"/>
              <a:gd name="connsiteY1" fmla="*/ 1008529 h 4303058"/>
              <a:gd name="connsiteX2" fmla="*/ 1842247 w 3630706"/>
              <a:gd name="connsiteY2" fmla="*/ 4303058 h 4303058"/>
              <a:gd name="connsiteX3" fmla="*/ 3630706 w 3630706"/>
              <a:gd name="connsiteY3" fmla="*/ 981635 h 4303058"/>
              <a:gd name="connsiteX4" fmla="*/ 1788459 w 3630706"/>
              <a:gd name="connsiteY4" fmla="*/ 0 h 4303058"/>
              <a:gd name="connsiteX0" fmla="*/ 1788459 w 3630706"/>
              <a:gd name="connsiteY0" fmla="*/ 0 h 4303058"/>
              <a:gd name="connsiteX1" fmla="*/ 0 w 3630706"/>
              <a:gd name="connsiteY1" fmla="*/ 1008529 h 4303058"/>
              <a:gd name="connsiteX2" fmla="*/ 1842247 w 3630706"/>
              <a:gd name="connsiteY2" fmla="*/ 4303058 h 4303058"/>
              <a:gd name="connsiteX3" fmla="*/ 3630706 w 3630706"/>
              <a:gd name="connsiteY3" fmla="*/ 981635 h 4303058"/>
              <a:gd name="connsiteX4" fmla="*/ 1788459 w 3630706"/>
              <a:gd name="connsiteY4" fmla="*/ 0 h 430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0706" h="4303058">
                <a:moveTo>
                  <a:pt x="1788459" y="0"/>
                </a:moveTo>
                <a:lnTo>
                  <a:pt x="0" y="1008529"/>
                </a:lnTo>
                <a:lnTo>
                  <a:pt x="1842247" y="4303058"/>
                </a:lnTo>
                <a:lnTo>
                  <a:pt x="3630706" y="981635"/>
                </a:lnTo>
                <a:lnTo>
                  <a:pt x="1788459" y="0"/>
                </a:lnTo>
                <a:close/>
              </a:path>
            </a:pathLst>
          </a:custGeom>
          <a:solidFill>
            <a:schemeClr val="accent1">
              <a:alpha val="37000"/>
            </a:schemeClr>
          </a:solidFill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143636" y="1714494"/>
            <a:ext cx="357190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6965173" y="821519"/>
            <a:ext cx="357190" cy="28575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V="1">
            <a:off x="5250661" y="892957"/>
            <a:ext cx="357190" cy="14287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143636" y="3214692"/>
            <a:ext cx="357190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26" idx="3"/>
          </p:cNvCxnSpPr>
          <p:nvPr/>
        </p:nvCxnSpPr>
        <p:spPr>
          <a:xfrm flipH="1">
            <a:off x="6286512" y="1438835"/>
            <a:ext cx="1846442" cy="1061477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6929454" y="2000246"/>
            <a:ext cx="285752" cy="142876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Дуга 29"/>
          <p:cNvSpPr/>
          <p:nvPr/>
        </p:nvSpPr>
        <p:spPr>
          <a:xfrm rot="5177623">
            <a:off x="6118865" y="410989"/>
            <a:ext cx="357190" cy="571504"/>
          </a:xfrm>
          <a:prstGeom prst="arc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6286512" y="928676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i="1" smtClean="0">
                <a:solidFill>
                  <a:srgbClr val="FFFF00"/>
                </a:solidFill>
                <a:latin typeface="Comic Sans MS" pitchFamily="66" charset="0"/>
              </a:rPr>
              <a:t>6</a:t>
            </a:r>
            <a:r>
              <a:rPr lang="en-US" sz="3600" i="1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r>
              <a:rPr lang="ru-RU" sz="3600" i="1" dirty="0" smtClean="0">
                <a:solidFill>
                  <a:srgbClr val="FFFF00"/>
                </a:solidFill>
                <a:latin typeface="Comic Sans MS" pitchFamily="66" charset="0"/>
              </a:rPr>
              <a:t>°</a:t>
            </a:r>
            <a:endParaRPr lang="ru-RU" sz="360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4" name="Заголовок 3"/>
          <p:cNvSpPr txBox="1">
            <a:spLocks/>
          </p:cNvSpPr>
          <p:nvPr/>
        </p:nvSpPr>
        <p:spPr>
          <a:xfrm>
            <a:off x="285720" y="1928808"/>
            <a:ext cx="3143272" cy="928658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&lt;N=&lt;P=90°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35" name="Заголовок 3"/>
          <p:cNvSpPr txBox="1">
            <a:spLocks/>
          </p:cNvSpPr>
          <p:nvPr/>
        </p:nvSpPr>
        <p:spPr>
          <a:xfrm>
            <a:off x="357158" y="2571750"/>
            <a:ext cx="3143272" cy="928658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&lt;NKP=120°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36" name="Заголовок 3"/>
          <p:cNvSpPr txBox="1">
            <a:spLocks/>
          </p:cNvSpPr>
          <p:nvPr/>
        </p:nvSpPr>
        <p:spPr>
          <a:xfrm>
            <a:off x="428596" y="3286130"/>
            <a:ext cx="3143272" cy="928658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&lt;NMP=60°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4" grpId="0"/>
      <p:bldP spid="35" grpId="0"/>
      <p:bldP spid="3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ирокоформатный 2">
  <a:themeElements>
    <a:clrScheme name="Другая 10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FFFFFF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D8D8D8"/>
      </a:hlink>
      <a:folHlink>
        <a:srgbClr val="7F7F7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Широкоформатный 2</Template>
  <TotalTime>0</TotalTime>
  <Words>99</Words>
  <PresentationFormat>Экран (16:9)</PresentationFormat>
  <Paragraphs>67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Широкоформатный 2</vt:lpstr>
      <vt:lpstr>Вписанные  четырехугольники</vt:lpstr>
      <vt:lpstr>Четырехугольник ABCD</vt:lpstr>
      <vt:lpstr>Найдите  &lt;B, &lt;C и &lt;D</vt:lpstr>
      <vt:lpstr>Найдите  &lt;A и &lt;C</vt:lpstr>
      <vt:lpstr>Найдите  &lt;CAD</vt:lpstr>
      <vt:lpstr>Найдите  &lt;N и &lt;P</vt:lpstr>
      <vt:lpstr>Найдите  все углы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2019-12-15T16:03:50Z</dcterms:created>
  <dcterms:modified xsi:type="dcterms:W3CDTF">2020-03-11T18:53:17Z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