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9" r:id="rId12"/>
    <p:sldId id="266" r:id="rId13"/>
    <p:sldId id="268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4" d="100"/>
          <a:sy n="34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296F6-DBFE-467B-A51F-2F8C04F49AD3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FC95C-DE7F-4518-A632-80BCD043F2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744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5FC95C-DE7F-4518-A632-80BCD043F2F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057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220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315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71794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34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6893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4583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4539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42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3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303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348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715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932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356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16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333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24154-7FA0-499C-AB7E-1B77B9FE847E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87DF8C7-4B4A-4AC8-94F9-BE26CD87E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63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3717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11480"/>
            <a:ext cx="9144000" cy="111791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математики в 1 «А» классе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УМК «Школа России»</a:t>
            </a:r>
            <a:endParaRPr lang="ru-RU" sz="3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73238"/>
            <a:ext cx="9144000" cy="165576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«Что узнали? Чему научились?»</a:t>
            </a:r>
          </a:p>
          <a:p>
            <a:pPr algn="ctr"/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(Сложение однозначных чисел с переходом через десяток)</a:t>
            </a:r>
          </a:p>
          <a:p>
            <a:pPr algn="ctr"/>
            <a:endParaRPr lang="ru-RU" sz="44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 </a:t>
            </a:r>
            <a:r>
              <a:rPr lang="ru-RU" sz="44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Акиншина</a:t>
            </a:r>
            <a:r>
              <a:rPr lang="ru-RU" sz="4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Т.В.</a:t>
            </a:r>
            <a:endParaRPr lang="ru-RU" sz="44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19" y="148057"/>
            <a:ext cx="5018649" cy="36845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45" y="3692769"/>
            <a:ext cx="11253592" cy="28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15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0526" y="277904"/>
            <a:ext cx="7766936" cy="877331"/>
          </a:xfrm>
        </p:spPr>
        <p:txBody>
          <a:bodyPr/>
          <a:lstStyle/>
          <a:p>
            <a:pPr algn="ctr"/>
            <a:r>
              <a:rPr lang="ru-RU" dirty="0" smtClean="0"/>
              <a:t>ФИЗМИНУТКА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8872" y="1397280"/>
            <a:ext cx="6284258" cy="4788367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200" dirty="0" smtClean="0"/>
              <a:t>К сказке в гости мы пришли, </a:t>
            </a:r>
          </a:p>
          <a:p>
            <a:pPr algn="l"/>
            <a:r>
              <a:rPr lang="ru-RU" sz="3200" dirty="0" smtClean="0"/>
              <a:t>Сундучок с замком нашли.</a:t>
            </a:r>
          </a:p>
          <a:p>
            <a:pPr algn="l"/>
            <a:r>
              <a:rPr lang="ru-RU" sz="3200" dirty="0" smtClean="0"/>
              <a:t>Справа заглянули,</a:t>
            </a:r>
          </a:p>
          <a:p>
            <a:pPr algn="l"/>
            <a:r>
              <a:rPr lang="ru-RU" sz="3200" dirty="0" smtClean="0"/>
              <a:t>Слева заглянули, </a:t>
            </a:r>
          </a:p>
          <a:p>
            <a:pPr algn="l"/>
            <a:r>
              <a:rPr lang="ru-RU" sz="3200" dirty="0" smtClean="0"/>
              <a:t>И присели, и привстали,</a:t>
            </a:r>
          </a:p>
          <a:p>
            <a:pPr algn="l"/>
            <a:r>
              <a:rPr lang="ru-RU" sz="3200" dirty="0" smtClean="0"/>
              <a:t>И зайчонком поскакали.</a:t>
            </a:r>
          </a:p>
          <a:p>
            <a:pPr algn="l"/>
            <a:r>
              <a:rPr lang="ru-RU" sz="3200" dirty="0" smtClean="0"/>
              <a:t>Ручки наши разомнём </a:t>
            </a:r>
          </a:p>
          <a:p>
            <a:pPr algn="l"/>
            <a:r>
              <a:rPr lang="ru-RU" sz="3200" dirty="0" smtClean="0"/>
              <a:t>И замочки отопрём.</a:t>
            </a:r>
          </a:p>
          <a:p>
            <a:pPr algn="l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6259" y="2345742"/>
            <a:ext cx="3854823" cy="252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92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247" y="5644791"/>
            <a:ext cx="3505504" cy="1213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2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lomaster.club/uploads/posts/2021-11/1636531794_5-flomaster-club-p-dva-zhadnikh-medvezhonka-illyustratsii-k-s-5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077" y="120295"/>
            <a:ext cx="5548393" cy="410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4469" y="2756043"/>
            <a:ext cx="6161621" cy="371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7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_али-баба_и_40_разбойников__телеспектакль_1983_год_.cNPh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8938" y="68844"/>
            <a:ext cx="11585943" cy="6516593"/>
          </a:xfrm>
        </p:spPr>
      </p:pic>
    </p:spTree>
    <p:extLst>
      <p:ext uri="{BB962C8B-B14F-4D97-AF65-F5344CB8AC3E}">
        <p14:creationId xmlns:p14="http://schemas.microsoft.com/office/powerpoint/2010/main" val="311849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6729" y="307729"/>
            <a:ext cx="7766936" cy="868021"/>
          </a:xfrm>
        </p:spPr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6729" y="1483479"/>
            <a:ext cx="7766936" cy="4504083"/>
          </a:xfrm>
        </p:spPr>
        <p:txBody>
          <a:bodyPr>
            <a:normAutofit/>
          </a:bodyPr>
          <a:lstStyle/>
          <a:p>
            <a:pPr marL="342900" indent="-342900" algn="l">
              <a:buAutoNum type="arabicParenR"/>
            </a:pPr>
            <a:r>
              <a:rPr lang="ru-RU" sz="2800" dirty="0" smtClean="0"/>
              <a:t>Какое задание было самым простым?</a:t>
            </a:r>
          </a:p>
          <a:p>
            <a:pPr marL="342900" indent="-342900" algn="l">
              <a:buAutoNum type="arabicParenR"/>
            </a:pPr>
            <a:r>
              <a:rPr lang="ru-RU" sz="2800" dirty="0" smtClean="0"/>
              <a:t>Какое задание было самым трудным?</a:t>
            </a:r>
          </a:p>
          <a:p>
            <a:pPr marL="342900" indent="-342900" algn="l">
              <a:buAutoNum type="arabicParenR"/>
            </a:pPr>
            <a:r>
              <a:rPr lang="ru-RU" sz="2800" dirty="0" smtClean="0"/>
              <a:t>Остались ли какие-то непонятные моменты?</a:t>
            </a:r>
          </a:p>
          <a:p>
            <a:pPr marL="342900" indent="-342900" algn="l">
              <a:buAutoNum type="arabicParenR"/>
            </a:pPr>
            <a:r>
              <a:rPr lang="ru-RU" sz="2800" dirty="0" smtClean="0"/>
              <a:t>Узнали что-то новое?</a:t>
            </a:r>
          </a:p>
          <a:p>
            <a:pPr marL="342900" indent="-342900" algn="l">
              <a:buAutoNum type="arabicParenR"/>
            </a:pPr>
            <a:r>
              <a:rPr lang="ru-RU" sz="2800" dirty="0" smtClean="0"/>
              <a:t>Какие сказки захотелось прочитать?</a:t>
            </a:r>
          </a:p>
          <a:p>
            <a:pPr marL="342900" indent="-342900" algn="l">
              <a:buAutoNum type="arabicParenR"/>
            </a:pPr>
            <a:r>
              <a:rPr lang="ru-RU" sz="2800" dirty="0" smtClean="0"/>
              <a:t>Какое настроение у вас в конце урока? Покажите смайлик.</a:t>
            </a:r>
          </a:p>
          <a:p>
            <a:pPr marL="342900" indent="-342900" algn="l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0640" y="204099"/>
            <a:ext cx="6093068" cy="1099039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Спасибо за урок!</a:t>
            </a:r>
            <a:endParaRPr lang="ru-RU" sz="5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928" y="1303138"/>
            <a:ext cx="6474513" cy="5377138"/>
          </a:xfrm>
          <a:prstGeom prst="rect">
            <a:avLst/>
          </a:prstGeom>
        </p:spPr>
      </p:pic>
      <p:pic>
        <p:nvPicPr>
          <p:cNvPr id="4" name="Из к ф Новогодние приключения Маши и Вити - Песня про волшебнико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05038" y="58292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97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2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_В гостях у сказки_ - заставка программы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5080"/>
            <a:ext cx="12192000" cy="685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2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2439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11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85586">
            <a:off x="746525" y="718375"/>
            <a:ext cx="3700648" cy="52925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4120" y="796709"/>
            <a:ext cx="6863080" cy="514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0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61825">
            <a:off x="7503101" y="599769"/>
            <a:ext cx="3985103" cy="52592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40392">
            <a:off x="527135" y="671902"/>
            <a:ext cx="3883489" cy="51149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21303">
            <a:off x="3539717" y="851407"/>
            <a:ext cx="4755880" cy="572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4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31424">
            <a:off x="-120936" y="394769"/>
            <a:ext cx="4804064" cy="60684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4060" y="1182465"/>
            <a:ext cx="3584759" cy="48162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10302">
            <a:off x="7456499" y="795295"/>
            <a:ext cx="3846909" cy="52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5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06" y="276218"/>
            <a:ext cx="3632406" cy="48627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4728" y="1349741"/>
            <a:ext cx="4804064" cy="56027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792" y="-197410"/>
            <a:ext cx="5273497" cy="58099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7303" y="1594287"/>
            <a:ext cx="3346994" cy="468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6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" y="259080"/>
            <a:ext cx="11612880" cy="630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23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__2_.OqMm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47800" y="685800"/>
            <a:ext cx="9536853" cy="536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03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758</TotalTime>
  <Words>116</Words>
  <Application>Microsoft Office PowerPoint</Application>
  <PresentationFormat>Широкоэкранный</PresentationFormat>
  <Paragraphs>23</Paragraphs>
  <Slides>16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Wingdings 3</vt:lpstr>
      <vt:lpstr>Аспект</vt:lpstr>
      <vt:lpstr>Урок математики в 1 «А» классе УМК «Школа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ФИЗМИНУТКА</vt:lpstr>
      <vt:lpstr>Презентация PowerPoint</vt:lpstr>
      <vt:lpstr>Презентация PowerPoint</vt:lpstr>
      <vt:lpstr>Презентация PowerPoint</vt:lpstr>
      <vt:lpstr>Рефлексия</vt:lpstr>
      <vt:lpstr>Спасибо за урок!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в 1 «А» классе УМК «Школа России»</dc:title>
  <dc:creator>Татьяна Акиншина</dc:creator>
  <cp:lastModifiedBy>Татьяна Акиншина</cp:lastModifiedBy>
  <cp:revision>19</cp:revision>
  <dcterms:created xsi:type="dcterms:W3CDTF">2023-04-24T08:48:00Z</dcterms:created>
  <dcterms:modified xsi:type="dcterms:W3CDTF">2023-06-05T11:20:28Z</dcterms:modified>
</cp:coreProperties>
</file>