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26"/>
  </p:notesMasterIdLst>
  <p:sldIdLst>
    <p:sldId id="291" r:id="rId2"/>
    <p:sldId id="290" r:id="rId3"/>
    <p:sldId id="276" r:id="rId4"/>
    <p:sldId id="278" r:id="rId5"/>
    <p:sldId id="277" r:id="rId6"/>
    <p:sldId id="258" r:id="rId7"/>
    <p:sldId id="259" r:id="rId8"/>
    <p:sldId id="257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4" r:id="rId23"/>
    <p:sldId id="275" r:id="rId24"/>
    <p:sldId id="29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96" autoAdjust="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A0DCD-340F-4634-B670-EC9BBC420CE6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5A6B3-36C3-47B9-A848-D9B3ED502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5621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F8889D-A2A1-40B0-AAF7-AF2D590329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B2C8ECC-1E0A-41C8-A713-C415952A51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28B628B-BBE7-4D2A-9D79-35A6314ED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E88BE5E-D2D9-4BA6-88C6-1723A2979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8753ACE-6282-4F82-8D57-7AEEBEE6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CCD2E71-AED0-41ED-87FA-DF6FF3234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1853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25CA45-47AE-4907-89B4-38FFE102A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B38FA6F-F344-4CD5-89A5-31A0E7E496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126D7BC-67E6-4FF7-8311-995D91C08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88456F-2A6F-4FA4-8128-1CAC44832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7E5B75-DDF7-4643-97A6-1F8BBCB4F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462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7C3DFE0-2C4E-4C0E-88CB-951BF8AEC5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6D683D1-737C-48C8-8DB5-6370F3568C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24A4CD0-2A2C-4D22-94EA-C758FA9B1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6EE5960-1B55-44E6-B41E-4CA765ED9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C5B3583-43E2-4FE9-A876-BBD70E993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726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8C7730-0446-45D7-90CC-627874CC3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A5DA213-DA5E-4C11-B699-6DA3AA7D2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EE2D458-4C13-41F2-B2A8-B8DDFBC08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894F82E-D9A7-47E2-9A60-BDDA7A399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7AC8A45-2A53-4E43-8BFD-1A3A7CEB5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315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C376AC-900D-4297-AFA8-44150F2BE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3331400-2EC8-46A4-B9A2-F1ED7F6AC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458EB31-F3FC-4A6E-A0B5-1D5C47817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ECAD6C6-BB17-4946-A2A4-31700E6C1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9C4B1A1-4ED8-4CC4-8B7E-E50CFDD1D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5493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A36C59-6F00-47FA-8702-5E47B02A7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22C91E-E255-40D0-B972-9327C051A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7AAD07D-B606-4418-8F53-A88516C51D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BD3452C-EE7F-4E58-8610-6418155B0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C2A9D1B-5AD9-4A8E-8778-325B76455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E5450FD-16FF-437B-AF3B-B047D84AE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9347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13A5F6-5CE6-4AB6-9464-BC3BA4D5E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A6A18CE-ADA8-4B96-BED6-2ECBF4273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05038B1-B1B0-479C-8450-470B1C0610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4A3E0D3-295C-43D5-B246-CC789E79A8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14808CF-25F5-424F-97E8-6E1A0D7620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B27CC14-5462-4599-92DD-CE4727CBE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0AAD542-0632-45A7-A208-9C99BCFCF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F7EC350-D7B7-4853-88B5-83B02D580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264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02337B-C9AD-4B11-98C5-5BDFD7226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E65C8BC-ADF7-4A4C-B948-7080F2FC4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086D314-D911-4B3C-9D70-3BCBF6873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5DEFEC3-340F-470B-882B-9A0F60684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0430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0F22922-3E7A-4CD9-A30E-33E77E397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AB141AA-EDB7-4EDE-A4DF-932BFE059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2AC7C6A-944F-47BB-80BE-3419CD0C0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3519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FB9946-114F-45DE-9FBB-837993B83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FEE8CAC-9D73-4CD0-9399-8B4E446A5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7719C5A-979B-4D7F-AD36-E048819F7C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8AB496B-056C-43D5-9E5D-EC8F0A4B0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0FABC40-3320-4C4E-B25E-3295EC8D2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4ED44A2-D0A4-4EDD-92D1-DB929BA66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140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4F6D06-6512-485C-A5D2-93D393F2C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9EC2938-BBA1-4178-A528-931E8C4D63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A4CF801-6A0C-40D3-9F67-44BD43CA7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A781FCC-D6C8-4140-9292-5F5CD656C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2DCCD38-5ACC-463D-AA10-A1651C56A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2A44D7D-FAC3-4020-876E-9BBB3D286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2554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ADDB22-2BCE-4C9A-9AB2-6EBEB7F31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B0C33F1-F9EB-417F-B42C-4A9F1FF96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91EB6B9-492D-4ABB-973A-0DEA995563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EA5F0-3C6B-43D4-BD5F-F9EC158954B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8AFE964-3E19-4002-9ECA-0BFF586C80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F3079BD-041C-4D3E-B0E0-8B6215C2E4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FEC62-F2C3-4FB4-9FD4-3D332C44D8C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65C9BA0-B5F2-4DE9-843F-285FD5719D6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474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3040" y="1412776"/>
            <a:ext cx="864096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i="1" dirty="0">
                <a:solidFill>
                  <a:prstClr val="black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…Все в природе подлежит измерению, все может быть сосчитано.</a:t>
            </a:r>
            <a:endParaRPr lang="ru-RU" sz="5400" i="1" dirty="0">
              <a:solidFill>
                <a:prstClr val="black"/>
              </a:solidFill>
              <a:latin typeface="Constantia" panose="02030602050306030303" pitchFamily="18" charset="0"/>
              <a:ea typeface="Times New Roman" panose="02020603050405020304" pitchFamily="18" charset="0"/>
            </a:endParaRPr>
          </a:p>
          <a:p>
            <a:pPr lvl="0" algn="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(Н. И. Лобачевский)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06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74243"/>
            <a:ext cx="8686800" cy="20478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теории вероятностей в современном смысле слова относится к середине XVII века и связано с исследованиями Паскаля (1623 - 1662), Ферма (1601 - 1665) и Гюйгенса (1629 - 1695) в области теории азартных игр. В этих работах постепенно сформировались такие важные понятия, как вероятность и математическое ожидание; были установлены их основные свойства и приемы их вычисления. Непосредственное практическое применение вероятностные методы нашли, прежде всего, в задачах страхования.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220px-Christiaan_Huygen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2500306"/>
            <a:ext cx="2071702" cy="36254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250px-Blaise_pasc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2571744"/>
            <a:ext cx="3311332" cy="3470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929190" y="6211669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latin typeface="Constantia" pitchFamily="18" charset="0"/>
              </a:rPr>
              <a:t>Блез Паска́ль</a:t>
            </a:r>
            <a:r>
              <a:rPr lang="vi-VN" dirty="0">
                <a:latin typeface="Constantia" pitchFamily="18" charset="0"/>
              </a:rPr>
              <a:t>  </a:t>
            </a:r>
            <a:r>
              <a:rPr lang="ru-RU" dirty="0" smtClean="0">
                <a:latin typeface="Constantia" pitchFamily="18" charset="0"/>
              </a:rPr>
              <a:t>-</a:t>
            </a:r>
            <a:r>
              <a:rPr lang="vi-VN" dirty="0">
                <a:latin typeface="Constantia" pitchFamily="18" charset="0"/>
              </a:rPr>
              <a:t> французский математик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14414" y="6242447"/>
            <a:ext cx="30718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/>
              <a:t>Христиа́н </a:t>
            </a:r>
            <a:r>
              <a:rPr lang="vi-VN" b="1" dirty="0" smtClean="0"/>
              <a:t>Гю́йгенс</a:t>
            </a:r>
            <a:r>
              <a:rPr lang="ru-RU" b="1" dirty="0" smtClean="0"/>
              <a:t> - </a:t>
            </a:r>
            <a:r>
              <a:rPr lang="ru-RU" sz="1600" b="1" dirty="0" smtClean="0"/>
              <a:t>нидерландский математик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428604"/>
            <a:ext cx="3929090" cy="47149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Крупный шаг вперед в развитии теории вероятностей связан с работами Якова Бернулли (1654 - 1705). Ему принадлежит первое доказательство одного из важнейших положений теории вероятностей – так называемого закона больших чисел.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_________________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785925"/>
            <a:ext cx="3286148" cy="45640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97147" y="260648"/>
            <a:ext cx="8286808" cy="150019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Другой важный этап в развитии теории вероятностей связан с именем Муавра (1667 - 1754). Этот ученый впервые ввел в рассмотрение  и для простейшего случая обосновал своеобразный закон, очень часто наблюдаемый в случайных явлениях: так называемый нормальный закон (иначе – закон Гаусса). Теоремы, обосновывающие этот закон для тех или иных условий, носят в теории вероятностей общее название «центральной предельной теоремы».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5857892"/>
            <a:ext cx="6715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Абрахам</a:t>
            </a:r>
            <a:r>
              <a:rPr lang="ru-RU" b="1" dirty="0"/>
              <a:t> де Муавр</a:t>
            </a:r>
            <a:r>
              <a:rPr lang="ru-RU" dirty="0"/>
              <a:t>  — английский математик французского происхождения.</a:t>
            </a:r>
          </a:p>
        </p:txBody>
      </p:sp>
      <p:pic>
        <p:nvPicPr>
          <p:cNvPr id="5" name="Рисунок 4" descr="471px-Abraham_de_moiv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0353" y="2028891"/>
            <a:ext cx="3000396" cy="38221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428604"/>
            <a:ext cx="8258204" cy="20478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Выдающаяся роль в развитии теории вероятностей принадлежит знаменитому математику Лапласу (1749 - 1827). Он впервые дал стройное и систематическое изложение основ теории вероятностей, дал доказательство одной из форм центральной предельной теоремы и развил ряд замечательных приложений теории вероятностей к вопросам практики, в частности, к анализу ошибок наблюдений и измерений.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92933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/>
              <a:t>Пьер-Симо́н</a:t>
            </a:r>
            <a:r>
              <a:rPr lang="ru-RU" b="1" dirty="0"/>
              <a:t> </a:t>
            </a:r>
            <a:r>
              <a:rPr lang="ru-RU" b="1" dirty="0" err="1"/>
              <a:t>Лапла́с</a:t>
            </a:r>
            <a:r>
              <a:rPr lang="ru-RU" dirty="0"/>
              <a:t> </a:t>
            </a:r>
            <a:r>
              <a:rPr lang="ru-RU" dirty="0" smtClean="0"/>
              <a:t>— </a:t>
            </a:r>
            <a:r>
              <a:rPr lang="ru-RU" dirty="0"/>
              <a:t>выдающийся французский математик</a:t>
            </a:r>
          </a:p>
        </p:txBody>
      </p:sp>
      <p:pic>
        <p:nvPicPr>
          <p:cNvPr id="5" name="Рисунок 4" descr="Pierre-Simon-Laplace_(1749-182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2428868"/>
            <a:ext cx="2817810" cy="33813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57166"/>
            <a:ext cx="8501122" cy="20717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Значительный шаг в развитии теории вероятностей связан с именем Гаусса (1777 - 1855), который дал еще более общее обоснование нормальному закону и разработал метод обработки экспериментальных данных, известный под названием «метод наименьших квадратов». Следует также отметить работы Пуассона (1781 - 1840), доказавшего более общую, чем у Якова Бернулли, форму закона больших чисел, а также впервые применившего теорию вероятностей к задачам стрельбы.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857892"/>
            <a:ext cx="37147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Карл Фридрих Гаусс</a:t>
            </a:r>
          </a:p>
          <a:p>
            <a:pPr algn="ctr"/>
            <a:r>
              <a:rPr lang="ru-RU" sz="1400" dirty="0" smtClean="0"/>
              <a:t> - выдающийся </a:t>
            </a:r>
            <a:r>
              <a:rPr lang="ru-RU" sz="1400" dirty="0"/>
              <a:t>немецкий математик, астроном и </a:t>
            </a:r>
            <a:r>
              <a:rPr lang="ru-RU" sz="1400" dirty="0" smtClean="0"/>
              <a:t>физик.</a:t>
            </a:r>
            <a:endParaRPr lang="ru-RU" sz="1400" dirty="0"/>
          </a:p>
        </p:txBody>
      </p:sp>
      <p:pic>
        <p:nvPicPr>
          <p:cNvPr id="5" name="Рисунок 4" descr="Gauss_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2571744"/>
            <a:ext cx="2379957" cy="31945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357718" y="588554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 err="1" smtClean="0"/>
              <a:t>Симеон</a:t>
            </a:r>
            <a:r>
              <a:rPr lang="ru-RU" sz="1400" dirty="0" smtClean="0"/>
              <a:t> </a:t>
            </a:r>
            <a:r>
              <a:rPr lang="ru-RU" sz="1400" dirty="0" err="1"/>
              <a:t>Дени</a:t>
            </a:r>
            <a:r>
              <a:rPr lang="ru-RU" sz="1400" dirty="0"/>
              <a:t> </a:t>
            </a:r>
            <a:r>
              <a:rPr lang="ru-RU" sz="1400" dirty="0" smtClean="0"/>
              <a:t>Пуассон - </a:t>
            </a:r>
            <a:r>
              <a:rPr lang="ru-RU" sz="1400" dirty="0"/>
              <a:t>французский математик, физик, механик. </a:t>
            </a:r>
          </a:p>
        </p:txBody>
      </p:sp>
      <p:pic>
        <p:nvPicPr>
          <p:cNvPr id="7" name="Рисунок 6" descr="ppuass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500306"/>
            <a:ext cx="2667000" cy="3238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4257676" cy="5214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всего XVIII и начала XIX века характерны бурное развитие теории вероятностей и повсеместное увлечение ею. Теория вероятностей становится «модной» наукой. Её начинают применять не только там, где это применение правомерно, но и там, где оно ничем не оправдано. Для этого периода характерны многочисленные попытки применить теорию вероятностей к изучению общественных явлений, к так называемым «моральным» или «нравственным» наукам.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german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630" y="0"/>
            <a:ext cx="410337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24050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Во множестве появились работы, посвященные вопросам судопроизводства, истории, политики, даже богословия, в которых применялся аппарат теории вероятностей. Для всех этих псевдонаучных исследований характерен чрезвычайно упрощенный, механистический подход к рассматриваемым в них общественным явлениям. На теорию вероятностей стали смотреть как на науку сомнительную, второсортную, род математического развлечения, вряд ли достойный серьезного изучения.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270px-HMS_Black_Prince_(186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4175" y="2690794"/>
            <a:ext cx="5527045" cy="3889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571480"/>
            <a:ext cx="8686800" cy="16192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 время в России создается та знаменитая Петербургская математическая школа, трудами которой теория вероятностей была поставлена на прочную логическую и математическую основу и сделана надежным, точным и эффективным методом познания. Со времени появления этой школы развитие теории вероятностей уже теснейшим образом связано с работами русских, а в дальнейшем – советских ученых.</a:t>
            </a:r>
          </a:p>
          <a:p>
            <a:endParaRPr lang="ru-RU" dirty="0"/>
          </a:p>
        </p:txBody>
      </p:sp>
      <p:pic>
        <p:nvPicPr>
          <p:cNvPr id="4" name="Рисунок 3" descr="m-18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2357430"/>
            <a:ext cx="5643602" cy="40935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714876" y="928670"/>
            <a:ext cx="4071966" cy="5429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учеников Петербургской математической школы следует назвать В. Я. Буняковского (1804 - 1889) – автора первого курса теории вероятностей на русском языке, создателя современной русской терминологии в теории вероятностей, автора оригинальных исследований в области статистики и демографии.</a:t>
            </a:r>
          </a:p>
          <a:p>
            <a:endParaRPr lang="ru-RU" dirty="0"/>
          </a:p>
        </p:txBody>
      </p:sp>
      <p:pic>
        <p:nvPicPr>
          <p:cNvPr id="4" name="Рисунок 3" descr="2338112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285860"/>
            <a:ext cx="3286148" cy="45015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571480"/>
            <a:ext cx="8401080" cy="190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Учеником В. Я. Буняковского был великий русский математик П. Л. Чебышев (1821 - 1894). Среди обширных и разнообразных математических трудов П. Л. Чебышева заметное место занимают его труды по теории вероятностей. П. Л. Чебышеву принадлежит дальнейшее расширение и обобщение закона больших чисел. </a:t>
            </a:r>
            <a:endParaRPr lang="ru-RU" dirty="0"/>
          </a:p>
        </p:txBody>
      </p:sp>
      <p:pic>
        <p:nvPicPr>
          <p:cNvPr id="4" name="Рисунок 3" descr="Chebysh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12921">
            <a:off x="2857488" y="2714620"/>
            <a:ext cx="3188416" cy="36156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88641"/>
            <a:ext cx="4867270" cy="3168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5" y="3975875"/>
            <a:ext cx="4608512" cy="28813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98192" y="24299"/>
            <a:ext cx="4045808" cy="32990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6096" y="3975875"/>
            <a:ext cx="3188484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161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85728"/>
            <a:ext cx="5000660" cy="300039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Учеником П. Л. Чебышева был А. А. Марков (1856 - 1922), который существенно расширил область применения закона больших чисел и центральной предельной теоремы, распространив их не только на независимые, но и на зависимые опыты. Важнейшей заслугой А. А. Маркова явилось то, что он заложил основы совершенно новой ветви теории вероятностей – теории случайных, или «стохастических», процессов.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3500439"/>
            <a:ext cx="38576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Учеником П. Л. Чебышева был и А. М. Ляпунов (1857 - 1918), с именем которого связано первое доказательство центральной предельной теоремы при чрезвычайно общих условиях. Для доказательства своей теоремы А. М. Ляпунов разработал специальный метод характеристических функций, широко применяемый в современной теории вероятностей.</a:t>
            </a:r>
          </a:p>
        </p:txBody>
      </p:sp>
      <p:pic>
        <p:nvPicPr>
          <p:cNvPr id="5" name="Рисунок 4" descr="mmark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3357562"/>
            <a:ext cx="2499376" cy="303495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Alexander_Ljapunow_ju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28604"/>
            <a:ext cx="2105025" cy="28860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85728"/>
            <a:ext cx="8401080" cy="2762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Характерной особенностью работ Петербургской математической школы была исключительная четкость постановки задач, полная математическая строгость применяемых методов и наряду с этим тесная связь теории с непосредственными требованиями практики. Трудами ученых Петербургской математической школы теория вероятностей была выведена с задворков науки и поставлена как полноправный член в ряд точных математических наук. Условия применения её методов были строго определены, а сами методы доведены до высокой степени совершенства.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Библиоте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3027137"/>
            <a:ext cx="5715040" cy="383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357166"/>
            <a:ext cx="7901014" cy="202405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последние годы мы стали свидетелями рождения новых и своеобразных методов прикладной теории вероятностей, появление которых связано со спецификой исследуемых технических проблем. Речь идет, в частности, о таких дисциплинах, как «теория информации» и «теория массового обслуживания». Возникшие из непосредственных потребностей практики, эти разделы теории вероятностей приобретают общее теоретическое значение, а круг их приложений постоянно увеличивается.</a:t>
            </a:r>
          </a:p>
          <a:p>
            <a:endParaRPr lang="ru-RU" dirty="0"/>
          </a:p>
        </p:txBody>
      </p:sp>
      <p:pic>
        <p:nvPicPr>
          <p:cNvPr id="4" name="Рисунок 3" descr="1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2643182"/>
            <a:ext cx="4714908" cy="35361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457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Без теории вероятности не сможет существовать наука как таковая, ведь без нее мы не сможем ни открыть какой-нибудь закон, ни применять его.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I-12-NAUKA-imun-f53_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2000240"/>
            <a:ext cx="6096000" cy="4152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СПАСИБО ЗА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ВНИМАНИЕ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4404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332656"/>
            <a:ext cx="7886700" cy="4351338"/>
          </a:xfrm>
        </p:spPr>
        <p:txBody>
          <a:bodyPr/>
          <a:lstStyle/>
          <a:p>
            <a:pPr marL="0" indent="0" algn="ctr" fontAlgn="base">
              <a:buNone/>
            </a:pPr>
            <a:r>
              <a:rPr lang="ru-RU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ТЕОРИИ ВЕРОЯТНОСТЕЙ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Математика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занимается изучением математических моделей реальных явлений. Явления окружающего нас мира можно условно разделить на закономерные (причинно-следственные)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случайные.</a:t>
            </a:r>
          </a:p>
          <a:p>
            <a:pPr marL="0" indent="0" fontAlgn="base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Закономерные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 – это явления, исход которых однозначно определяется некоторыми условиями.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13289" t="40412" r="40938" b="17205"/>
          <a:stretch/>
        </p:blipFill>
        <p:spPr>
          <a:xfrm>
            <a:off x="2178646" y="3212976"/>
            <a:ext cx="4896544" cy="339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736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2068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Случайные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 – это явления, исход которых неоднозначен при повторении опытов с сохранением условий их проведения. К неоднозначности исхода приводит влияние большого числа случайных факторов, каждый из которых сам по себе не может изменить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опыта. Примеры: броуновское движение, выпадение герба или решки при бросании монеты, рассеивание снарядов при стрельбе по цели и т.д.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255" y="3212977"/>
            <a:ext cx="3564396" cy="23762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5847" b="13304"/>
          <a:stretch/>
        </p:blipFill>
        <p:spPr>
          <a:xfrm>
            <a:off x="4860032" y="3212977"/>
            <a:ext cx="3753693" cy="230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129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332656"/>
            <a:ext cx="7886700" cy="4351338"/>
          </a:xfrm>
        </p:spPr>
        <p:txBody>
          <a:bodyPr/>
          <a:lstStyle/>
          <a:p>
            <a:pPr marL="0" indent="0" fontAlgn="base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ли вообще закономерности у случайных явлений? Такие закономерности есть, но они обнаруживаются лишь при массовом (многократном) наблюдении случайного явления в одинаковых (однородных) условиях, носят иной, чем для закономерных явлений, характер и нуждаются для своего описания в ином математическом аппарате.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348880"/>
            <a:ext cx="3151749" cy="39922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3968" y="238375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Итак, предметом теории вероятностей является изучение закономерностей массовых однородных случайных явлений, а теория вероятностей – это раздел математики, изучающий математические модели случайных явлений. Теория вероятностей, как и другие разделы математики, возникла из потребностей практики.</a:t>
            </a:r>
          </a:p>
        </p:txBody>
      </p:sp>
    </p:spTree>
    <p:extLst>
      <p:ext uri="{BB962C8B-B14F-4D97-AF65-F5344CB8AC3E}">
        <p14:creationId xmlns:p14="http://schemas.microsoft.com/office/powerpoint/2010/main" xmlns="" val="117126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500042"/>
            <a:ext cx="8543956" cy="18335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Человечество всегда стремилось к некоторого рода предсказаниям. Любая наука основана на этом. Однако предвидение фактов не может быть абсолютным, каким бы обоснованным оно не казалось. У нас не может быть абсолютной уверенности в том, что наше предвидение не будет опровергнуто опытом.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magiya-glavna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2357430"/>
            <a:ext cx="5429288" cy="4099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428604"/>
            <a:ext cx="8401080" cy="18335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История теории вероятности содержит очень много неожиданных парадоксов. По мнению Карла Пирсона, в математике нет другого такого раздела науки, в котором так же легко совершить ошибку. Даже само высказывание "вычислить вероятность" содержит парадокс. Ведь вероятность, в противоположность достоверности, есть то, чего не ЗНАЮТ.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628652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Карл </a:t>
            </a:r>
            <a:r>
              <a:rPr lang="ru-RU" b="1" dirty="0" smtClean="0"/>
              <a:t>Пирсон</a:t>
            </a:r>
            <a:r>
              <a:rPr lang="ru-RU" dirty="0"/>
              <a:t> — английский </a:t>
            </a:r>
            <a:r>
              <a:rPr lang="ru-RU" dirty="0" smtClean="0"/>
              <a:t>математик.</a:t>
            </a:r>
            <a:endParaRPr lang="ru-RU" dirty="0"/>
          </a:p>
        </p:txBody>
      </p:sp>
      <p:pic>
        <p:nvPicPr>
          <p:cNvPr id="5" name="Рисунок 4" descr="pearson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2143116"/>
            <a:ext cx="3173051" cy="40085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85728"/>
            <a:ext cx="3857652" cy="15716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теории вероятностей как науки относят к средним векам и первым попыткам математического анализа 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азартных игр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(орлянка, кости, рулетка).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76056" y="3881015"/>
            <a:ext cx="38576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игры с незапамятных времен создавались рядом поколений именно так, чтобы в них исход опыта был независим от поддающихся наблюдению условий опыта, был чисто случайным. Самое слово «азарт» (фр.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hazard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 означает «случай». </a:t>
            </a:r>
          </a:p>
        </p:txBody>
      </p:sp>
      <p:pic>
        <p:nvPicPr>
          <p:cNvPr id="5" name="Рисунок 4" descr="3-BAKHRUSH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071678"/>
            <a:ext cx="3286148" cy="43946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play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785794"/>
            <a:ext cx="3429024" cy="26060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19897" y="188640"/>
            <a:ext cx="8715404" cy="26432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Схемы азартных игр дают исключительные по простоте и прозрачности модели случайных явлений, позволяющие в наиболее отчетливой форме наблюдать и изучать управляющие ими специфические законы; а возможность неограниченно повторять один и тот же опыт обеспечивает экспериментальную проверку этих законов в условиях действительной массовости явлений. Вплоть до настоящего времени примеры из области азартных игр и аналогичные им задачи  широко употребляются при изучении теории вероятностей как упрощенные модели случайных явлений, иллюстрирующие в наиболее простом и наглядном виде основные законы и правила теории вероятностей.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72ce7504c0839c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2643182"/>
            <a:ext cx="6043315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store.com_w85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powerpointstore.com_w85</Template>
  <TotalTime>362</TotalTime>
  <Words>191</Words>
  <Application>Microsoft Office PowerPoint</Application>
  <PresentationFormat>Экран (4:3)</PresentationFormat>
  <Paragraphs>38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powerpointstore.com_w85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СПАСИБО ЗА 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возникновения теории вероятностей</dc:title>
  <dc:creator>Вера</dc:creator>
  <cp:lastModifiedBy>математика</cp:lastModifiedBy>
  <cp:revision>45</cp:revision>
  <dcterms:created xsi:type="dcterms:W3CDTF">2011-12-18T18:34:48Z</dcterms:created>
  <dcterms:modified xsi:type="dcterms:W3CDTF">2023-03-21T06:59:55Z</dcterms:modified>
</cp:coreProperties>
</file>