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  <p:sldId id="258" r:id="rId7"/>
    <p:sldId id="259" r:id="rId8"/>
    <p:sldId id="260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DA52C-C39F-42CF-9F12-46CD5E157C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D4D8-B6EB-4FCF-90D7-D72C9972E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066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DA52C-C39F-42CF-9F12-46CD5E157C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D4D8-B6EB-4FCF-90D7-D72C9972E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886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DA52C-C39F-42CF-9F12-46CD5E157C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D4D8-B6EB-4FCF-90D7-D72C9972E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282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DA52C-C39F-42CF-9F12-46CD5E157C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D4D8-B6EB-4FCF-90D7-D72C9972E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868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DA52C-C39F-42CF-9F12-46CD5E157C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D4D8-B6EB-4FCF-90D7-D72C9972E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508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DA52C-C39F-42CF-9F12-46CD5E157C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D4D8-B6EB-4FCF-90D7-D72C9972E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638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DA52C-C39F-42CF-9F12-46CD5E157C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D4D8-B6EB-4FCF-90D7-D72C9972E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721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DA52C-C39F-42CF-9F12-46CD5E157C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D4D8-B6EB-4FCF-90D7-D72C9972E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79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DA52C-C39F-42CF-9F12-46CD5E157C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D4D8-B6EB-4FCF-90D7-D72C9972E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096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DA52C-C39F-42CF-9F12-46CD5E157C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D4D8-B6EB-4FCF-90D7-D72C9972E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121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DA52C-C39F-42CF-9F12-46CD5E157C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D4D8-B6EB-4FCF-90D7-D72C9972E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929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5DA52C-C39F-42CF-9F12-46CD5E157CD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FD4D8-B6EB-4FCF-90D7-D72C9972E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160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00" y="-1"/>
            <a:ext cx="9153200" cy="688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Весёлая математика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074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31"/>
            <a:ext cx="9153200" cy="688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8221"/>
            <a:ext cx="7772400" cy="147002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Назови соседа числа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1673842"/>
            <a:ext cx="6400800" cy="17526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1  2  3  4  5  6  7  8  9  10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452320" y="260648"/>
            <a:ext cx="720080" cy="5040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63888" y="2924944"/>
            <a:ext cx="1012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FF0000"/>
                </a:solidFill>
              </a:rPr>
              <a:t>4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39752" y="3102822"/>
            <a:ext cx="1152128" cy="80845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609782" y="3116396"/>
            <a:ext cx="6120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3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600" y="3102822"/>
            <a:ext cx="1398947" cy="844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898723" y="3102822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5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07904" y="4653136"/>
            <a:ext cx="720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chemeClr val="tx2"/>
                </a:solidFill>
              </a:rPr>
              <a:t>8</a:t>
            </a:r>
            <a:endParaRPr lang="ru-RU" sz="7200" dirty="0">
              <a:solidFill>
                <a:schemeClr val="tx2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189929" y="4912276"/>
            <a:ext cx="1296144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462" y="4811181"/>
            <a:ext cx="1390650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548154" y="4892821"/>
            <a:ext cx="378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tx2"/>
                </a:solidFill>
              </a:rPr>
              <a:t>7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50759" y="4831016"/>
            <a:ext cx="4480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tx2"/>
                </a:solidFill>
              </a:rPr>
              <a:t>9</a:t>
            </a:r>
            <a:endParaRPr lang="ru-RU" sz="4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973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5875"/>
            <a:ext cx="91567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Сколько бабочек?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2776"/>
            <a:ext cx="3431951" cy="2785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4619146" y="4293096"/>
            <a:ext cx="1512168" cy="158417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4">
                    <a:lumMod val="75000"/>
                  </a:schemeClr>
                </a:solidFill>
              </a:rPr>
              <a:t>3</a:t>
            </a:r>
            <a:endParaRPr lang="ru-RU" sz="4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547664" y="4837239"/>
            <a:ext cx="1584176" cy="151216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endParaRPr lang="ru-RU" sz="4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5652120" y="1772816"/>
            <a:ext cx="1584176" cy="1656184"/>
            <a:chOff x="5652120" y="1772816"/>
            <a:chExt cx="1584176" cy="1656184"/>
          </a:xfrm>
        </p:grpSpPr>
        <p:sp>
          <p:nvSpPr>
            <p:cNvPr id="4" name="Овал 3"/>
            <p:cNvSpPr/>
            <p:nvPr/>
          </p:nvSpPr>
          <p:spPr>
            <a:xfrm>
              <a:off x="5652120" y="1772816"/>
              <a:ext cx="1584176" cy="1656184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156176" y="2132856"/>
              <a:ext cx="7920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dirty="0">
                  <a:solidFill>
                    <a:schemeClr val="accent4">
                      <a:lumMod val="75000"/>
                    </a:schemeClr>
                  </a:solidFill>
                </a:rPr>
                <a:t>4</a:t>
              </a:r>
            </a:p>
          </p:txBody>
        </p:sp>
      </p:grp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7380312" y="332656"/>
            <a:ext cx="936104" cy="7920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373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7463"/>
            <a:ext cx="91567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Сколько яблок?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368039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4427984" y="1556792"/>
            <a:ext cx="1296144" cy="1296144"/>
            <a:chOff x="4427984" y="1556792"/>
            <a:chExt cx="1296144" cy="1296144"/>
          </a:xfrm>
        </p:grpSpPr>
        <p:sp>
          <p:nvSpPr>
            <p:cNvPr id="4" name="Овал 3"/>
            <p:cNvSpPr/>
            <p:nvPr/>
          </p:nvSpPr>
          <p:spPr>
            <a:xfrm>
              <a:off x="4427984" y="1556792"/>
              <a:ext cx="1296144" cy="1296144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860032" y="1789365"/>
              <a:ext cx="5760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</a:rPr>
                <a:t>5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6804248" y="3212976"/>
            <a:ext cx="1368152" cy="1368152"/>
            <a:chOff x="6804248" y="3212976"/>
            <a:chExt cx="1368152" cy="1368152"/>
          </a:xfrm>
        </p:grpSpPr>
        <p:sp>
          <p:nvSpPr>
            <p:cNvPr id="5" name="Овал 4"/>
            <p:cNvSpPr/>
            <p:nvPr/>
          </p:nvSpPr>
          <p:spPr>
            <a:xfrm>
              <a:off x="6804248" y="3212976"/>
              <a:ext cx="1368152" cy="1368152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236296" y="3481553"/>
              <a:ext cx="5040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</a:rPr>
                <a:t>8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427984" y="4797152"/>
            <a:ext cx="1440160" cy="1440160"/>
            <a:chOff x="4427984" y="4797152"/>
            <a:chExt cx="1440160" cy="1440160"/>
          </a:xfrm>
        </p:grpSpPr>
        <p:sp>
          <p:nvSpPr>
            <p:cNvPr id="6" name="Овал 5"/>
            <p:cNvSpPr/>
            <p:nvPr/>
          </p:nvSpPr>
          <p:spPr>
            <a:xfrm>
              <a:off x="4427984" y="4797152"/>
              <a:ext cx="1440160" cy="144016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860032" y="5101733"/>
              <a:ext cx="5760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</a:rPr>
                <a:t>7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7380312" y="404664"/>
            <a:ext cx="720080" cy="7200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032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7463"/>
            <a:ext cx="91567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Сколько овощей?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24744"/>
            <a:ext cx="3218967" cy="3353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5580112" y="1844824"/>
            <a:ext cx="1584176" cy="1512168"/>
            <a:chOff x="5580112" y="1844824"/>
            <a:chExt cx="1584176" cy="1512168"/>
          </a:xfrm>
        </p:grpSpPr>
        <p:sp>
          <p:nvSpPr>
            <p:cNvPr id="6" name="Овал 5"/>
            <p:cNvSpPr/>
            <p:nvPr/>
          </p:nvSpPr>
          <p:spPr>
            <a:xfrm>
              <a:off x="5580112" y="1844824"/>
              <a:ext cx="1584176" cy="1512168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156176" y="2132856"/>
              <a:ext cx="6480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dirty="0" smtClean="0">
                  <a:solidFill>
                    <a:schemeClr val="accent3">
                      <a:lumMod val="50000"/>
                    </a:schemeClr>
                  </a:solidFill>
                </a:rPr>
                <a:t>8</a:t>
              </a:r>
              <a:endParaRPr lang="ru-RU" sz="4800" b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5436096" y="4365104"/>
            <a:ext cx="1512168" cy="1584176"/>
            <a:chOff x="5436096" y="4365104"/>
            <a:chExt cx="1512168" cy="1584176"/>
          </a:xfrm>
        </p:grpSpPr>
        <p:sp>
          <p:nvSpPr>
            <p:cNvPr id="5" name="Овал 4"/>
            <p:cNvSpPr/>
            <p:nvPr/>
          </p:nvSpPr>
          <p:spPr>
            <a:xfrm>
              <a:off x="5436096" y="4365104"/>
              <a:ext cx="1512168" cy="1584176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868144" y="4725144"/>
              <a:ext cx="6120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dirty="0" smtClean="0">
                  <a:solidFill>
                    <a:schemeClr val="accent3">
                      <a:lumMod val="50000"/>
                    </a:schemeClr>
                  </a:solidFill>
                </a:rPr>
                <a:t>9</a:t>
              </a:r>
              <a:endParaRPr lang="ru-RU" sz="4800" b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1835696" y="4941168"/>
            <a:ext cx="1584176" cy="1440160"/>
            <a:chOff x="1835696" y="4941168"/>
            <a:chExt cx="1584176" cy="1440160"/>
          </a:xfrm>
        </p:grpSpPr>
        <p:sp>
          <p:nvSpPr>
            <p:cNvPr id="4" name="Овал 3"/>
            <p:cNvSpPr/>
            <p:nvPr/>
          </p:nvSpPr>
          <p:spPr>
            <a:xfrm>
              <a:off x="1835696" y="4941168"/>
              <a:ext cx="1584176" cy="144016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339752" y="5229199"/>
              <a:ext cx="7200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dirty="0" smtClean="0">
                  <a:solidFill>
                    <a:schemeClr val="accent3">
                      <a:lumMod val="50000"/>
                    </a:schemeClr>
                  </a:solidFill>
                </a:rPr>
                <a:t>7</a:t>
              </a:r>
              <a:endParaRPr lang="ru-RU" sz="4800" b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7380312" y="260648"/>
            <a:ext cx="792088" cy="7920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434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3200" cy="688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9328" y="188640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Уменьши на 1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14" name="Группа 13"/>
          <p:cNvGrpSpPr/>
          <p:nvPr/>
        </p:nvGrpSpPr>
        <p:grpSpPr>
          <a:xfrm>
            <a:off x="3851920" y="2777329"/>
            <a:ext cx="5083339" cy="4128183"/>
            <a:chOff x="3851920" y="2777329"/>
            <a:chExt cx="5083339" cy="4128183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6026" y="3644464"/>
              <a:ext cx="4529233" cy="32610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1920" y="3644464"/>
              <a:ext cx="1756375" cy="13547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4088" y="4581128"/>
              <a:ext cx="1534363" cy="10320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>
                          <a14:backgroundMark x1="15608" y1="32870" x2="15608" y2="32870"/>
                          <a14:backgroundMark x1="86222" y1="39167" x2="86222" y2="391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804248" y="2777329"/>
              <a:ext cx="1551601" cy="18037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Группа 7"/>
          <p:cNvGrpSpPr/>
          <p:nvPr/>
        </p:nvGrpSpPr>
        <p:grpSpPr>
          <a:xfrm>
            <a:off x="971600" y="1668295"/>
            <a:ext cx="1944216" cy="1152128"/>
            <a:chOff x="971600" y="1668295"/>
            <a:chExt cx="1944216" cy="1152128"/>
          </a:xfrm>
        </p:grpSpPr>
        <p:sp>
          <p:nvSpPr>
            <p:cNvPr id="4" name="Облако 3"/>
            <p:cNvSpPr/>
            <p:nvPr/>
          </p:nvSpPr>
          <p:spPr>
            <a:xfrm>
              <a:off x="971600" y="1668295"/>
              <a:ext cx="1944216" cy="1152128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39652" y="1951971"/>
              <a:ext cx="10081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chemeClr val="tx2"/>
                  </a:solidFill>
                </a:rPr>
                <a:t>4</a:t>
              </a:r>
              <a:endParaRPr lang="ru-RU" sz="32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860032" y="1844824"/>
            <a:ext cx="2038419" cy="1224136"/>
            <a:chOff x="4860032" y="1844824"/>
            <a:chExt cx="2038419" cy="1224136"/>
          </a:xfrm>
        </p:grpSpPr>
        <p:sp>
          <p:nvSpPr>
            <p:cNvPr id="5" name="Облако 4"/>
            <p:cNvSpPr/>
            <p:nvPr/>
          </p:nvSpPr>
          <p:spPr>
            <a:xfrm>
              <a:off x="4860032" y="1844824"/>
              <a:ext cx="2038419" cy="1224136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735225" y="2132855"/>
              <a:ext cx="7920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>
                  <a:solidFill>
                    <a:schemeClr val="tx2"/>
                  </a:solidFill>
                </a:rPr>
                <a:t>2</a:t>
              </a:r>
              <a:endParaRPr lang="ru-RU" sz="32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1547664" y="3679228"/>
            <a:ext cx="1800200" cy="1189932"/>
            <a:chOff x="1547664" y="3679228"/>
            <a:chExt cx="1800200" cy="1189932"/>
          </a:xfrm>
        </p:grpSpPr>
        <p:sp>
          <p:nvSpPr>
            <p:cNvPr id="6" name="Облако 5"/>
            <p:cNvSpPr/>
            <p:nvPr/>
          </p:nvSpPr>
          <p:spPr>
            <a:xfrm>
              <a:off x="1547664" y="3679228"/>
              <a:ext cx="1800200" cy="1189932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95736" y="3933056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>
                  <a:solidFill>
                    <a:schemeClr val="tx2"/>
                  </a:solidFill>
                </a:rPr>
                <a:t>1</a:t>
              </a:r>
              <a:endParaRPr lang="ru-RU" sz="3200" b="1" dirty="0">
                <a:solidFill>
                  <a:schemeClr val="tx2"/>
                </a:solidFill>
              </a:endParaRPr>
            </a:p>
          </p:txBody>
        </p:sp>
      </p:grp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7452320" y="188640"/>
            <a:ext cx="720080" cy="6480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219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00" y="-1"/>
            <a:ext cx="9153200" cy="688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1200" y="116632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Увеличь на 2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86821"/>
            <a:ext cx="4139119" cy="5091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899592" y="1556792"/>
            <a:ext cx="1944216" cy="1224136"/>
            <a:chOff x="899592" y="1556792"/>
            <a:chExt cx="1944216" cy="1224136"/>
          </a:xfrm>
        </p:grpSpPr>
        <p:sp>
          <p:nvSpPr>
            <p:cNvPr id="4" name="Облако 3"/>
            <p:cNvSpPr/>
            <p:nvPr/>
          </p:nvSpPr>
          <p:spPr>
            <a:xfrm>
              <a:off x="899592" y="1556792"/>
              <a:ext cx="1944216" cy="1224136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619672" y="1876472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>
                  <a:solidFill>
                    <a:schemeClr val="tx2"/>
                  </a:solidFill>
                </a:rPr>
                <a:t>5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880756" y="4653136"/>
            <a:ext cx="1944216" cy="1080120"/>
            <a:chOff x="2987824" y="2492896"/>
            <a:chExt cx="1944216" cy="1080120"/>
          </a:xfrm>
        </p:grpSpPr>
        <p:sp>
          <p:nvSpPr>
            <p:cNvPr id="6" name="Облако 5"/>
            <p:cNvSpPr/>
            <p:nvPr/>
          </p:nvSpPr>
          <p:spPr>
            <a:xfrm>
              <a:off x="2987824" y="2492896"/>
              <a:ext cx="1944216" cy="1080120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707904" y="2740568"/>
              <a:ext cx="5760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>
                  <a:solidFill>
                    <a:schemeClr val="tx2"/>
                  </a:solidFill>
                </a:rPr>
                <a:t>9</a:t>
              </a:r>
              <a:endParaRPr lang="ru-RU" sz="32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503513" y="2964376"/>
            <a:ext cx="2160240" cy="1368152"/>
            <a:chOff x="1331640" y="4287432"/>
            <a:chExt cx="2160240" cy="1368152"/>
          </a:xfrm>
        </p:grpSpPr>
        <p:sp>
          <p:nvSpPr>
            <p:cNvPr id="5" name="Облако 4"/>
            <p:cNvSpPr/>
            <p:nvPr/>
          </p:nvSpPr>
          <p:spPr>
            <a:xfrm>
              <a:off x="1331640" y="4287432"/>
              <a:ext cx="2160240" cy="1368152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59551" y="4679120"/>
              <a:ext cx="6480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>
                  <a:solidFill>
                    <a:schemeClr val="tx2"/>
                  </a:solidFill>
                </a:rPr>
                <a:t>6</a:t>
              </a:r>
              <a:endParaRPr lang="ru-RU" sz="3200" b="1" dirty="0">
                <a:solidFill>
                  <a:schemeClr val="tx2"/>
                </a:solidFill>
              </a:endParaRPr>
            </a:p>
          </p:txBody>
        </p:sp>
      </p:grp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7092280" y="188640"/>
            <a:ext cx="864096" cy="6480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12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00" y="-1"/>
            <a:ext cx="9153200" cy="688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Уменьши на 3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07" t="15989" r="14915" b="23823"/>
          <a:stretch/>
        </p:blipFill>
        <p:spPr bwMode="auto">
          <a:xfrm>
            <a:off x="4860032" y="2996952"/>
            <a:ext cx="3218688" cy="3355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092280" y="188640"/>
            <a:ext cx="986440" cy="8640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1475656" y="1844824"/>
            <a:ext cx="1800200" cy="1152128"/>
            <a:chOff x="1475656" y="1844824"/>
            <a:chExt cx="1800200" cy="1152128"/>
          </a:xfrm>
        </p:grpSpPr>
        <p:sp>
          <p:nvSpPr>
            <p:cNvPr id="5" name="Облако 4"/>
            <p:cNvSpPr/>
            <p:nvPr/>
          </p:nvSpPr>
          <p:spPr>
            <a:xfrm>
              <a:off x="1475656" y="1844824"/>
              <a:ext cx="1800200" cy="1152128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195736" y="2060848"/>
              <a:ext cx="5760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chemeClr val="tx2"/>
                  </a:solidFill>
                </a:rPr>
                <a:t>9</a:t>
              </a:r>
              <a:endParaRPr lang="ru-RU" sz="36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915816" y="3444080"/>
            <a:ext cx="1872208" cy="1065040"/>
            <a:chOff x="2915816" y="3444080"/>
            <a:chExt cx="1872208" cy="1065040"/>
          </a:xfrm>
        </p:grpSpPr>
        <p:sp>
          <p:nvSpPr>
            <p:cNvPr id="6" name="Облако 5"/>
            <p:cNvSpPr/>
            <p:nvPr/>
          </p:nvSpPr>
          <p:spPr>
            <a:xfrm>
              <a:off x="2915816" y="3444080"/>
              <a:ext cx="1872208" cy="1065040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563888" y="3645024"/>
              <a:ext cx="6480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chemeClr val="tx2"/>
                  </a:solidFill>
                </a:rPr>
                <a:t>6</a:t>
              </a:r>
              <a:endParaRPr lang="ru-RU" sz="36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115616" y="5013176"/>
            <a:ext cx="2376264" cy="1440160"/>
            <a:chOff x="1115616" y="5013176"/>
            <a:chExt cx="2376264" cy="1440160"/>
          </a:xfrm>
        </p:grpSpPr>
        <p:sp>
          <p:nvSpPr>
            <p:cNvPr id="7" name="Облако 6"/>
            <p:cNvSpPr/>
            <p:nvPr/>
          </p:nvSpPr>
          <p:spPr>
            <a:xfrm>
              <a:off x="1115616" y="5013176"/>
              <a:ext cx="2376264" cy="1440160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012888" y="5301208"/>
              <a:ext cx="7920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chemeClr val="tx2"/>
                  </a:solidFill>
                </a:rPr>
                <a:t>7</a:t>
              </a:r>
              <a:endParaRPr lang="ru-RU" sz="3600" b="1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296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567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060848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</a:rPr>
              <a:t>Молодцы!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6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59</Words>
  <Application>Microsoft Office PowerPoint</Application>
  <PresentationFormat>Экран (4:3)</PresentationFormat>
  <Paragraphs>34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Весёлая математика</vt:lpstr>
      <vt:lpstr>Назови соседа числа</vt:lpstr>
      <vt:lpstr>Сколько бабочек?</vt:lpstr>
      <vt:lpstr>Сколько яблок?</vt:lpstr>
      <vt:lpstr>Сколько овощей?</vt:lpstr>
      <vt:lpstr>Уменьши на 1</vt:lpstr>
      <vt:lpstr>Увеличь на 2</vt:lpstr>
      <vt:lpstr>Уменьши на 3</vt:lpstr>
      <vt:lpstr>Молодцы!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</dc:creator>
  <cp:lastModifiedBy>Мария</cp:lastModifiedBy>
  <cp:revision>10</cp:revision>
  <dcterms:created xsi:type="dcterms:W3CDTF">2023-06-13T05:54:35Z</dcterms:created>
  <dcterms:modified xsi:type="dcterms:W3CDTF">2023-06-13T08:16:15Z</dcterms:modified>
</cp:coreProperties>
</file>