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5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3E323-C060-4912-B3A3-5C8A457B9889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16F28-FC0A-4B3F-BB6C-97BCC768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19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16F28-FC0A-4B3F-BB6C-97BCC768073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944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828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90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493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435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48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07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045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83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897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68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76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FB091-CDE1-475D-937A-F94E1DE9DDC8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D1EB5-EB99-41EE-907A-746F3D544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06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3" y="764704"/>
            <a:ext cx="55446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497743"/>
            <a:ext cx="7772400" cy="1470025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err="1" smtClean="0"/>
              <a:t>Сычёвский</a:t>
            </a:r>
            <a:r>
              <a:rPr lang="ru-RU" dirty="0" smtClean="0"/>
              <a:t> район</a:t>
            </a:r>
            <a:br>
              <a:rPr lang="ru-RU" dirty="0" smtClean="0"/>
            </a:br>
            <a:r>
              <a:rPr lang="ru-RU" dirty="0" smtClean="0"/>
              <a:t>Смоленской области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58039"/>
            <a:ext cx="4536504" cy="4487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5502010" y="2348880"/>
            <a:ext cx="360040" cy="43204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5222125" y="2285727"/>
            <a:ext cx="804933" cy="504820"/>
          </a:xfrm>
          <a:custGeom>
            <a:avLst/>
            <a:gdLst>
              <a:gd name="connsiteX0" fmla="*/ 208857 w 804933"/>
              <a:gd name="connsiteY0" fmla="*/ 138818 h 504820"/>
              <a:gd name="connsiteX1" fmla="*/ 181148 w 804933"/>
              <a:gd name="connsiteY1" fmla="*/ 305073 h 504820"/>
              <a:gd name="connsiteX2" fmla="*/ 291984 w 804933"/>
              <a:gd name="connsiteY2" fmla="*/ 360491 h 504820"/>
              <a:gd name="connsiteX3" fmla="*/ 278130 w 804933"/>
              <a:gd name="connsiteY3" fmla="*/ 305073 h 504820"/>
              <a:gd name="connsiteX4" fmla="*/ 250420 w 804933"/>
              <a:gd name="connsiteY4" fmla="*/ 277364 h 504820"/>
              <a:gd name="connsiteX5" fmla="*/ 195002 w 804933"/>
              <a:gd name="connsiteY5" fmla="*/ 180382 h 504820"/>
              <a:gd name="connsiteX6" fmla="*/ 236566 w 804933"/>
              <a:gd name="connsiteY6" fmla="*/ 138818 h 504820"/>
              <a:gd name="connsiteX7" fmla="*/ 305839 w 804933"/>
              <a:gd name="connsiteY7" fmla="*/ 166528 h 504820"/>
              <a:gd name="connsiteX8" fmla="*/ 347402 w 804933"/>
              <a:gd name="connsiteY8" fmla="*/ 194237 h 504820"/>
              <a:gd name="connsiteX9" fmla="*/ 291984 w 804933"/>
              <a:gd name="connsiteY9" fmla="*/ 180382 h 504820"/>
              <a:gd name="connsiteX10" fmla="*/ 333548 w 804933"/>
              <a:gd name="connsiteY10" fmla="*/ 152673 h 504820"/>
              <a:gd name="connsiteX11" fmla="*/ 278130 w 804933"/>
              <a:gd name="connsiteY11" fmla="*/ 111109 h 504820"/>
              <a:gd name="connsiteX12" fmla="*/ 195002 w 804933"/>
              <a:gd name="connsiteY12" fmla="*/ 273 h 504820"/>
              <a:gd name="connsiteX13" fmla="*/ 319693 w 804933"/>
              <a:gd name="connsiteY13" fmla="*/ 27982 h 504820"/>
              <a:gd name="connsiteX14" fmla="*/ 361257 w 804933"/>
              <a:gd name="connsiteY14" fmla="*/ 55691 h 504820"/>
              <a:gd name="connsiteX15" fmla="*/ 319693 w 804933"/>
              <a:gd name="connsiteY15" fmla="*/ 69546 h 504820"/>
              <a:gd name="connsiteX16" fmla="*/ 236566 w 804933"/>
              <a:gd name="connsiteY16" fmla="*/ 41837 h 504820"/>
              <a:gd name="connsiteX17" fmla="*/ 278130 w 804933"/>
              <a:gd name="connsiteY17" fmla="*/ 55691 h 504820"/>
              <a:gd name="connsiteX18" fmla="*/ 333548 w 804933"/>
              <a:gd name="connsiteY18" fmla="*/ 69546 h 504820"/>
              <a:gd name="connsiteX19" fmla="*/ 416675 w 804933"/>
              <a:gd name="connsiteY19" fmla="*/ 124964 h 504820"/>
              <a:gd name="connsiteX20" fmla="*/ 430530 w 804933"/>
              <a:gd name="connsiteY20" fmla="*/ 180382 h 504820"/>
              <a:gd name="connsiteX21" fmla="*/ 361257 w 804933"/>
              <a:gd name="connsiteY21" fmla="*/ 152673 h 504820"/>
              <a:gd name="connsiteX22" fmla="*/ 278130 w 804933"/>
              <a:gd name="connsiteY22" fmla="*/ 97255 h 504820"/>
              <a:gd name="connsiteX23" fmla="*/ 222711 w 804933"/>
              <a:gd name="connsiteY23" fmla="*/ 55691 h 504820"/>
              <a:gd name="connsiteX24" fmla="*/ 181148 w 804933"/>
              <a:gd name="connsiteY24" fmla="*/ 27982 h 504820"/>
              <a:gd name="connsiteX25" fmla="*/ 222711 w 804933"/>
              <a:gd name="connsiteY25" fmla="*/ 41837 h 504820"/>
              <a:gd name="connsiteX26" fmla="*/ 278130 w 804933"/>
              <a:gd name="connsiteY26" fmla="*/ 69546 h 504820"/>
              <a:gd name="connsiteX27" fmla="*/ 319693 w 804933"/>
              <a:gd name="connsiteY27" fmla="*/ 111109 h 504820"/>
              <a:gd name="connsiteX28" fmla="*/ 333548 w 804933"/>
              <a:gd name="connsiteY28" fmla="*/ 152673 h 504820"/>
              <a:gd name="connsiteX29" fmla="*/ 236566 w 804933"/>
              <a:gd name="connsiteY29" fmla="*/ 138818 h 504820"/>
              <a:gd name="connsiteX30" fmla="*/ 167293 w 804933"/>
              <a:gd name="connsiteY30" fmla="*/ 124964 h 504820"/>
              <a:gd name="connsiteX31" fmla="*/ 264275 w 804933"/>
              <a:gd name="connsiteY31" fmla="*/ 152673 h 504820"/>
              <a:gd name="connsiteX32" fmla="*/ 222711 w 804933"/>
              <a:gd name="connsiteY32" fmla="*/ 124964 h 504820"/>
              <a:gd name="connsiteX33" fmla="*/ 181148 w 804933"/>
              <a:gd name="connsiteY33" fmla="*/ 111109 h 504820"/>
              <a:gd name="connsiteX34" fmla="*/ 167293 w 804933"/>
              <a:gd name="connsiteY34" fmla="*/ 69546 h 504820"/>
              <a:gd name="connsiteX35" fmla="*/ 236566 w 804933"/>
              <a:gd name="connsiteY35" fmla="*/ 152673 h 504820"/>
              <a:gd name="connsiteX36" fmla="*/ 195002 w 804933"/>
              <a:gd name="connsiteY36" fmla="*/ 166528 h 504820"/>
              <a:gd name="connsiteX37" fmla="*/ 42602 w 804933"/>
              <a:gd name="connsiteY37" fmla="*/ 138818 h 504820"/>
              <a:gd name="connsiteX38" fmla="*/ 1039 w 804933"/>
              <a:gd name="connsiteY38" fmla="*/ 152673 h 504820"/>
              <a:gd name="connsiteX39" fmla="*/ 84166 w 804933"/>
              <a:gd name="connsiteY39" fmla="*/ 208091 h 504820"/>
              <a:gd name="connsiteX40" fmla="*/ 153439 w 804933"/>
              <a:gd name="connsiteY40" fmla="*/ 291218 h 504820"/>
              <a:gd name="connsiteX41" fmla="*/ 181148 w 804933"/>
              <a:gd name="connsiteY41" fmla="*/ 318928 h 504820"/>
              <a:gd name="connsiteX42" fmla="*/ 208857 w 804933"/>
              <a:gd name="connsiteY42" fmla="*/ 360491 h 504820"/>
              <a:gd name="connsiteX43" fmla="*/ 305839 w 804933"/>
              <a:gd name="connsiteY43" fmla="*/ 415909 h 504820"/>
              <a:gd name="connsiteX44" fmla="*/ 333548 w 804933"/>
              <a:gd name="connsiteY44" fmla="*/ 471328 h 504820"/>
              <a:gd name="connsiteX45" fmla="*/ 666057 w 804933"/>
              <a:gd name="connsiteY45" fmla="*/ 485182 h 504820"/>
              <a:gd name="connsiteX46" fmla="*/ 679911 w 804933"/>
              <a:gd name="connsiteY46" fmla="*/ 374346 h 504820"/>
              <a:gd name="connsiteX47" fmla="*/ 693766 w 804933"/>
              <a:gd name="connsiteY47" fmla="*/ 291218 h 504820"/>
              <a:gd name="connsiteX48" fmla="*/ 776893 w 804933"/>
              <a:gd name="connsiteY48" fmla="*/ 305073 h 504820"/>
              <a:gd name="connsiteX49" fmla="*/ 804602 w 804933"/>
              <a:gd name="connsiteY49" fmla="*/ 346637 h 504820"/>
              <a:gd name="connsiteX50" fmla="*/ 721475 w 804933"/>
              <a:gd name="connsiteY50" fmla="*/ 374346 h 50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04933" h="504820">
                <a:moveTo>
                  <a:pt x="208857" y="138818"/>
                </a:moveTo>
                <a:cubicBezTo>
                  <a:pt x="187567" y="181399"/>
                  <a:pt x="132425" y="250937"/>
                  <a:pt x="181148" y="305073"/>
                </a:cubicBezTo>
                <a:cubicBezTo>
                  <a:pt x="208780" y="335776"/>
                  <a:pt x="291984" y="360491"/>
                  <a:pt x="291984" y="360491"/>
                </a:cubicBezTo>
                <a:cubicBezTo>
                  <a:pt x="287366" y="342018"/>
                  <a:pt x="286646" y="322104"/>
                  <a:pt x="278130" y="305073"/>
                </a:cubicBezTo>
                <a:cubicBezTo>
                  <a:pt x="272288" y="293390"/>
                  <a:pt x="258580" y="287564"/>
                  <a:pt x="250420" y="277364"/>
                </a:cubicBezTo>
                <a:cubicBezTo>
                  <a:pt x="224311" y="244728"/>
                  <a:pt x="213963" y="218304"/>
                  <a:pt x="195002" y="180382"/>
                </a:cubicBezTo>
                <a:cubicBezTo>
                  <a:pt x="208857" y="166527"/>
                  <a:pt x="217124" y="141248"/>
                  <a:pt x="236566" y="138818"/>
                </a:cubicBezTo>
                <a:cubicBezTo>
                  <a:pt x="261244" y="135733"/>
                  <a:pt x="283595" y="155406"/>
                  <a:pt x="305839" y="166528"/>
                </a:cubicBezTo>
                <a:cubicBezTo>
                  <a:pt x="320732" y="173975"/>
                  <a:pt x="359176" y="182463"/>
                  <a:pt x="347402" y="194237"/>
                </a:cubicBezTo>
                <a:cubicBezTo>
                  <a:pt x="333937" y="207701"/>
                  <a:pt x="310457" y="185000"/>
                  <a:pt x="291984" y="180382"/>
                </a:cubicBezTo>
                <a:cubicBezTo>
                  <a:pt x="188871" y="77269"/>
                  <a:pt x="290858" y="195362"/>
                  <a:pt x="333548" y="152673"/>
                </a:cubicBezTo>
                <a:cubicBezTo>
                  <a:pt x="349876" y="136346"/>
                  <a:pt x="295869" y="125891"/>
                  <a:pt x="278130" y="111109"/>
                </a:cubicBezTo>
                <a:cubicBezTo>
                  <a:pt x="263837" y="99198"/>
                  <a:pt x="163423" y="-6043"/>
                  <a:pt x="195002" y="273"/>
                </a:cubicBezTo>
                <a:cubicBezTo>
                  <a:pt x="282946" y="17862"/>
                  <a:pt x="241430" y="8417"/>
                  <a:pt x="319693" y="27982"/>
                </a:cubicBezTo>
                <a:cubicBezTo>
                  <a:pt x="333548" y="37218"/>
                  <a:pt x="361257" y="39040"/>
                  <a:pt x="361257" y="55691"/>
                </a:cubicBezTo>
                <a:cubicBezTo>
                  <a:pt x="361257" y="70295"/>
                  <a:pt x="334208" y="71159"/>
                  <a:pt x="319693" y="69546"/>
                </a:cubicBezTo>
                <a:cubicBezTo>
                  <a:pt x="290664" y="66321"/>
                  <a:pt x="264275" y="51074"/>
                  <a:pt x="236566" y="41837"/>
                </a:cubicBezTo>
                <a:cubicBezTo>
                  <a:pt x="222711" y="37219"/>
                  <a:pt x="263962" y="52149"/>
                  <a:pt x="278130" y="55691"/>
                </a:cubicBezTo>
                <a:lnTo>
                  <a:pt x="333548" y="69546"/>
                </a:lnTo>
                <a:cubicBezTo>
                  <a:pt x="361257" y="88019"/>
                  <a:pt x="408598" y="92656"/>
                  <a:pt x="416675" y="124964"/>
                </a:cubicBezTo>
                <a:cubicBezTo>
                  <a:pt x="421293" y="143437"/>
                  <a:pt x="447561" y="171867"/>
                  <a:pt x="430530" y="180382"/>
                </a:cubicBezTo>
                <a:cubicBezTo>
                  <a:pt x="408286" y="191504"/>
                  <a:pt x="384348" y="161909"/>
                  <a:pt x="361257" y="152673"/>
                </a:cubicBezTo>
                <a:cubicBezTo>
                  <a:pt x="307339" y="71795"/>
                  <a:pt x="367595" y="141987"/>
                  <a:pt x="278130" y="97255"/>
                </a:cubicBezTo>
                <a:cubicBezTo>
                  <a:pt x="257477" y="86928"/>
                  <a:pt x="241501" y="69113"/>
                  <a:pt x="222711" y="55691"/>
                </a:cubicBezTo>
                <a:cubicBezTo>
                  <a:pt x="209162" y="46013"/>
                  <a:pt x="181148" y="44633"/>
                  <a:pt x="181148" y="27982"/>
                </a:cubicBezTo>
                <a:cubicBezTo>
                  <a:pt x="181148" y="13378"/>
                  <a:pt x="209288" y="36084"/>
                  <a:pt x="222711" y="41837"/>
                </a:cubicBezTo>
                <a:cubicBezTo>
                  <a:pt x="241694" y="49973"/>
                  <a:pt x="259657" y="60310"/>
                  <a:pt x="278130" y="69546"/>
                </a:cubicBezTo>
                <a:cubicBezTo>
                  <a:pt x="291984" y="83400"/>
                  <a:pt x="308825" y="94807"/>
                  <a:pt x="319693" y="111109"/>
                </a:cubicBezTo>
                <a:cubicBezTo>
                  <a:pt x="327794" y="123260"/>
                  <a:pt x="347403" y="148055"/>
                  <a:pt x="333548" y="152673"/>
                </a:cubicBezTo>
                <a:cubicBezTo>
                  <a:pt x="302568" y="163000"/>
                  <a:pt x="268777" y="144187"/>
                  <a:pt x="236566" y="138818"/>
                </a:cubicBezTo>
                <a:cubicBezTo>
                  <a:pt x="213338" y="134947"/>
                  <a:pt x="146231" y="114433"/>
                  <a:pt x="167293" y="124964"/>
                </a:cubicBezTo>
                <a:cubicBezTo>
                  <a:pt x="197364" y="140000"/>
                  <a:pt x="231948" y="143437"/>
                  <a:pt x="264275" y="152673"/>
                </a:cubicBezTo>
                <a:cubicBezTo>
                  <a:pt x="250420" y="143437"/>
                  <a:pt x="237604" y="132411"/>
                  <a:pt x="222711" y="124964"/>
                </a:cubicBezTo>
                <a:cubicBezTo>
                  <a:pt x="209649" y="118433"/>
                  <a:pt x="191474" y="121435"/>
                  <a:pt x="181148" y="111109"/>
                </a:cubicBezTo>
                <a:cubicBezTo>
                  <a:pt x="170822" y="100783"/>
                  <a:pt x="156967" y="59219"/>
                  <a:pt x="167293" y="69546"/>
                </a:cubicBezTo>
                <a:cubicBezTo>
                  <a:pt x="307883" y="210146"/>
                  <a:pt x="92813" y="56839"/>
                  <a:pt x="236566" y="152673"/>
                </a:cubicBezTo>
                <a:cubicBezTo>
                  <a:pt x="222711" y="157291"/>
                  <a:pt x="209606" y="166528"/>
                  <a:pt x="195002" y="166528"/>
                </a:cubicBezTo>
                <a:cubicBezTo>
                  <a:pt x="177277" y="166528"/>
                  <a:pt x="65124" y="143323"/>
                  <a:pt x="42602" y="138818"/>
                </a:cubicBezTo>
                <a:cubicBezTo>
                  <a:pt x="28748" y="143436"/>
                  <a:pt x="-6475" y="140150"/>
                  <a:pt x="1039" y="152673"/>
                </a:cubicBezTo>
                <a:cubicBezTo>
                  <a:pt x="18173" y="181229"/>
                  <a:pt x="60618" y="184543"/>
                  <a:pt x="84166" y="208091"/>
                </a:cubicBezTo>
                <a:cubicBezTo>
                  <a:pt x="182892" y="306817"/>
                  <a:pt x="76289" y="194780"/>
                  <a:pt x="153439" y="291218"/>
                </a:cubicBezTo>
                <a:cubicBezTo>
                  <a:pt x="161599" y="301418"/>
                  <a:pt x="172988" y="308728"/>
                  <a:pt x="181148" y="318928"/>
                </a:cubicBezTo>
                <a:cubicBezTo>
                  <a:pt x="191550" y="331930"/>
                  <a:pt x="197083" y="348717"/>
                  <a:pt x="208857" y="360491"/>
                </a:cubicBezTo>
                <a:cubicBezTo>
                  <a:pt x="250797" y="402431"/>
                  <a:pt x="258282" y="400058"/>
                  <a:pt x="305839" y="415909"/>
                </a:cubicBezTo>
                <a:cubicBezTo>
                  <a:pt x="315075" y="434382"/>
                  <a:pt x="313766" y="465393"/>
                  <a:pt x="333548" y="471328"/>
                </a:cubicBezTo>
                <a:cubicBezTo>
                  <a:pt x="498609" y="520847"/>
                  <a:pt x="538127" y="506504"/>
                  <a:pt x="666057" y="485182"/>
                </a:cubicBezTo>
                <a:cubicBezTo>
                  <a:pt x="670675" y="448237"/>
                  <a:pt x="674646" y="411205"/>
                  <a:pt x="679911" y="374346"/>
                </a:cubicBezTo>
                <a:cubicBezTo>
                  <a:pt x="683884" y="346537"/>
                  <a:pt x="670907" y="307546"/>
                  <a:pt x="693766" y="291218"/>
                </a:cubicBezTo>
                <a:cubicBezTo>
                  <a:pt x="716625" y="274890"/>
                  <a:pt x="749184" y="300455"/>
                  <a:pt x="776893" y="305073"/>
                </a:cubicBezTo>
                <a:cubicBezTo>
                  <a:pt x="786129" y="318928"/>
                  <a:pt x="807867" y="330309"/>
                  <a:pt x="804602" y="346637"/>
                </a:cubicBezTo>
                <a:cubicBezTo>
                  <a:pt x="797523" y="382031"/>
                  <a:pt x="741405" y="374346"/>
                  <a:pt x="721475" y="374346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5221450" y="2249699"/>
            <a:ext cx="799909" cy="565221"/>
          </a:xfrm>
          <a:custGeom>
            <a:avLst/>
            <a:gdLst>
              <a:gd name="connsiteX0" fmla="*/ 700379 w 799909"/>
              <a:gd name="connsiteY0" fmla="*/ 301187 h 565221"/>
              <a:gd name="connsiteX1" fmla="*/ 649579 w 799909"/>
              <a:gd name="connsiteY1" fmla="*/ 105244 h 565221"/>
              <a:gd name="connsiteX2" fmla="*/ 417350 w 799909"/>
              <a:gd name="connsiteY2" fmla="*/ 148787 h 565221"/>
              <a:gd name="connsiteX3" fmla="*/ 192379 w 799909"/>
              <a:gd name="connsiteY3" fmla="*/ 7272 h 565221"/>
              <a:gd name="connsiteX4" fmla="*/ 105293 w 799909"/>
              <a:gd name="connsiteY4" fmla="*/ 166930 h 565221"/>
              <a:gd name="connsiteX5" fmla="*/ 286721 w 799909"/>
              <a:gd name="connsiteY5" fmla="*/ 384644 h 565221"/>
              <a:gd name="connsiteX6" fmla="*/ 439121 w 799909"/>
              <a:gd name="connsiteY6" fmla="*/ 562444 h 565221"/>
              <a:gd name="connsiteX7" fmla="*/ 653207 w 799909"/>
              <a:gd name="connsiteY7" fmla="*/ 497130 h 565221"/>
              <a:gd name="connsiteX8" fmla="*/ 707636 w 799909"/>
              <a:gd name="connsiteY8" fmla="*/ 551558 h 565221"/>
              <a:gd name="connsiteX9" fmla="*/ 798350 w 799909"/>
              <a:gd name="connsiteY9" fmla="*/ 478987 h 565221"/>
              <a:gd name="connsiteX10" fmla="*/ 758436 w 799909"/>
              <a:gd name="connsiteY10" fmla="*/ 286672 h 565221"/>
              <a:gd name="connsiteX11" fmla="*/ 674979 w 799909"/>
              <a:gd name="connsiteY11" fmla="*/ 127015 h 565221"/>
              <a:gd name="connsiteX12" fmla="*/ 395579 w 799909"/>
              <a:gd name="connsiteY12" fmla="*/ 90730 h 565221"/>
              <a:gd name="connsiteX13" fmla="*/ 417350 w 799909"/>
              <a:gd name="connsiteY13" fmla="*/ 15 h 565221"/>
              <a:gd name="connsiteX14" fmla="*/ 493550 w 799909"/>
              <a:gd name="connsiteY14" fmla="*/ 97987 h 565221"/>
              <a:gd name="connsiteX15" fmla="*/ 283093 w 799909"/>
              <a:gd name="connsiteY15" fmla="*/ 32672 h 565221"/>
              <a:gd name="connsiteX16" fmla="*/ 43607 w 799909"/>
              <a:gd name="connsiteY16" fmla="*/ 243130 h 565221"/>
              <a:gd name="connsiteX17" fmla="*/ 64 w 799909"/>
              <a:gd name="connsiteY17" fmla="*/ 181444 h 565221"/>
              <a:gd name="connsiteX18" fmla="*/ 134321 w 799909"/>
              <a:gd name="connsiteY18" fmla="*/ 373758 h 565221"/>
              <a:gd name="connsiteX19" fmla="*/ 337521 w 799909"/>
              <a:gd name="connsiteY19" fmla="*/ 511644 h 565221"/>
              <a:gd name="connsiteX20" fmla="*/ 388321 w 799909"/>
              <a:gd name="connsiteY20" fmla="*/ 500758 h 565221"/>
              <a:gd name="connsiteX21" fmla="*/ 413721 w 799909"/>
              <a:gd name="connsiteY21" fmla="*/ 337472 h 565221"/>
              <a:gd name="connsiteX22" fmla="*/ 413721 w 799909"/>
              <a:gd name="connsiteY22" fmla="*/ 322958 h 565221"/>
              <a:gd name="connsiteX23" fmla="*/ 540721 w 799909"/>
              <a:gd name="connsiteY23" fmla="*/ 362872 h 565221"/>
              <a:gd name="connsiteX24" fmla="*/ 544350 w 799909"/>
              <a:gd name="connsiteY24" fmla="*/ 362872 h 565221"/>
              <a:gd name="connsiteX25" fmla="*/ 533464 w 799909"/>
              <a:gd name="connsiteY25" fmla="*/ 370130 h 565221"/>
              <a:gd name="connsiteX26" fmla="*/ 555236 w 799909"/>
              <a:gd name="connsiteY26" fmla="*/ 330215 h 565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99909" h="565221">
                <a:moveTo>
                  <a:pt x="700379" y="301187"/>
                </a:moveTo>
                <a:cubicBezTo>
                  <a:pt x="698565" y="215915"/>
                  <a:pt x="696751" y="130644"/>
                  <a:pt x="649579" y="105244"/>
                </a:cubicBezTo>
                <a:cubicBezTo>
                  <a:pt x="602407" y="79844"/>
                  <a:pt x="493550" y="165116"/>
                  <a:pt x="417350" y="148787"/>
                </a:cubicBezTo>
                <a:cubicBezTo>
                  <a:pt x="341150" y="132458"/>
                  <a:pt x="244388" y="4248"/>
                  <a:pt x="192379" y="7272"/>
                </a:cubicBezTo>
                <a:cubicBezTo>
                  <a:pt x="140370" y="10296"/>
                  <a:pt x="89569" y="104035"/>
                  <a:pt x="105293" y="166930"/>
                </a:cubicBezTo>
                <a:cubicBezTo>
                  <a:pt x="121017" y="229825"/>
                  <a:pt x="231083" y="318725"/>
                  <a:pt x="286721" y="384644"/>
                </a:cubicBezTo>
                <a:cubicBezTo>
                  <a:pt x="342359" y="450563"/>
                  <a:pt x="378040" y="543696"/>
                  <a:pt x="439121" y="562444"/>
                </a:cubicBezTo>
                <a:cubicBezTo>
                  <a:pt x="500202" y="581192"/>
                  <a:pt x="608455" y="498944"/>
                  <a:pt x="653207" y="497130"/>
                </a:cubicBezTo>
                <a:cubicBezTo>
                  <a:pt x="697959" y="495316"/>
                  <a:pt x="683446" y="554582"/>
                  <a:pt x="707636" y="551558"/>
                </a:cubicBezTo>
                <a:cubicBezTo>
                  <a:pt x="731826" y="548534"/>
                  <a:pt x="789883" y="523135"/>
                  <a:pt x="798350" y="478987"/>
                </a:cubicBezTo>
                <a:cubicBezTo>
                  <a:pt x="806817" y="434839"/>
                  <a:pt x="778998" y="345334"/>
                  <a:pt x="758436" y="286672"/>
                </a:cubicBezTo>
                <a:cubicBezTo>
                  <a:pt x="737874" y="228010"/>
                  <a:pt x="735455" y="159672"/>
                  <a:pt x="674979" y="127015"/>
                </a:cubicBezTo>
                <a:cubicBezTo>
                  <a:pt x="614503" y="94358"/>
                  <a:pt x="438517" y="111897"/>
                  <a:pt x="395579" y="90730"/>
                </a:cubicBezTo>
                <a:cubicBezTo>
                  <a:pt x="352641" y="69563"/>
                  <a:pt x="401021" y="-1195"/>
                  <a:pt x="417350" y="15"/>
                </a:cubicBezTo>
                <a:cubicBezTo>
                  <a:pt x="433678" y="1224"/>
                  <a:pt x="515926" y="92544"/>
                  <a:pt x="493550" y="97987"/>
                </a:cubicBezTo>
                <a:cubicBezTo>
                  <a:pt x="471174" y="103430"/>
                  <a:pt x="358083" y="8482"/>
                  <a:pt x="283093" y="32672"/>
                </a:cubicBezTo>
                <a:cubicBezTo>
                  <a:pt x="208103" y="56862"/>
                  <a:pt x="90779" y="218335"/>
                  <a:pt x="43607" y="243130"/>
                </a:cubicBezTo>
                <a:cubicBezTo>
                  <a:pt x="-3565" y="267925"/>
                  <a:pt x="64" y="181444"/>
                  <a:pt x="64" y="181444"/>
                </a:cubicBezTo>
                <a:cubicBezTo>
                  <a:pt x="15183" y="203215"/>
                  <a:pt x="78078" y="318725"/>
                  <a:pt x="134321" y="373758"/>
                </a:cubicBezTo>
                <a:cubicBezTo>
                  <a:pt x="190564" y="428791"/>
                  <a:pt x="295188" y="490477"/>
                  <a:pt x="337521" y="511644"/>
                </a:cubicBezTo>
                <a:cubicBezTo>
                  <a:pt x="379854" y="532811"/>
                  <a:pt x="375621" y="529787"/>
                  <a:pt x="388321" y="500758"/>
                </a:cubicBezTo>
                <a:cubicBezTo>
                  <a:pt x="401021" y="471729"/>
                  <a:pt x="409488" y="367105"/>
                  <a:pt x="413721" y="337472"/>
                </a:cubicBezTo>
                <a:cubicBezTo>
                  <a:pt x="417954" y="307839"/>
                  <a:pt x="392554" y="318725"/>
                  <a:pt x="413721" y="322958"/>
                </a:cubicBezTo>
                <a:cubicBezTo>
                  <a:pt x="434888" y="327191"/>
                  <a:pt x="518949" y="356220"/>
                  <a:pt x="540721" y="362872"/>
                </a:cubicBezTo>
                <a:cubicBezTo>
                  <a:pt x="562492" y="369524"/>
                  <a:pt x="545559" y="361662"/>
                  <a:pt x="544350" y="362872"/>
                </a:cubicBezTo>
                <a:cubicBezTo>
                  <a:pt x="543141" y="364082"/>
                  <a:pt x="531650" y="375573"/>
                  <a:pt x="533464" y="370130"/>
                </a:cubicBezTo>
                <a:cubicBezTo>
                  <a:pt x="535278" y="364687"/>
                  <a:pt x="545257" y="347451"/>
                  <a:pt x="555236" y="330215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64088" y="2348880"/>
            <a:ext cx="504056" cy="3600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304472" y="2253343"/>
            <a:ext cx="718996" cy="589212"/>
          </a:xfrm>
          <a:custGeom>
            <a:avLst/>
            <a:gdLst>
              <a:gd name="connsiteX0" fmla="*/ 435928 w 718996"/>
              <a:gd name="connsiteY0" fmla="*/ 261257 h 589212"/>
              <a:gd name="connsiteX1" fmla="*/ 425042 w 718996"/>
              <a:gd name="connsiteY1" fmla="*/ 243114 h 589212"/>
              <a:gd name="connsiteX2" fmla="*/ 403271 w 718996"/>
              <a:gd name="connsiteY2" fmla="*/ 214086 h 589212"/>
              <a:gd name="connsiteX3" fmla="*/ 388757 w 718996"/>
              <a:gd name="connsiteY3" fmla="*/ 185057 h 589212"/>
              <a:gd name="connsiteX4" fmla="*/ 381499 w 718996"/>
              <a:gd name="connsiteY4" fmla="*/ 170543 h 589212"/>
              <a:gd name="connsiteX5" fmla="*/ 356099 w 718996"/>
              <a:gd name="connsiteY5" fmla="*/ 159657 h 589212"/>
              <a:gd name="connsiteX6" fmla="*/ 334328 w 718996"/>
              <a:gd name="connsiteY6" fmla="*/ 152400 h 589212"/>
              <a:gd name="connsiteX7" fmla="*/ 312557 w 718996"/>
              <a:gd name="connsiteY7" fmla="*/ 156028 h 589212"/>
              <a:gd name="connsiteX8" fmla="*/ 308928 w 718996"/>
              <a:gd name="connsiteY8" fmla="*/ 170543 h 589212"/>
              <a:gd name="connsiteX9" fmla="*/ 294414 w 718996"/>
              <a:gd name="connsiteY9" fmla="*/ 214086 h 589212"/>
              <a:gd name="connsiteX10" fmla="*/ 287157 w 718996"/>
              <a:gd name="connsiteY10" fmla="*/ 206828 h 589212"/>
              <a:gd name="connsiteX11" fmla="*/ 272642 w 718996"/>
              <a:gd name="connsiteY11" fmla="*/ 181428 h 589212"/>
              <a:gd name="connsiteX12" fmla="*/ 254499 w 718996"/>
              <a:gd name="connsiteY12" fmla="*/ 163286 h 589212"/>
              <a:gd name="connsiteX13" fmla="*/ 239985 w 718996"/>
              <a:gd name="connsiteY13" fmla="*/ 137886 h 589212"/>
              <a:gd name="connsiteX14" fmla="*/ 225471 w 718996"/>
              <a:gd name="connsiteY14" fmla="*/ 119743 h 589212"/>
              <a:gd name="connsiteX15" fmla="*/ 218214 w 718996"/>
              <a:gd name="connsiteY15" fmla="*/ 101600 h 589212"/>
              <a:gd name="connsiteX16" fmla="*/ 221842 w 718996"/>
              <a:gd name="connsiteY16" fmla="*/ 76200 h 589212"/>
              <a:gd name="connsiteX17" fmla="*/ 287157 w 718996"/>
              <a:gd name="connsiteY17" fmla="*/ 83457 h 589212"/>
              <a:gd name="connsiteX18" fmla="*/ 272642 w 718996"/>
              <a:gd name="connsiteY18" fmla="*/ 76200 h 589212"/>
              <a:gd name="connsiteX19" fmla="*/ 258128 w 718996"/>
              <a:gd name="connsiteY19" fmla="*/ 72571 h 589212"/>
              <a:gd name="connsiteX20" fmla="*/ 265385 w 718996"/>
              <a:gd name="connsiteY20" fmla="*/ 36286 h 589212"/>
              <a:gd name="connsiteX21" fmla="*/ 269014 w 718996"/>
              <a:gd name="connsiteY21" fmla="*/ 25400 h 589212"/>
              <a:gd name="connsiteX22" fmla="*/ 290785 w 718996"/>
              <a:gd name="connsiteY22" fmla="*/ 21771 h 589212"/>
              <a:gd name="connsiteX23" fmla="*/ 301671 w 718996"/>
              <a:gd name="connsiteY23" fmla="*/ 14514 h 589212"/>
              <a:gd name="connsiteX24" fmla="*/ 308928 w 718996"/>
              <a:gd name="connsiteY24" fmla="*/ 3628 h 589212"/>
              <a:gd name="connsiteX25" fmla="*/ 319814 w 718996"/>
              <a:gd name="connsiteY25" fmla="*/ 0 h 589212"/>
              <a:gd name="connsiteX26" fmla="*/ 352471 w 718996"/>
              <a:gd name="connsiteY26" fmla="*/ 3628 h 589212"/>
              <a:gd name="connsiteX27" fmla="*/ 370614 w 718996"/>
              <a:gd name="connsiteY27" fmla="*/ 7257 h 589212"/>
              <a:gd name="connsiteX28" fmla="*/ 377871 w 718996"/>
              <a:gd name="connsiteY28" fmla="*/ 18143 h 589212"/>
              <a:gd name="connsiteX29" fmla="*/ 388757 w 718996"/>
              <a:gd name="connsiteY29" fmla="*/ 25400 h 589212"/>
              <a:gd name="connsiteX30" fmla="*/ 410528 w 718996"/>
              <a:gd name="connsiteY30" fmla="*/ 39914 h 589212"/>
              <a:gd name="connsiteX31" fmla="*/ 414157 w 718996"/>
              <a:gd name="connsiteY31" fmla="*/ 50800 h 589212"/>
              <a:gd name="connsiteX32" fmla="*/ 479471 w 718996"/>
              <a:gd name="connsiteY32" fmla="*/ 76200 h 589212"/>
              <a:gd name="connsiteX33" fmla="*/ 468585 w 718996"/>
              <a:gd name="connsiteY33" fmla="*/ 83457 h 589212"/>
              <a:gd name="connsiteX34" fmla="*/ 479471 w 718996"/>
              <a:gd name="connsiteY34" fmla="*/ 123371 h 589212"/>
              <a:gd name="connsiteX35" fmla="*/ 530271 w 718996"/>
              <a:gd name="connsiteY35" fmla="*/ 119743 h 589212"/>
              <a:gd name="connsiteX36" fmla="*/ 552042 w 718996"/>
              <a:gd name="connsiteY36" fmla="*/ 79828 h 589212"/>
              <a:gd name="connsiteX37" fmla="*/ 562928 w 718996"/>
              <a:gd name="connsiteY37" fmla="*/ 101600 h 589212"/>
              <a:gd name="connsiteX38" fmla="*/ 573814 w 718996"/>
              <a:gd name="connsiteY38" fmla="*/ 112486 h 589212"/>
              <a:gd name="connsiteX39" fmla="*/ 602842 w 718996"/>
              <a:gd name="connsiteY39" fmla="*/ 145143 h 589212"/>
              <a:gd name="connsiteX40" fmla="*/ 613728 w 718996"/>
              <a:gd name="connsiteY40" fmla="*/ 148771 h 589212"/>
              <a:gd name="connsiteX41" fmla="*/ 624614 w 718996"/>
              <a:gd name="connsiteY41" fmla="*/ 159657 h 589212"/>
              <a:gd name="connsiteX42" fmla="*/ 642757 w 718996"/>
              <a:gd name="connsiteY42" fmla="*/ 174171 h 589212"/>
              <a:gd name="connsiteX43" fmla="*/ 650014 w 718996"/>
              <a:gd name="connsiteY43" fmla="*/ 185057 h 589212"/>
              <a:gd name="connsiteX44" fmla="*/ 664528 w 718996"/>
              <a:gd name="connsiteY44" fmla="*/ 206828 h 589212"/>
              <a:gd name="connsiteX45" fmla="*/ 668157 w 718996"/>
              <a:gd name="connsiteY45" fmla="*/ 221343 h 589212"/>
              <a:gd name="connsiteX46" fmla="*/ 679042 w 718996"/>
              <a:gd name="connsiteY46" fmla="*/ 243114 h 589212"/>
              <a:gd name="connsiteX47" fmla="*/ 686299 w 718996"/>
              <a:gd name="connsiteY47" fmla="*/ 293914 h 589212"/>
              <a:gd name="connsiteX48" fmla="*/ 700814 w 718996"/>
              <a:gd name="connsiteY48" fmla="*/ 315686 h 589212"/>
              <a:gd name="connsiteX49" fmla="*/ 704442 w 718996"/>
              <a:gd name="connsiteY49" fmla="*/ 341086 h 589212"/>
              <a:gd name="connsiteX50" fmla="*/ 708071 w 718996"/>
              <a:gd name="connsiteY50" fmla="*/ 351971 h 589212"/>
              <a:gd name="connsiteX51" fmla="*/ 715328 w 718996"/>
              <a:gd name="connsiteY51" fmla="*/ 391886 h 589212"/>
              <a:gd name="connsiteX52" fmla="*/ 715328 w 718996"/>
              <a:gd name="connsiteY52" fmla="*/ 464457 h 589212"/>
              <a:gd name="connsiteX53" fmla="*/ 704442 w 718996"/>
              <a:gd name="connsiteY53" fmla="*/ 471714 h 589212"/>
              <a:gd name="connsiteX54" fmla="*/ 686299 w 718996"/>
              <a:gd name="connsiteY54" fmla="*/ 489857 h 589212"/>
              <a:gd name="connsiteX55" fmla="*/ 660899 w 718996"/>
              <a:gd name="connsiteY55" fmla="*/ 515257 h 589212"/>
              <a:gd name="connsiteX56" fmla="*/ 650014 w 718996"/>
              <a:gd name="connsiteY56" fmla="*/ 522514 h 589212"/>
              <a:gd name="connsiteX57" fmla="*/ 523014 w 718996"/>
              <a:gd name="connsiteY57" fmla="*/ 533400 h 589212"/>
              <a:gd name="connsiteX58" fmla="*/ 512128 w 718996"/>
              <a:gd name="connsiteY58" fmla="*/ 537028 h 589212"/>
              <a:gd name="connsiteX59" fmla="*/ 464957 w 718996"/>
              <a:gd name="connsiteY59" fmla="*/ 544286 h 589212"/>
              <a:gd name="connsiteX60" fmla="*/ 457699 w 718996"/>
              <a:gd name="connsiteY60" fmla="*/ 551543 h 589212"/>
              <a:gd name="connsiteX61" fmla="*/ 443185 w 718996"/>
              <a:gd name="connsiteY61" fmla="*/ 569686 h 589212"/>
              <a:gd name="connsiteX62" fmla="*/ 377871 w 718996"/>
              <a:gd name="connsiteY62" fmla="*/ 576943 h 589212"/>
              <a:gd name="connsiteX63" fmla="*/ 374242 w 718996"/>
              <a:gd name="connsiteY63" fmla="*/ 566057 h 589212"/>
              <a:gd name="connsiteX64" fmla="*/ 363357 w 718996"/>
              <a:gd name="connsiteY64" fmla="*/ 562428 h 589212"/>
              <a:gd name="connsiteX65" fmla="*/ 341585 w 718996"/>
              <a:gd name="connsiteY65" fmla="*/ 547914 h 589212"/>
              <a:gd name="connsiteX66" fmla="*/ 330699 w 718996"/>
              <a:gd name="connsiteY66" fmla="*/ 540657 h 589212"/>
              <a:gd name="connsiteX67" fmla="*/ 319814 w 718996"/>
              <a:gd name="connsiteY67" fmla="*/ 533400 h 589212"/>
              <a:gd name="connsiteX68" fmla="*/ 279899 w 718996"/>
              <a:gd name="connsiteY68" fmla="*/ 529771 h 589212"/>
              <a:gd name="connsiteX69" fmla="*/ 265385 w 718996"/>
              <a:gd name="connsiteY69" fmla="*/ 522514 h 589212"/>
              <a:gd name="connsiteX70" fmla="*/ 229099 w 718996"/>
              <a:gd name="connsiteY70" fmla="*/ 511628 h 589212"/>
              <a:gd name="connsiteX71" fmla="*/ 203699 w 718996"/>
              <a:gd name="connsiteY71" fmla="*/ 478971 h 589212"/>
              <a:gd name="connsiteX72" fmla="*/ 192814 w 718996"/>
              <a:gd name="connsiteY72" fmla="*/ 475343 h 589212"/>
              <a:gd name="connsiteX73" fmla="*/ 181928 w 718996"/>
              <a:gd name="connsiteY73" fmla="*/ 464457 h 589212"/>
              <a:gd name="connsiteX74" fmla="*/ 178299 w 718996"/>
              <a:gd name="connsiteY74" fmla="*/ 449943 h 589212"/>
              <a:gd name="connsiteX75" fmla="*/ 174671 w 718996"/>
              <a:gd name="connsiteY75" fmla="*/ 439057 h 589212"/>
              <a:gd name="connsiteX76" fmla="*/ 167414 w 718996"/>
              <a:gd name="connsiteY76" fmla="*/ 410028 h 589212"/>
              <a:gd name="connsiteX77" fmla="*/ 156528 w 718996"/>
              <a:gd name="connsiteY77" fmla="*/ 395514 h 589212"/>
              <a:gd name="connsiteX78" fmla="*/ 149271 w 718996"/>
              <a:gd name="connsiteY78" fmla="*/ 384628 h 589212"/>
              <a:gd name="connsiteX79" fmla="*/ 131128 w 718996"/>
              <a:gd name="connsiteY79" fmla="*/ 362857 h 589212"/>
              <a:gd name="connsiteX80" fmla="*/ 123871 w 718996"/>
              <a:gd name="connsiteY80" fmla="*/ 341086 h 589212"/>
              <a:gd name="connsiteX81" fmla="*/ 116614 w 718996"/>
              <a:gd name="connsiteY81" fmla="*/ 319314 h 589212"/>
              <a:gd name="connsiteX82" fmla="*/ 112985 w 718996"/>
              <a:gd name="connsiteY82" fmla="*/ 304800 h 589212"/>
              <a:gd name="connsiteX83" fmla="*/ 105728 w 718996"/>
              <a:gd name="connsiteY83" fmla="*/ 293914 h 589212"/>
              <a:gd name="connsiteX84" fmla="*/ 98471 w 718996"/>
              <a:gd name="connsiteY84" fmla="*/ 272143 h 589212"/>
              <a:gd name="connsiteX85" fmla="*/ 91214 w 718996"/>
              <a:gd name="connsiteY85" fmla="*/ 257628 h 589212"/>
              <a:gd name="connsiteX86" fmla="*/ 83957 w 718996"/>
              <a:gd name="connsiteY86" fmla="*/ 246743 h 589212"/>
              <a:gd name="connsiteX87" fmla="*/ 54928 w 718996"/>
              <a:gd name="connsiteY87" fmla="*/ 217714 h 589212"/>
              <a:gd name="connsiteX88" fmla="*/ 33157 w 718996"/>
              <a:gd name="connsiteY88" fmla="*/ 210457 h 589212"/>
              <a:gd name="connsiteX89" fmla="*/ 18642 w 718996"/>
              <a:gd name="connsiteY89" fmla="*/ 199571 h 589212"/>
              <a:gd name="connsiteX90" fmla="*/ 7757 w 718996"/>
              <a:gd name="connsiteY90" fmla="*/ 192314 h 589212"/>
              <a:gd name="connsiteX91" fmla="*/ 499 w 718996"/>
              <a:gd name="connsiteY91" fmla="*/ 185057 h 589212"/>
              <a:gd name="connsiteX92" fmla="*/ 11385 w 718996"/>
              <a:gd name="connsiteY92" fmla="*/ 188686 h 589212"/>
              <a:gd name="connsiteX93" fmla="*/ 15014 w 718996"/>
              <a:gd name="connsiteY93" fmla="*/ 166914 h 589212"/>
              <a:gd name="connsiteX94" fmla="*/ 25899 w 718996"/>
              <a:gd name="connsiteY94" fmla="*/ 141514 h 589212"/>
              <a:gd name="connsiteX95" fmla="*/ 29528 w 718996"/>
              <a:gd name="connsiteY95" fmla="*/ 130628 h 589212"/>
              <a:gd name="connsiteX96" fmla="*/ 25899 w 718996"/>
              <a:gd name="connsiteY96" fmla="*/ 105228 h 589212"/>
              <a:gd name="connsiteX97" fmla="*/ 15014 w 718996"/>
              <a:gd name="connsiteY97" fmla="*/ 94343 h 589212"/>
              <a:gd name="connsiteX98" fmla="*/ 7757 w 718996"/>
              <a:gd name="connsiteY98" fmla="*/ 83457 h 589212"/>
              <a:gd name="connsiteX99" fmla="*/ 36785 w 718996"/>
              <a:gd name="connsiteY99" fmla="*/ 68943 h 589212"/>
              <a:gd name="connsiteX100" fmla="*/ 51299 w 718996"/>
              <a:gd name="connsiteY100" fmla="*/ 61686 h 589212"/>
              <a:gd name="connsiteX101" fmla="*/ 91214 w 718996"/>
              <a:gd name="connsiteY101" fmla="*/ 50800 h 589212"/>
              <a:gd name="connsiteX102" fmla="*/ 87585 w 718996"/>
              <a:gd name="connsiteY102" fmla="*/ 25400 h 589212"/>
              <a:gd name="connsiteX103" fmla="*/ 83957 w 718996"/>
              <a:gd name="connsiteY103" fmla="*/ 14514 h 589212"/>
              <a:gd name="connsiteX104" fmla="*/ 87585 w 718996"/>
              <a:gd name="connsiteY104" fmla="*/ 3628 h 589212"/>
              <a:gd name="connsiteX105" fmla="*/ 214585 w 718996"/>
              <a:gd name="connsiteY105" fmla="*/ 14514 h 589212"/>
              <a:gd name="connsiteX106" fmla="*/ 218214 w 718996"/>
              <a:gd name="connsiteY106" fmla="*/ 25400 h 589212"/>
              <a:gd name="connsiteX107" fmla="*/ 236357 w 718996"/>
              <a:gd name="connsiteY107" fmla="*/ 43543 h 589212"/>
              <a:gd name="connsiteX108" fmla="*/ 261757 w 718996"/>
              <a:gd name="connsiteY108" fmla="*/ 39914 h 58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718996" h="589212">
                <a:moveTo>
                  <a:pt x="435928" y="261257"/>
                </a:moveTo>
                <a:cubicBezTo>
                  <a:pt x="432299" y="255209"/>
                  <a:pt x="429057" y="248913"/>
                  <a:pt x="425042" y="243114"/>
                </a:cubicBezTo>
                <a:cubicBezTo>
                  <a:pt x="418157" y="233170"/>
                  <a:pt x="409681" y="224343"/>
                  <a:pt x="403271" y="214086"/>
                </a:cubicBezTo>
                <a:cubicBezTo>
                  <a:pt x="397537" y="204912"/>
                  <a:pt x="393595" y="194733"/>
                  <a:pt x="388757" y="185057"/>
                </a:cubicBezTo>
                <a:cubicBezTo>
                  <a:pt x="386338" y="180219"/>
                  <a:pt x="386631" y="172254"/>
                  <a:pt x="381499" y="170543"/>
                </a:cubicBezTo>
                <a:cubicBezTo>
                  <a:pt x="346444" y="158856"/>
                  <a:pt x="400962" y="177602"/>
                  <a:pt x="356099" y="159657"/>
                </a:cubicBezTo>
                <a:cubicBezTo>
                  <a:pt x="348997" y="156816"/>
                  <a:pt x="341585" y="154819"/>
                  <a:pt x="334328" y="152400"/>
                </a:cubicBezTo>
                <a:cubicBezTo>
                  <a:pt x="327071" y="153609"/>
                  <a:pt x="318544" y="151752"/>
                  <a:pt x="312557" y="156028"/>
                </a:cubicBezTo>
                <a:cubicBezTo>
                  <a:pt x="308499" y="158927"/>
                  <a:pt x="310416" y="165783"/>
                  <a:pt x="308928" y="170543"/>
                </a:cubicBezTo>
                <a:cubicBezTo>
                  <a:pt x="304365" y="185146"/>
                  <a:pt x="294414" y="214086"/>
                  <a:pt x="294414" y="214086"/>
                </a:cubicBezTo>
                <a:cubicBezTo>
                  <a:pt x="291995" y="211667"/>
                  <a:pt x="289055" y="209675"/>
                  <a:pt x="287157" y="206828"/>
                </a:cubicBezTo>
                <a:cubicBezTo>
                  <a:pt x="277789" y="192776"/>
                  <a:pt x="283028" y="193298"/>
                  <a:pt x="272642" y="181428"/>
                </a:cubicBezTo>
                <a:cubicBezTo>
                  <a:pt x="267010" y="174992"/>
                  <a:pt x="254499" y="163286"/>
                  <a:pt x="254499" y="163286"/>
                </a:cubicBezTo>
                <a:cubicBezTo>
                  <a:pt x="249531" y="153349"/>
                  <a:pt x="246825" y="146437"/>
                  <a:pt x="239985" y="137886"/>
                </a:cubicBezTo>
                <a:cubicBezTo>
                  <a:pt x="230988" y="126640"/>
                  <a:pt x="232913" y="134627"/>
                  <a:pt x="225471" y="119743"/>
                </a:cubicBezTo>
                <a:cubicBezTo>
                  <a:pt x="222558" y="113917"/>
                  <a:pt x="220633" y="107648"/>
                  <a:pt x="218214" y="101600"/>
                </a:cubicBezTo>
                <a:cubicBezTo>
                  <a:pt x="219423" y="93133"/>
                  <a:pt x="213571" y="78377"/>
                  <a:pt x="221842" y="76200"/>
                </a:cubicBezTo>
                <a:cubicBezTo>
                  <a:pt x="243026" y="70625"/>
                  <a:pt x="265251" y="83457"/>
                  <a:pt x="287157" y="83457"/>
                </a:cubicBezTo>
                <a:cubicBezTo>
                  <a:pt x="292566" y="83457"/>
                  <a:pt x="277707" y="78099"/>
                  <a:pt x="272642" y="76200"/>
                </a:cubicBezTo>
                <a:cubicBezTo>
                  <a:pt x="267973" y="74449"/>
                  <a:pt x="262966" y="73781"/>
                  <a:pt x="258128" y="72571"/>
                </a:cubicBezTo>
                <a:cubicBezTo>
                  <a:pt x="266327" y="47980"/>
                  <a:pt x="257047" y="77978"/>
                  <a:pt x="265385" y="36286"/>
                </a:cubicBezTo>
                <a:cubicBezTo>
                  <a:pt x="266135" y="32535"/>
                  <a:pt x="265693" y="27298"/>
                  <a:pt x="269014" y="25400"/>
                </a:cubicBezTo>
                <a:cubicBezTo>
                  <a:pt x="275402" y="21750"/>
                  <a:pt x="283528" y="22981"/>
                  <a:pt x="290785" y="21771"/>
                </a:cubicBezTo>
                <a:cubicBezTo>
                  <a:pt x="294414" y="19352"/>
                  <a:pt x="298587" y="17598"/>
                  <a:pt x="301671" y="14514"/>
                </a:cubicBezTo>
                <a:cubicBezTo>
                  <a:pt x="304755" y="11430"/>
                  <a:pt x="305523" y="6352"/>
                  <a:pt x="308928" y="3628"/>
                </a:cubicBezTo>
                <a:cubicBezTo>
                  <a:pt x="311915" y="1239"/>
                  <a:pt x="316185" y="1209"/>
                  <a:pt x="319814" y="0"/>
                </a:cubicBezTo>
                <a:cubicBezTo>
                  <a:pt x="330700" y="1209"/>
                  <a:pt x="341628" y="2079"/>
                  <a:pt x="352471" y="3628"/>
                </a:cubicBezTo>
                <a:cubicBezTo>
                  <a:pt x="358576" y="4500"/>
                  <a:pt x="365259" y="4197"/>
                  <a:pt x="370614" y="7257"/>
                </a:cubicBezTo>
                <a:cubicBezTo>
                  <a:pt x="374400" y="9421"/>
                  <a:pt x="374787" y="15059"/>
                  <a:pt x="377871" y="18143"/>
                </a:cubicBezTo>
                <a:cubicBezTo>
                  <a:pt x="380955" y="21227"/>
                  <a:pt x="385407" y="22608"/>
                  <a:pt x="388757" y="25400"/>
                </a:cubicBezTo>
                <a:cubicBezTo>
                  <a:pt x="406877" y="40501"/>
                  <a:pt x="391397" y="33538"/>
                  <a:pt x="410528" y="39914"/>
                </a:cubicBezTo>
                <a:cubicBezTo>
                  <a:pt x="411738" y="43543"/>
                  <a:pt x="411809" y="47781"/>
                  <a:pt x="414157" y="50800"/>
                </a:cubicBezTo>
                <a:cubicBezTo>
                  <a:pt x="438606" y="82235"/>
                  <a:pt x="436515" y="72620"/>
                  <a:pt x="479471" y="76200"/>
                </a:cubicBezTo>
                <a:cubicBezTo>
                  <a:pt x="475842" y="78619"/>
                  <a:pt x="469440" y="79181"/>
                  <a:pt x="468585" y="83457"/>
                </a:cubicBezTo>
                <a:cubicBezTo>
                  <a:pt x="464416" y="104305"/>
                  <a:pt x="470534" y="109966"/>
                  <a:pt x="479471" y="123371"/>
                </a:cubicBezTo>
                <a:cubicBezTo>
                  <a:pt x="496404" y="122162"/>
                  <a:pt x="518267" y="131747"/>
                  <a:pt x="530271" y="119743"/>
                </a:cubicBezTo>
                <a:cubicBezTo>
                  <a:pt x="575287" y="74727"/>
                  <a:pt x="483241" y="70001"/>
                  <a:pt x="552042" y="79828"/>
                </a:cubicBezTo>
                <a:cubicBezTo>
                  <a:pt x="555679" y="90737"/>
                  <a:pt x="555113" y="92222"/>
                  <a:pt x="562928" y="101600"/>
                </a:cubicBezTo>
                <a:cubicBezTo>
                  <a:pt x="566213" y="105542"/>
                  <a:pt x="570529" y="108544"/>
                  <a:pt x="573814" y="112486"/>
                </a:cubicBezTo>
                <a:cubicBezTo>
                  <a:pt x="583122" y="123655"/>
                  <a:pt x="586560" y="139717"/>
                  <a:pt x="602842" y="145143"/>
                </a:cubicBezTo>
                <a:lnTo>
                  <a:pt x="613728" y="148771"/>
                </a:lnTo>
                <a:cubicBezTo>
                  <a:pt x="617357" y="152400"/>
                  <a:pt x="620672" y="156372"/>
                  <a:pt x="624614" y="159657"/>
                </a:cubicBezTo>
                <a:cubicBezTo>
                  <a:pt x="635926" y="169084"/>
                  <a:pt x="634314" y="163617"/>
                  <a:pt x="642757" y="174171"/>
                </a:cubicBezTo>
                <a:cubicBezTo>
                  <a:pt x="645481" y="177576"/>
                  <a:pt x="647595" y="181428"/>
                  <a:pt x="650014" y="185057"/>
                </a:cubicBezTo>
                <a:cubicBezTo>
                  <a:pt x="661340" y="219040"/>
                  <a:pt x="642787" y="168783"/>
                  <a:pt x="664528" y="206828"/>
                </a:cubicBezTo>
                <a:cubicBezTo>
                  <a:pt x="667002" y="211158"/>
                  <a:pt x="666787" y="216548"/>
                  <a:pt x="668157" y="221343"/>
                </a:cubicBezTo>
                <a:cubicBezTo>
                  <a:pt x="671913" y="234488"/>
                  <a:pt x="671090" y="231186"/>
                  <a:pt x="679042" y="243114"/>
                </a:cubicBezTo>
                <a:cubicBezTo>
                  <a:pt x="681461" y="260047"/>
                  <a:pt x="676811" y="279682"/>
                  <a:pt x="686299" y="293914"/>
                </a:cubicBezTo>
                <a:lnTo>
                  <a:pt x="700814" y="315686"/>
                </a:lnTo>
                <a:cubicBezTo>
                  <a:pt x="702023" y="324153"/>
                  <a:pt x="702765" y="332699"/>
                  <a:pt x="704442" y="341086"/>
                </a:cubicBezTo>
                <a:cubicBezTo>
                  <a:pt x="705192" y="344836"/>
                  <a:pt x="707387" y="348208"/>
                  <a:pt x="708071" y="351971"/>
                </a:cubicBezTo>
                <a:cubicBezTo>
                  <a:pt x="716277" y="397106"/>
                  <a:pt x="707005" y="366920"/>
                  <a:pt x="715328" y="391886"/>
                </a:cubicBezTo>
                <a:cubicBezTo>
                  <a:pt x="715778" y="398182"/>
                  <a:pt x="723353" y="448408"/>
                  <a:pt x="715328" y="464457"/>
                </a:cubicBezTo>
                <a:cubicBezTo>
                  <a:pt x="713378" y="468358"/>
                  <a:pt x="707724" y="468842"/>
                  <a:pt x="704442" y="471714"/>
                </a:cubicBezTo>
                <a:cubicBezTo>
                  <a:pt x="698005" y="477346"/>
                  <a:pt x="686299" y="489857"/>
                  <a:pt x="686299" y="489857"/>
                </a:cubicBezTo>
                <a:cubicBezTo>
                  <a:pt x="679913" y="509018"/>
                  <a:pt x="685854" y="498621"/>
                  <a:pt x="660899" y="515257"/>
                </a:cubicBezTo>
                <a:lnTo>
                  <a:pt x="650014" y="522514"/>
                </a:lnTo>
                <a:cubicBezTo>
                  <a:pt x="606910" y="551250"/>
                  <a:pt x="643468" y="529635"/>
                  <a:pt x="523014" y="533400"/>
                </a:cubicBezTo>
                <a:cubicBezTo>
                  <a:pt x="519385" y="534609"/>
                  <a:pt x="515862" y="536198"/>
                  <a:pt x="512128" y="537028"/>
                </a:cubicBezTo>
                <a:cubicBezTo>
                  <a:pt x="503061" y="539043"/>
                  <a:pt x="473064" y="543128"/>
                  <a:pt x="464957" y="544286"/>
                </a:cubicBezTo>
                <a:cubicBezTo>
                  <a:pt x="462538" y="546705"/>
                  <a:pt x="459836" y="548872"/>
                  <a:pt x="457699" y="551543"/>
                </a:cubicBezTo>
                <a:cubicBezTo>
                  <a:pt x="439378" y="574442"/>
                  <a:pt x="460717" y="552152"/>
                  <a:pt x="443185" y="569686"/>
                </a:cubicBezTo>
                <a:cubicBezTo>
                  <a:pt x="433661" y="598261"/>
                  <a:pt x="440053" y="590761"/>
                  <a:pt x="377871" y="576943"/>
                </a:cubicBezTo>
                <a:cubicBezTo>
                  <a:pt x="374137" y="576113"/>
                  <a:pt x="376947" y="568762"/>
                  <a:pt x="374242" y="566057"/>
                </a:cubicBezTo>
                <a:cubicBezTo>
                  <a:pt x="371538" y="563352"/>
                  <a:pt x="366700" y="564285"/>
                  <a:pt x="363357" y="562428"/>
                </a:cubicBezTo>
                <a:cubicBezTo>
                  <a:pt x="355733" y="558192"/>
                  <a:pt x="348842" y="552752"/>
                  <a:pt x="341585" y="547914"/>
                </a:cubicBezTo>
                <a:lnTo>
                  <a:pt x="330699" y="540657"/>
                </a:lnTo>
                <a:cubicBezTo>
                  <a:pt x="327071" y="538238"/>
                  <a:pt x="324157" y="533795"/>
                  <a:pt x="319814" y="533400"/>
                </a:cubicBezTo>
                <a:lnTo>
                  <a:pt x="279899" y="529771"/>
                </a:lnTo>
                <a:cubicBezTo>
                  <a:pt x="275061" y="527352"/>
                  <a:pt x="270407" y="524523"/>
                  <a:pt x="265385" y="522514"/>
                </a:cubicBezTo>
                <a:cubicBezTo>
                  <a:pt x="250663" y="516625"/>
                  <a:pt x="243355" y="515192"/>
                  <a:pt x="229099" y="511628"/>
                </a:cubicBezTo>
                <a:cubicBezTo>
                  <a:pt x="223332" y="502977"/>
                  <a:pt x="213931" y="485792"/>
                  <a:pt x="203699" y="478971"/>
                </a:cubicBezTo>
                <a:cubicBezTo>
                  <a:pt x="200517" y="476850"/>
                  <a:pt x="196442" y="476552"/>
                  <a:pt x="192814" y="475343"/>
                </a:cubicBezTo>
                <a:cubicBezTo>
                  <a:pt x="189185" y="471714"/>
                  <a:pt x="184474" y="468913"/>
                  <a:pt x="181928" y="464457"/>
                </a:cubicBezTo>
                <a:cubicBezTo>
                  <a:pt x="179454" y="460127"/>
                  <a:pt x="179669" y="454738"/>
                  <a:pt x="178299" y="449943"/>
                </a:cubicBezTo>
                <a:cubicBezTo>
                  <a:pt x="177248" y="446265"/>
                  <a:pt x="175599" y="442768"/>
                  <a:pt x="174671" y="439057"/>
                </a:cubicBezTo>
                <a:cubicBezTo>
                  <a:pt x="173346" y="433755"/>
                  <a:pt x="171098" y="416475"/>
                  <a:pt x="167414" y="410028"/>
                </a:cubicBezTo>
                <a:cubicBezTo>
                  <a:pt x="164414" y="404777"/>
                  <a:pt x="160043" y="400435"/>
                  <a:pt x="156528" y="395514"/>
                </a:cubicBezTo>
                <a:cubicBezTo>
                  <a:pt x="153993" y="391965"/>
                  <a:pt x="152063" y="387978"/>
                  <a:pt x="149271" y="384628"/>
                </a:cubicBezTo>
                <a:cubicBezTo>
                  <a:pt x="141130" y="374859"/>
                  <a:pt x="136277" y="374443"/>
                  <a:pt x="131128" y="362857"/>
                </a:cubicBezTo>
                <a:cubicBezTo>
                  <a:pt x="128021" y="355867"/>
                  <a:pt x="126290" y="348343"/>
                  <a:pt x="123871" y="341086"/>
                </a:cubicBezTo>
                <a:lnTo>
                  <a:pt x="116614" y="319314"/>
                </a:lnTo>
                <a:cubicBezTo>
                  <a:pt x="115404" y="314476"/>
                  <a:pt x="114949" y="309384"/>
                  <a:pt x="112985" y="304800"/>
                </a:cubicBezTo>
                <a:cubicBezTo>
                  <a:pt x="111267" y="300792"/>
                  <a:pt x="107499" y="297899"/>
                  <a:pt x="105728" y="293914"/>
                </a:cubicBezTo>
                <a:cubicBezTo>
                  <a:pt x="102621" y="286924"/>
                  <a:pt x="101892" y="278985"/>
                  <a:pt x="98471" y="272143"/>
                </a:cubicBezTo>
                <a:cubicBezTo>
                  <a:pt x="96052" y="267305"/>
                  <a:pt x="93898" y="262325"/>
                  <a:pt x="91214" y="257628"/>
                </a:cubicBezTo>
                <a:cubicBezTo>
                  <a:pt x="89050" y="253842"/>
                  <a:pt x="86492" y="250291"/>
                  <a:pt x="83957" y="246743"/>
                </a:cubicBezTo>
                <a:cubicBezTo>
                  <a:pt x="74954" y="234139"/>
                  <a:pt x="69432" y="225625"/>
                  <a:pt x="54928" y="217714"/>
                </a:cubicBezTo>
                <a:cubicBezTo>
                  <a:pt x="48212" y="214051"/>
                  <a:pt x="40414" y="212876"/>
                  <a:pt x="33157" y="210457"/>
                </a:cubicBezTo>
                <a:cubicBezTo>
                  <a:pt x="28319" y="206828"/>
                  <a:pt x="23563" y="203086"/>
                  <a:pt x="18642" y="199571"/>
                </a:cubicBezTo>
                <a:cubicBezTo>
                  <a:pt x="15094" y="197036"/>
                  <a:pt x="11162" y="195038"/>
                  <a:pt x="7757" y="192314"/>
                </a:cubicBezTo>
                <a:cubicBezTo>
                  <a:pt x="5085" y="190177"/>
                  <a:pt x="-1920" y="187476"/>
                  <a:pt x="499" y="185057"/>
                </a:cubicBezTo>
                <a:cubicBezTo>
                  <a:pt x="3204" y="182352"/>
                  <a:pt x="7756" y="187476"/>
                  <a:pt x="11385" y="188686"/>
                </a:cubicBezTo>
                <a:cubicBezTo>
                  <a:pt x="12595" y="181429"/>
                  <a:pt x="13418" y="174096"/>
                  <a:pt x="15014" y="166914"/>
                </a:cubicBezTo>
                <a:cubicBezTo>
                  <a:pt x="17633" y="155128"/>
                  <a:pt x="20777" y="153466"/>
                  <a:pt x="25899" y="141514"/>
                </a:cubicBezTo>
                <a:cubicBezTo>
                  <a:pt x="27406" y="137998"/>
                  <a:pt x="28318" y="134257"/>
                  <a:pt x="29528" y="130628"/>
                </a:cubicBezTo>
                <a:cubicBezTo>
                  <a:pt x="28318" y="122161"/>
                  <a:pt x="29075" y="113169"/>
                  <a:pt x="25899" y="105228"/>
                </a:cubicBezTo>
                <a:cubicBezTo>
                  <a:pt x="23993" y="100464"/>
                  <a:pt x="18299" y="98285"/>
                  <a:pt x="15014" y="94343"/>
                </a:cubicBezTo>
                <a:cubicBezTo>
                  <a:pt x="12222" y="90993"/>
                  <a:pt x="10176" y="87086"/>
                  <a:pt x="7757" y="83457"/>
                </a:cubicBezTo>
                <a:cubicBezTo>
                  <a:pt x="34499" y="63399"/>
                  <a:pt x="9610" y="79133"/>
                  <a:pt x="36785" y="68943"/>
                </a:cubicBezTo>
                <a:cubicBezTo>
                  <a:pt x="41850" y="67044"/>
                  <a:pt x="46277" y="63695"/>
                  <a:pt x="51299" y="61686"/>
                </a:cubicBezTo>
                <a:cubicBezTo>
                  <a:pt x="69718" y="54318"/>
                  <a:pt x="72989" y="54444"/>
                  <a:pt x="91214" y="50800"/>
                </a:cubicBezTo>
                <a:cubicBezTo>
                  <a:pt x="90004" y="42333"/>
                  <a:pt x="89262" y="33787"/>
                  <a:pt x="87585" y="25400"/>
                </a:cubicBezTo>
                <a:cubicBezTo>
                  <a:pt x="86835" y="21649"/>
                  <a:pt x="83957" y="18339"/>
                  <a:pt x="83957" y="14514"/>
                </a:cubicBezTo>
                <a:cubicBezTo>
                  <a:pt x="83957" y="10689"/>
                  <a:pt x="86376" y="7257"/>
                  <a:pt x="87585" y="3628"/>
                </a:cubicBezTo>
                <a:cubicBezTo>
                  <a:pt x="132928" y="33859"/>
                  <a:pt x="74244" y="-2497"/>
                  <a:pt x="214585" y="14514"/>
                </a:cubicBezTo>
                <a:cubicBezTo>
                  <a:pt x="218382" y="14974"/>
                  <a:pt x="216503" y="21979"/>
                  <a:pt x="218214" y="25400"/>
                </a:cubicBezTo>
                <a:cubicBezTo>
                  <a:pt x="224262" y="37496"/>
                  <a:pt x="225470" y="36286"/>
                  <a:pt x="236357" y="43543"/>
                </a:cubicBezTo>
                <a:cubicBezTo>
                  <a:pt x="259321" y="39715"/>
                  <a:pt x="250771" y="39914"/>
                  <a:pt x="261757" y="39914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5064440" y="2227705"/>
            <a:ext cx="998934" cy="641368"/>
          </a:xfrm>
          <a:custGeom>
            <a:avLst/>
            <a:gdLst>
              <a:gd name="connsiteX0" fmla="*/ 401354 w 998934"/>
              <a:gd name="connsiteY0" fmla="*/ 489397 h 641368"/>
              <a:gd name="connsiteX1" fmla="*/ 409081 w 998934"/>
              <a:gd name="connsiteY1" fmla="*/ 502276 h 641368"/>
              <a:gd name="connsiteX2" fmla="*/ 406505 w 998934"/>
              <a:gd name="connsiteY2" fmla="*/ 504852 h 641368"/>
              <a:gd name="connsiteX3" fmla="*/ 409081 w 998934"/>
              <a:gd name="connsiteY3" fmla="*/ 528034 h 641368"/>
              <a:gd name="connsiteX4" fmla="*/ 411657 w 998934"/>
              <a:gd name="connsiteY4" fmla="*/ 538337 h 641368"/>
              <a:gd name="connsiteX5" fmla="*/ 421960 w 998934"/>
              <a:gd name="connsiteY5" fmla="*/ 540913 h 641368"/>
              <a:gd name="connsiteX6" fmla="*/ 434839 w 998934"/>
              <a:gd name="connsiteY6" fmla="*/ 543489 h 641368"/>
              <a:gd name="connsiteX7" fmla="*/ 455445 w 998934"/>
              <a:gd name="connsiteY7" fmla="*/ 551216 h 641368"/>
              <a:gd name="connsiteX8" fmla="*/ 463172 w 998934"/>
              <a:gd name="connsiteY8" fmla="*/ 569246 h 641368"/>
              <a:gd name="connsiteX9" fmla="*/ 460597 w 998934"/>
              <a:gd name="connsiteY9" fmla="*/ 582125 h 641368"/>
              <a:gd name="connsiteX10" fmla="*/ 455445 w 998934"/>
              <a:gd name="connsiteY10" fmla="*/ 589853 h 641368"/>
              <a:gd name="connsiteX11" fmla="*/ 460597 w 998934"/>
              <a:gd name="connsiteY11" fmla="*/ 600156 h 641368"/>
              <a:gd name="connsiteX12" fmla="*/ 499233 w 998934"/>
              <a:gd name="connsiteY12" fmla="*/ 602732 h 641368"/>
              <a:gd name="connsiteX13" fmla="*/ 504385 w 998934"/>
              <a:gd name="connsiteY13" fmla="*/ 595004 h 641368"/>
              <a:gd name="connsiteX14" fmla="*/ 517264 w 998934"/>
              <a:gd name="connsiteY14" fmla="*/ 584701 h 641368"/>
              <a:gd name="connsiteX15" fmla="*/ 558476 w 998934"/>
              <a:gd name="connsiteY15" fmla="*/ 587277 h 641368"/>
              <a:gd name="connsiteX16" fmla="*/ 566203 w 998934"/>
              <a:gd name="connsiteY16" fmla="*/ 592428 h 641368"/>
              <a:gd name="connsiteX17" fmla="*/ 576506 w 998934"/>
              <a:gd name="connsiteY17" fmla="*/ 595004 h 641368"/>
              <a:gd name="connsiteX18" fmla="*/ 584234 w 998934"/>
              <a:gd name="connsiteY18" fmla="*/ 602732 h 641368"/>
              <a:gd name="connsiteX19" fmla="*/ 594537 w 998934"/>
              <a:gd name="connsiteY19" fmla="*/ 618186 h 641368"/>
              <a:gd name="connsiteX20" fmla="*/ 628022 w 998934"/>
              <a:gd name="connsiteY20" fmla="*/ 631065 h 641368"/>
              <a:gd name="connsiteX21" fmla="*/ 635749 w 998934"/>
              <a:gd name="connsiteY21" fmla="*/ 636217 h 641368"/>
              <a:gd name="connsiteX22" fmla="*/ 646052 w 998934"/>
              <a:gd name="connsiteY22" fmla="*/ 641368 h 641368"/>
              <a:gd name="connsiteX23" fmla="*/ 658931 w 998934"/>
              <a:gd name="connsiteY23" fmla="*/ 631065 h 641368"/>
              <a:gd name="connsiteX24" fmla="*/ 661507 w 998934"/>
              <a:gd name="connsiteY24" fmla="*/ 623338 h 641368"/>
              <a:gd name="connsiteX25" fmla="*/ 676962 w 998934"/>
              <a:gd name="connsiteY25" fmla="*/ 618186 h 641368"/>
              <a:gd name="connsiteX26" fmla="*/ 679537 w 998934"/>
              <a:gd name="connsiteY26" fmla="*/ 607883 h 641368"/>
              <a:gd name="connsiteX27" fmla="*/ 694992 w 998934"/>
              <a:gd name="connsiteY27" fmla="*/ 602732 h 641368"/>
              <a:gd name="connsiteX28" fmla="*/ 692416 w 998934"/>
              <a:gd name="connsiteY28" fmla="*/ 620762 h 641368"/>
              <a:gd name="connsiteX29" fmla="*/ 684689 w 998934"/>
              <a:gd name="connsiteY29" fmla="*/ 628489 h 641368"/>
              <a:gd name="connsiteX30" fmla="*/ 702719 w 998934"/>
              <a:gd name="connsiteY30" fmla="*/ 620762 h 641368"/>
              <a:gd name="connsiteX31" fmla="*/ 713023 w 998934"/>
              <a:gd name="connsiteY31" fmla="*/ 597580 h 641368"/>
              <a:gd name="connsiteX32" fmla="*/ 720750 w 998934"/>
              <a:gd name="connsiteY32" fmla="*/ 595004 h 641368"/>
              <a:gd name="connsiteX33" fmla="*/ 746508 w 998934"/>
              <a:gd name="connsiteY33" fmla="*/ 587277 h 641368"/>
              <a:gd name="connsiteX34" fmla="*/ 772265 w 998934"/>
              <a:gd name="connsiteY34" fmla="*/ 587277 h 641368"/>
              <a:gd name="connsiteX35" fmla="*/ 774841 w 998934"/>
              <a:gd name="connsiteY35" fmla="*/ 600156 h 641368"/>
              <a:gd name="connsiteX36" fmla="*/ 785144 w 998934"/>
              <a:gd name="connsiteY36" fmla="*/ 597580 h 641368"/>
              <a:gd name="connsiteX37" fmla="*/ 792872 w 998934"/>
              <a:gd name="connsiteY37" fmla="*/ 592428 h 641368"/>
              <a:gd name="connsiteX38" fmla="*/ 841811 w 998934"/>
              <a:gd name="connsiteY38" fmla="*/ 600156 h 641368"/>
              <a:gd name="connsiteX39" fmla="*/ 849539 w 998934"/>
              <a:gd name="connsiteY39" fmla="*/ 607883 h 641368"/>
              <a:gd name="connsiteX40" fmla="*/ 859842 w 998934"/>
              <a:gd name="connsiteY40" fmla="*/ 623338 h 641368"/>
              <a:gd name="connsiteX41" fmla="*/ 867569 w 998934"/>
              <a:gd name="connsiteY41" fmla="*/ 625914 h 641368"/>
              <a:gd name="connsiteX42" fmla="*/ 880448 w 998934"/>
              <a:gd name="connsiteY42" fmla="*/ 638792 h 641368"/>
              <a:gd name="connsiteX43" fmla="*/ 883024 w 998934"/>
              <a:gd name="connsiteY43" fmla="*/ 631065 h 641368"/>
              <a:gd name="connsiteX44" fmla="*/ 898478 w 998934"/>
              <a:gd name="connsiteY44" fmla="*/ 618186 h 641368"/>
              <a:gd name="connsiteX45" fmla="*/ 901054 w 998934"/>
              <a:gd name="connsiteY45" fmla="*/ 610459 h 641368"/>
              <a:gd name="connsiteX46" fmla="*/ 913933 w 998934"/>
              <a:gd name="connsiteY46" fmla="*/ 595004 h 641368"/>
              <a:gd name="connsiteX47" fmla="*/ 926812 w 998934"/>
              <a:gd name="connsiteY47" fmla="*/ 574398 h 641368"/>
              <a:gd name="connsiteX48" fmla="*/ 934539 w 998934"/>
              <a:gd name="connsiteY48" fmla="*/ 571822 h 641368"/>
              <a:gd name="connsiteX49" fmla="*/ 942266 w 998934"/>
              <a:gd name="connsiteY49" fmla="*/ 564095 h 641368"/>
              <a:gd name="connsiteX50" fmla="*/ 949994 w 998934"/>
              <a:gd name="connsiteY50" fmla="*/ 561519 h 641368"/>
              <a:gd name="connsiteX51" fmla="*/ 968024 w 998934"/>
              <a:gd name="connsiteY51" fmla="*/ 556368 h 641368"/>
              <a:gd name="connsiteX52" fmla="*/ 975752 w 998934"/>
              <a:gd name="connsiteY52" fmla="*/ 553792 h 641368"/>
              <a:gd name="connsiteX53" fmla="*/ 988630 w 998934"/>
              <a:gd name="connsiteY53" fmla="*/ 551216 h 641368"/>
              <a:gd name="connsiteX54" fmla="*/ 996358 w 998934"/>
              <a:gd name="connsiteY54" fmla="*/ 543489 h 641368"/>
              <a:gd name="connsiteX55" fmla="*/ 998934 w 998934"/>
              <a:gd name="connsiteY55" fmla="*/ 535761 h 641368"/>
              <a:gd name="connsiteX56" fmla="*/ 993782 w 998934"/>
              <a:gd name="connsiteY56" fmla="*/ 507428 h 641368"/>
              <a:gd name="connsiteX57" fmla="*/ 988630 w 998934"/>
              <a:gd name="connsiteY57" fmla="*/ 499701 h 641368"/>
              <a:gd name="connsiteX58" fmla="*/ 980903 w 998934"/>
              <a:gd name="connsiteY58" fmla="*/ 494549 h 641368"/>
              <a:gd name="connsiteX59" fmla="*/ 978327 w 998934"/>
              <a:gd name="connsiteY59" fmla="*/ 486822 h 641368"/>
              <a:gd name="connsiteX60" fmla="*/ 978327 w 998934"/>
              <a:gd name="connsiteY60" fmla="*/ 432730 h 641368"/>
              <a:gd name="connsiteX61" fmla="*/ 983479 w 998934"/>
              <a:gd name="connsiteY61" fmla="*/ 417276 h 641368"/>
              <a:gd name="connsiteX62" fmla="*/ 986055 w 998934"/>
              <a:gd name="connsiteY62" fmla="*/ 406973 h 641368"/>
              <a:gd name="connsiteX63" fmla="*/ 983479 w 998934"/>
              <a:gd name="connsiteY63" fmla="*/ 391518 h 641368"/>
              <a:gd name="connsiteX64" fmla="*/ 975752 w 998934"/>
              <a:gd name="connsiteY64" fmla="*/ 386366 h 641368"/>
              <a:gd name="connsiteX65" fmla="*/ 968024 w 998934"/>
              <a:gd name="connsiteY65" fmla="*/ 370912 h 641368"/>
              <a:gd name="connsiteX66" fmla="*/ 973176 w 998934"/>
              <a:gd name="connsiteY66" fmla="*/ 360609 h 641368"/>
              <a:gd name="connsiteX67" fmla="*/ 978327 w 998934"/>
              <a:gd name="connsiteY67" fmla="*/ 352881 h 641368"/>
              <a:gd name="connsiteX68" fmla="*/ 980903 w 998934"/>
              <a:gd name="connsiteY68" fmla="*/ 345154 h 641368"/>
              <a:gd name="connsiteX69" fmla="*/ 978327 w 998934"/>
              <a:gd name="connsiteY69" fmla="*/ 327124 h 641368"/>
              <a:gd name="connsiteX70" fmla="*/ 975752 w 998934"/>
              <a:gd name="connsiteY70" fmla="*/ 319396 h 641368"/>
              <a:gd name="connsiteX71" fmla="*/ 942266 w 998934"/>
              <a:gd name="connsiteY71" fmla="*/ 316821 h 641368"/>
              <a:gd name="connsiteX72" fmla="*/ 931963 w 998934"/>
              <a:gd name="connsiteY72" fmla="*/ 301366 h 641368"/>
              <a:gd name="connsiteX73" fmla="*/ 929388 w 998934"/>
              <a:gd name="connsiteY73" fmla="*/ 291063 h 641368"/>
              <a:gd name="connsiteX74" fmla="*/ 921660 w 998934"/>
              <a:gd name="connsiteY74" fmla="*/ 275608 h 641368"/>
              <a:gd name="connsiteX75" fmla="*/ 924236 w 998934"/>
              <a:gd name="connsiteY75" fmla="*/ 260154 h 641368"/>
              <a:gd name="connsiteX76" fmla="*/ 934539 w 998934"/>
              <a:gd name="connsiteY76" fmla="*/ 244699 h 641368"/>
              <a:gd name="connsiteX77" fmla="*/ 937115 w 998934"/>
              <a:gd name="connsiteY77" fmla="*/ 236972 h 641368"/>
              <a:gd name="connsiteX78" fmla="*/ 929388 w 998934"/>
              <a:gd name="connsiteY78" fmla="*/ 218941 h 641368"/>
              <a:gd name="connsiteX79" fmla="*/ 924236 w 998934"/>
              <a:gd name="connsiteY79" fmla="*/ 211214 h 641368"/>
              <a:gd name="connsiteX80" fmla="*/ 919085 w 998934"/>
              <a:gd name="connsiteY80" fmla="*/ 200911 h 641368"/>
              <a:gd name="connsiteX81" fmla="*/ 911357 w 998934"/>
              <a:gd name="connsiteY81" fmla="*/ 198335 h 641368"/>
              <a:gd name="connsiteX82" fmla="*/ 898478 w 998934"/>
              <a:gd name="connsiteY82" fmla="*/ 182880 h 641368"/>
              <a:gd name="connsiteX83" fmla="*/ 895903 w 998934"/>
              <a:gd name="connsiteY83" fmla="*/ 193183 h 641368"/>
              <a:gd name="connsiteX84" fmla="*/ 893327 w 998934"/>
              <a:gd name="connsiteY84" fmla="*/ 211214 h 641368"/>
              <a:gd name="connsiteX85" fmla="*/ 883024 w 998934"/>
              <a:gd name="connsiteY85" fmla="*/ 213790 h 641368"/>
              <a:gd name="connsiteX86" fmla="*/ 864993 w 998934"/>
              <a:gd name="connsiteY86" fmla="*/ 224093 h 641368"/>
              <a:gd name="connsiteX87" fmla="*/ 834084 w 998934"/>
              <a:gd name="connsiteY87" fmla="*/ 229244 h 641368"/>
              <a:gd name="connsiteX88" fmla="*/ 839235 w 998934"/>
              <a:gd name="connsiteY88" fmla="*/ 239547 h 641368"/>
              <a:gd name="connsiteX89" fmla="*/ 826357 w 998934"/>
              <a:gd name="connsiteY89" fmla="*/ 252426 h 641368"/>
              <a:gd name="connsiteX90" fmla="*/ 798023 w 998934"/>
              <a:gd name="connsiteY90" fmla="*/ 270457 h 641368"/>
              <a:gd name="connsiteX91" fmla="*/ 785144 w 998934"/>
              <a:gd name="connsiteY91" fmla="*/ 273032 h 641368"/>
              <a:gd name="connsiteX92" fmla="*/ 774841 w 998934"/>
              <a:gd name="connsiteY92" fmla="*/ 267881 h 641368"/>
              <a:gd name="connsiteX93" fmla="*/ 782568 w 998934"/>
              <a:gd name="connsiteY93" fmla="*/ 231820 h 641368"/>
              <a:gd name="connsiteX94" fmla="*/ 792872 w 998934"/>
              <a:gd name="connsiteY94" fmla="*/ 224093 h 641368"/>
              <a:gd name="connsiteX95" fmla="*/ 803175 w 998934"/>
              <a:gd name="connsiteY95" fmla="*/ 221517 h 641368"/>
              <a:gd name="connsiteX96" fmla="*/ 808326 w 998934"/>
              <a:gd name="connsiteY96" fmla="*/ 236972 h 641368"/>
              <a:gd name="connsiteX97" fmla="*/ 810902 w 998934"/>
              <a:gd name="connsiteY97" fmla="*/ 244699 h 641368"/>
              <a:gd name="connsiteX98" fmla="*/ 816054 w 998934"/>
              <a:gd name="connsiteY98" fmla="*/ 252426 h 641368"/>
              <a:gd name="connsiteX99" fmla="*/ 818629 w 998934"/>
              <a:gd name="connsiteY99" fmla="*/ 260154 h 641368"/>
              <a:gd name="connsiteX100" fmla="*/ 836660 w 998934"/>
              <a:gd name="connsiteY100" fmla="*/ 255002 h 641368"/>
              <a:gd name="connsiteX101" fmla="*/ 846963 w 998934"/>
              <a:gd name="connsiteY101" fmla="*/ 247275 h 641368"/>
              <a:gd name="connsiteX102" fmla="*/ 849539 w 998934"/>
              <a:gd name="connsiteY102" fmla="*/ 236972 h 641368"/>
              <a:gd name="connsiteX103" fmla="*/ 857266 w 998934"/>
              <a:gd name="connsiteY103" fmla="*/ 226668 h 641368"/>
              <a:gd name="connsiteX104" fmla="*/ 864993 w 998934"/>
              <a:gd name="connsiteY104" fmla="*/ 213790 h 641368"/>
              <a:gd name="connsiteX105" fmla="*/ 872721 w 998934"/>
              <a:gd name="connsiteY105" fmla="*/ 167426 h 641368"/>
              <a:gd name="connsiteX106" fmla="*/ 870145 w 998934"/>
              <a:gd name="connsiteY106" fmla="*/ 154547 h 641368"/>
              <a:gd name="connsiteX107" fmla="*/ 862417 w 998934"/>
              <a:gd name="connsiteY107" fmla="*/ 149395 h 641368"/>
              <a:gd name="connsiteX108" fmla="*/ 857266 w 998934"/>
              <a:gd name="connsiteY108" fmla="*/ 133941 h 641368"/>
              <a:gd name="connsiteX109" fmla="*/ 846963 w 998934"/>
              <a:gd name="connsiteY109" fmla="*/ 136516 h 641368"/>
              <a:gd name="connsiteX110" fmla="*/ 831508 w 998934"/>
              <a:gd name="connsiteY110" fmla="*/ 141668 h 641368"/>
              <a:gd name="connsiteX111" fmla="*/ 823781 w 998934"/>
              <a:gd name="connsiteY111" fmla="*/ 121062 h 641368"/>
              <a:gd name="connsiteX112" fmla="*/ 821205 w 998934"/>
              <a:gd name="connsiteY112" fmla="*/ 113334 h 641368"/>
              <a:gd name="connsiteX113" fmla="*/ 813478 w 998934"/>
              <a:gd name="connsiteY113" fmla="*/ 105607 h 641368"/>
              <a:gd name="connsiteX114" fmla="*/ 810902 w 998934"/>
              <a:gd name="connsiteY114" fmla="*/ 97880 h 641368"/>
              <a:gd name="connsiteX115" fmla="*/ 803175 w 998934"/>
              <a:gd name="connsiteY115" fmla="*/ 95304 h 641368"/>
              <a:gd name="connsiteX116" fmla="*/ 787720 w 998934"/>
              <a:gd name="connsiteY116" fmla="*/ 87577 h 641368"/>
              <a:gd name="connsiteX117" fmla="*/ 772265 w 998934"/>
              <a:gd name="connsiteY117" fmla="*/ 85001 h 641368"/>
              <a:gd name="connsiteX118" fmla="*/ 769690 w 998934"/>
              <a:gd name="connsiteY118" fmla="*/ 92728 h 641368"/>
              <a:gd name="connsiteX119" fmla="*/ 754235 w 998934"/>
              <a:gd name="connsiteY119" fmla="*/ 105607 h 641368"/>
              <a:gd name="connsiteX120" fmla="*/ 749083 w 998934"/>
              <a:gd name="connsiteY120" fmla="*/ 113334 h 641368"/>
              <a:gd name="connsiteX121" fmla="*/ 733629 w 998934"/>
              <a:gd name="connsiteY121" fmla="*/ 121062 h 641368"/>
              <a:gd name="connsiteX122" fmla="*/ 718174 w 998934"/>
              <a:gd name="connsiteY122" fmla="*/ 118486 h 641368"/>
              <a:gd name="connsiteX123" fmla="*/ 710447 w 998934"/>
              <a:gd name="connsiteY123" fmla="*/ 97880 h 641368"/>
              <a:gd name="connsiteX124" fmla="*/ 694992 w 998934"/>
              <a:gd name="connsiteY124" fmla="*/ 85001 h 641368"/>
              <a:gd name="connsiteX125" fmla="*/ 682113 w 998934"/>
              <a:gd name="connsiteY125" fmla="*/ 72122 h 641368"/>
              <a:gd name="connsiteX126" fmla="*/ 674386 w 998934"/>
              <a:gd name="connsiteY126" fmla="*/ 77274 h 641368"/>
              <a:gd name="connsiteX127" fmla="*/ 664083 w 998934"/>
              <a:gd name="connsiteY127" fmla="*/ 82425 h 641368"/>
              <a:gd name="connsiteX128" fmla="*/ 633174 w 998934"/>
              <a:gd name="connsiteY128" fmla="*/ 79849 h 641368"/>
              <a:gd name="connsiteX129" fmla="*/ 630598 w 998934"/>
              <a:gd name="connsiteY129" fmla="*/ 38637 h 641368"/>
              <a:gd name="connsiteX130" fmla="*/ 620295 w 998934"/>
              <a:gd name="connsiteY130" fmla="*/ 20606 h 641368"/>
              <a:gd name="connsiteX131" fmla="*/ 612567 w 998934"/>
              <a:gd name="connsiteY131" fmla="*/ 12879 h 641368"/>
              <a:gd name="connsiteX132" fmla="*/ 602264 w 998934"/>
              <a:gd name="connsiteY132" fmla="*/ 10303 h 641368"/>
              <a:gd name="connsiteX133" fmla="*/ 594537 w 998934"/>
              <a:gd name="connsiteY133" fmla="*/ 7728 h 641368"/>
              <a:gd name="connsiteX134" fmla="*/ 576506 w 998934"/>
              <a:gd name="connsiteY134" fmla="*/ 10303 h 641368"/>
              <a:gd name="connsiteX135" fmla="*/ 568779 w 998934"/>
              <a:gd name="connsiteY135" fmla="*/ 15455 h 641368"/>
              <a:gd name="connsiteX136" fmla="*/ 553325 w 998934"/>
              <a:gd name="connsiteY136" fmla="*/ 18031 h 641368"/>
              <a:gd name="connsiteX137" fmla="*/ 550749 w 998934"/>
              <a:gd name="connsiteY137" fmla="*/ 25758 h 641368"/>
              <a:gd name="connsiteX138" fmla="*/ 532718 w 998934"/>
              <a:gd name="connsiteY138" fmla="*/ 33485 h 641368"/>
              <a:gd name="connsiteX139" fmla="*/ 519839 w 998934"/>
              <a:gd name="connsiteY139" fmla="*/ 56667 h 641368"/>
              <a:gd name="connsiteX140" fmla="*/ 512112 w 998934"/>
              <a:gd name="connsiteY140" fmla="*/ 61819 h 641368"/>
              <a:gd name="connsiteX141" fmla="*/ 491506 w 998934"/>
              <a:gd name="connsiteY141" fmla="*/ 59243 h 641368"/>
              <a:gd name="connsiteX142" fmla="*/ 486354 w 998934"/>
              <a:gd name="connsiteY142" fmla="*/ 51516 h 641368"/>
              <a:gd name="connsiteX143" fmla="*/ 478627 w 998934"/>
              <a:gd name="connsiteY143" fmla="*/ 46364 h 641368"/>
              <a:gd name="connsiteX144" fmla="*/ 463172 w 998934"/>
              <a:gd name="connsiteY144" fmla="*/ 41213 h 641368"/>
              <a:gd name="connsiteX145" fmla="*/ 385899 w 998934"/>
              <a:gd name="connsiteY145" fmla="*/ 33485 h 641368"/>
              <a:gd name="connsiteX146" fmla="*/ 373020 w 998934"/>
              <a:gd name="connsiteY146" fmla="*/ 18031 h 641368"/>
              <a:gd name="connsiteX147" fmla="*/ 354990 w 998934"/>
              <a:gd name="connsiteY147" fmla="*/ 7728 h 641368"/>
              <a:gd name="connsiteX148" fmla="*/ 347263 w 998934"/>
              <a:gd name="connsiteY148" fmla="*/ 5152 h 641368"/>
              <a:gd name="connsiteX149" fmla="*/ 339535 w 998934"/>
              <a:gd name="connsiteY149" fmla="*/ 0 h 641368"/>
              <a:gd name="connsiteX150" fmla="*/ 331808 w 998934"/>
              <a:gd name="connsiteY150" fmla="*/ 5152 h 641368"/>
              <a:gd name="connsiteX151" fmla="*/ 321505 w 998934"/>
              <a:gd name="connsiteY151" fmla="*/ 7728 h 641368"/>
              <a:gd name="connsiteX152" fmla="*/ 318929 w 998934"/>
              <a:gd name="connsiteY152" fmla="*/ 15455 h 641368"/>
              <a:gd name="connsiteX153" fmla="*/ 316353 w 998934"/>
              <a:gd name="connsiteY153" fmla="*/ 25758 h 641368"/>
              <a:gd name="connsiteX154" fmla="*/ 306050 w 998934"/>
              <a:gd name="connsiteY154" fmla="*/ 41213 h 641368"/>
              <a:gd name="connsiteX155" fmla="*/ 300899 w 998934"/>
              <a:gd name="connsiteY155" fmla="*/ 48940 h 641368"/>
              <a:gd name="connsiteX156" fmla="*/ 295747 w 998934"/>
              <a:gd name="connsiteY156" fmla="*/ 79849 h 641368"/>
              <a:gd name="connsiteX157" fmla="*/ 288020 w 998934"/>
              <a:gd name="connsiteY157" fmla="*/ 90152 h 641368"/>
              <a:gd name="connsiteX158" fmla="*/ 280292 w 998934"/>
              <a:gd name="connsiteY158" fmla="*/ 95304 h 641368"/>
              <a:gd name="connsiteX159" fmla="*/ 267414 w 998934"/>
              <a:gd name="connsiteY159" fmla="*/ 92728 h 641368"/>
              <a:gd name="connsiteX160" fmla="*/ 251959 w 998934"/>
              <a:gd name="connsiteY160" fmla="*/ 87577 h 641368"/>
              <a:gd name="connsiteX161" fmla="*/ 249383 w 998934"/>
              <a:gd name="connsiteY161" fmla="*/ 97880 h 641368"/>
              <a:gd name="connsiteX162" fmla="*/ 254535 w 998934"/>
              <a:gd name="connsiteY162" fmla="*/ 126213 h 641368"/>
              <a:gd name="connsiteX163" fmla="*/ 259686 w 998934"/>
              <a:gd name="connsiteY163" fmla="*/ 139092 h 641368"/>
              <a:gd name="connsiteX164" fmla="*/ 272565 w 998934"/>
              <a:gd name="connsiteY164" fmla="*/ 170001 h 641368"/>
              <a:gd name="connsiteX165" fmla="*/ 280292 w 998934"/>
              <a:gd name="connsiteY165" fmla="*/ 200911 h 641368"/>
              <a:gd name="connsiteX166" fmla="*/ 285444 w 998934"/>
              <a:gd name="connsiteY166" fmla="*/ 218941 h 641368"/>
              <a:gd name="connsiteX167" fmla="*/ 293171 w 998934"/>
              <a:gd name="connsiteY167" fmla="*/ 247275 h 641368"/>
              <a:gd name="connsiteX168" fmla="*/ 290595 w 998934"/>
              <a:gd name="connsiteY168" fmla="*/ 303942 h 641368"/>
              <a:gd name="connsiteX169" fmla="*/ 285444 w 998934"/>
              <a:gd name="connsiteY169" fmla="*/ 321972 h 641368"/>
              <a:gd name="connsiteX170" fmla="*/ 277717 w 998934"/>
              <a:gd name="connsiteY170" fmla="*/ 350306 h 641368"/>
              <a:gd name="connsiteX171" fmla="*/ 275141 w 998934"/>
              <a:gd name="connsiteY171" fmla="*/ 370912 h 641368"/>
              <a:gd name="connsiteX172" fmla="*/ 218474 w 998934"/>
              <a:gd name="connsiteY172" fmla="*/ 373488 h 641368"/>
              <a:gd name="connsiteX173" fmla="*/ 203019 w 998934"/>
              <a:gd name="connsiteY173" fmla="*/ 378639 h 641368"/>
              <a:gd name="connsiteX174" fmla="*/ 195292 w 998934"/>
              <a:gd name="connsiteY174" fmla="*/ 381215 h 641368"/>
              <a:gd name="connsiteX175" fmla="*/ 187565 w 998934"/>
              <a:gd name="connsiteY175" fmla="*/ 383791 h 641368"/>
              <a:gd name="connsiteX176" fmla="*/ 172110 w 998934"/>
              <a:gd name="connsiteY176" fmla="*/ 386366 h 641368"/>
              <a:gd name="connsiteX177" fmla="*/ 133473 w 998934"/>
              <a:gd name="connsiteY177" fmla="*/ 394094 h 641368"/>
              <a:gd name="connsiteX178" fmla="*/ 138625 w 998934"/>
              <a:gd name="connsiteY178" fmla="*/ 414700 h 641368"/>
              <a:gd name="connsiteX179" fmla="*/ 130897 w 998934"/>
              <a:gd name="connsiteY179" fmla="*/ 417276 h 641368"/>
              <a:gd name="connsiteX180" fmla="*/ 115443 w 998934"/>
              <a:gd name="connsiteY180" fmla="*/ 406973 h 641368"/>
              <a:gd name="connsiteX181" fmla="*/ 99988 w 998934"/>
              <a:gd name="connsiteY181" fmla="*/ 396670 h 641368"/>
              <a:gd name="connsiteX182" fmla="*/ 92261 w 998934"/>
              <a:gd name="connsiteY182" fmla="*/ 394094 h 641368"/>
              <a:gd name="connsiteX183" fmla="*/ 81958 w 998934"/>
              <a:gd name="connsiteY183" fmla="*/ 396670 h 641368"/>
              <a:gd name="connsiteX184" fmla="*/ 79382 w 998934"/>
              <a:gd name="connsiteY184" fmla="*/ 404397 h 641368"/>
              <a:gd name="connsiteX185" fmla="*/ 74230 w 998934"/>
              <a:gd name="connsiteY185" fmla="*/ 412124 h 641368"/>
              <a:gd name="connsiteX186" fmla="*/ 56200 w 998934"/>
              <a:gd name="connsiteY186" fmla="*/ 417276 h 641368"/>
              <a:gd name="connsiteX187" fmla="*/ 9836 w 998934"/>
              <a:gd name="connsiteY187" fmla="*/ 430155 h 641368"/>
              <a:gd name="connsiteX188" fmla="*/ 4685 w 998934"/>
              <a:gd name="connsiteY188" fmla="*/ 414700 h 641368"/>
              <a:gd name="connsiteX189" fmla="*/ 2109 w 998934"/>
              <a:gd name="connsiteY189" fmla="*/ 427579 h 641368"/>
              <a:gd name="connsiteX190" fmla="*/ 9836 w 998934"/>
              <a:gd name="connsiteY190" fmla="*/ 425003 h 641368"/>
              <a:gd name="connsiteX191" fmla="*/ 30442 w 998934"/>
              <a:gd name="connsiteY191" fmla="*/ 401821 h 641368"/>
              <a:gd name="connsiteX192" fmla="*/ 35594 w 998934"/>
              <a:gd name="connsiteY192" fmla="*/ 394094 h 641368"/>
              <a:gd name="connsiteX193" fmla="*/ 33018 w 998934"/>
              <a:gd name="connsiteY193" fmla="*/ 376063 h 641368"/>
              <a:gd name="connsiteX194" fmla="*/ 102564 w 998934"/>
              <a:gd name="connsiteY194" fmla="*/ 355457 h 641368"/>
              <a:gd name="connsiteX195" fmla="*/ 112867 w 998934"/>
              <a:gd name="connsiteY195" fmla="*/ 350306 h 641368"/>
              <a:gd name="connsiteX196" fmla="*/ 120594 w 998934"/>
              <a:gd name="connsiteY196" fmla="*/ 298790 h 641368"/>
              <a:gd name="connsiteX197" fmla="*/ 125746 w 998934"/>
              <a:gd name="connsiteY197" fmla="*/ 244699 h 641368"/>
              <a:gd name="connsiteX198" fmla="*/ 128322 w 998934"/>
              <a:gd name="connsiteY198" fmla="*/ 234396 h 641368"/>
              <a:gd name="connsiteX199" fmla="*/ 130897 w 998934"/>
              <a:gd name="connsiteY199" fmla="*/ 218941 h 641368"/>
              <a:gd name="connsiteX200" fmla="*/ 128322 w 998934"/>
              <a:gd name="connsiteY200" fmla="*/ 200911 h 641368"/>
              <a:gd name="connsiteX201" fmla="*/ 125746 w 998934"/>
              <a:gd name="connsiteY201" fmla="*/ 193183 h 641368"/>
              <a:gd name="connsiteX202" fmla="*/ 118019 w 998934"/>
              <a:gd name="connsiteY202" fmla="*/ 190608 h 641368"/>
              <a:gd name="connsiteX203" fmla="*/ 133473 w 998934"/>
              <a:gd name="connsiteY203" fmla="*/ 188032 h 641368"/>
              <a:gd name="connsiteX204" fmla="*/ 141201 w 998934"/>
              <a:gd name="connsiteY204" fmla="*/ 185456 h 641368"/>
              <a:gd name="connsiteX205" fmla="*/ 187565 w 998934"/>
              <a:gd name="connsiteY205" fmla="*/ 188032 h 641368"/>
              <a:gd name="connsiteX206" fmla="*/ 210746 w 998934"/>
              <a:gd name="connsiteY206" fmla="*/ 198335 h 641368"/>
              <a:gd name="connsiteX207" fmla="*/ 221050 w 998934"/>
              <a:gd name="connsiteY207" fmla="*/ 200911 h 641368"/>
              <a:gd name="connsiteX208" fmla="*/ 231353 w 998934"/>
              <a:gd name="connsiteY208" fmla="*/ 206062 h 641368"/>
              <a:gd name="connsiteX209" fmla="*/ 239080 w 998934"/>
              <a:gd name="connsiteY209" fmla="*/ 208638 h 641368"/>
              <a:gd name="connsiteX210" fmla="*/ 257110 w 998934"/>
              <a:gd name="connsiteY210" fmla="*/ 206062 h 641368"/>
              <a:gd name="connsiteX211" fmla="*/ 264838 w 998934"/>
              <a:gd name="connsiteY211" fmla="*/ 182880 h 641368"/>
              <a:gd name="connsiteX212" fmla="*/ 272565 w 998934"/>
              <a:gd name="connsiteY212" fmla="*/ 162274 h 64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998934" h="641368">
                <a:moveTo>
                  <a:pt x="401354" y="489397"/>
                </a:moveTo>
                <a:cubicBezTo>
                  <a:pt x="403930" y="493690"/>
                  <a:pt x="406428" y="498031"/>
                  <a:pt x="409081" y="502276"/>
                </a:cubicBezTo>
                <a:cubicBezTo>
                  <a:pt x="415214" y="512089"/>
                  <a:pt x="417545" y="512212"/>
                  <a:pt x="406505" y="504852"/>
                </a:cubicBezTo>
                <a:cubicBezTo>
                  <a:pt x="401784" y="519018"/>
                  <a:pt x="403929" y="507429"/>
                  <a:pt x="409081" y="528034"/>
                </a:cubicBezTo>
                <a:cubicBezTo>
                  <a:pt x="409940" y="531468"/>
                  <a:pt x="409154" y="535834"/>
                  <a:pt x="411657" y="538337"/>
                </a:cubicBezTo>
                <a:cubicBezTo>
                  <a:pt x="414160" y="540840"/>
                  <a:pt x="418504" y="540145"/>
                  <a:pt x="421960" y="540913"/>
                </a:cubicBezTo>
                <a:cubicBezTo>
                  <a:pt x="426234" y="541863"/>
                  <a:pt x="430592" y="542427"/>
                  <a:pt x="434839" y="543489"/>
                </a:cubicBezTo>
                <a:cubicBezTo>
                  <a:pt x="440218" y="544834"/>
                  <a:pt x="451514" y="549644"/>
                  <a:pt x="455445" y="551216"/>
                </a:cubicBezTo>
                <a:cubicBezTo>
                  <a:pt x="456452" y="553231"/>
                  <a:pt x="463172" y="565453"/>
                  <a:pt x="463172" y="569246"/>
                </a:cubicBezTo>
                <a:cubicBezTo>
                  <a:pt x="463172" y="573624"/>
                  <a:pt x="462134" y="578026"/>
                  <a:pt x="460597" y="582125"/>
                </a:cubicBezTo>
                <a:cubicBezTo>
                  <a:pt x="459510" y="585024"/>
                  <a:pt x="457162" y="587277"/>
                  <a:pt x="455445" y="589853"/>
                </a:cubicBezTo>
                <a:cubicBezTo>
                  <a:pt x="457162" y="593287"/>
                  <a:pt x="458139" y="597206"/>
                  <a:pt x="460597" y="600156"/>
                </a:cubicBezTo>
                <a:cubicBezTo>
                  <a:pt x="470140" y="611607"/>
                  <a:pt x="487905" y="603676"/>
                  <a:pt x="499233" y="602732"/>
                </a:cubicBezTo>
                <a:cubicBezTo>
                  <a:pt x="500950" y="600156"/>
                  <a:pt x="501968" y="596938"/>
                  <a:pt x="504385" y="595004"/>
                </a:cubicBezTo>
                <a:cubicBezTo>
                  <a:pt x="522161" y="580782"/>
                  <a:pt x="502497" y="606849"/>
                  <a:pt x="517264" y="584701"/>
                </a:cubicBezTo>
                <a:cubicBezTo>
                  <a:pt x="531001" y="585560"/>
                  <a:pt x="544880" y="585130"/>
                  <a:pt x="558476" y="587277"/>
                </a:cubicBezTo>
                <a:cubicBezTo>
                  <a:pt x="561534" y="587760"/>
                  <a:pt x="563358" y="591209"/>
                  <a:pt x="566203" y="592428"/>
                </a:cubicBezTo>
                <a:cubicBezTo>
                  <a:pt x="569457" y="593822"/>
                  <a:pt x="573072" y="594145"/>
                  <a:pt x="576506" y="595004"/>
                </a:cubicBezTo>
                <a:cubicBezTo>
                  <a:pt x="579082" y="597580"/>
                  <a:pt x="581997" y="599856"/>
                  <a:pt x="584234" y="602732"/>
                </a:cubicBezTo>
                <a:cubicBezTo>
                  <a:pt x="588035" y="607619"/>
                  <a:pt x="594537" y="618186"/>
                  <a:pt x="594537" y="618186"/>
                </a:cubicBezTo>
                <a:cubicBezTo>
                  <a:pt x="599983" y="639967"/>
                  <a:pt x="592528" y="623965"/>
                  <a:pt x="628022" y="631065"/>
                </a:cubicBezTo>
                <a:cubicBezTo>
                  <a:pt x="631058" y="631672"/>
                  <a:pt x="633061" y="634681"/>
                  <a:pt x="635749" y="636217"/>
                </a:cubicBezTo>
                <a:cubicBezTo>
                  <a:pt x="639083" y="638122"/>
                  <a:pt x="642618" y="639651"/>
                  <a:pt x="646052" y="641368"/>
                </a:cubicBezTo>
                <a:cubicBezTo>
                  <a:pt x="654965" y="638397"/>
                  <a:pt x="654271" y="640386"/>
                  <a:pt x="658931" y="631065"/>
                </a:cubicBezTo>
                <a:cubicBezTo>
                  <a:pt x="660145" y="628637"/>
                  <a:pt x="659298" y="624916"/>
                  <a:pt x="661507" y="623338"/>
                </a:cubicBezTo>
                <a:cubicBezTo>
                  <a:pt x="665926" y="620182"/>
                  <a:pt x="671810" y="619903"/>
                  <a:pt x="676962" y="618186"/>
                </a:cubicBezTo>
                <a:cubicBezTo>
                  <a:pt x="677820" y="614752"/>
                  <a:pt x="676849" y="610187"/>
                  <a:pt x="679537" y="607883"/>
                </a:cubicBezTo>
                <a:cubicBezTo>
                  <a:pt x="683660" y="604349"/>
                  <a:pt x="694992" y="602732"/>
                  <a:pt x="694992" y="602732"/>
                </a:cubicBezTo>
                <a:cubicBezTo>
                  <a:pt x="694133" y="608742"/>
                  <a:pt x="696414" y="616193"/>
                  <a:pt x="692416" y="620762"/>
                </a:cubicBezTo>
                <a:cubicBezTo>
                  <a:pt x="683893" y="630503"/>
                  <a:pt x="666699" y="616496"/>
                  <a:pt x="684689" y="628489"/>
                </a:cubicBezTo>
                <a:cubicBezTo>
                  <a:pt x="688558" y="627200"/>
                  <a:pt x="700596" y="623593"/>
                  <a:pt x="702719" y="620762"/>
                </a:cubicBezTo>
                <a:cubicBezTo>
                  <a:pt x="709214" y="612102"/>
                  <a:pt x="704651" y="604278"/>
                  <a:pt x="713023" y="597580"/>
                </a:cubicBezTo>
                <a:cubicBezTo>
                  <a:pt x="715143" y="595884"/>
                  <a:pt x="718322" y="596218"/>
                  <a:pt x="720750" y="595004"/>
                </a:cubicBezTo>
                <a:cubicBezTo>
                  <a:pt x="739491" y="585634"/>
                  <a:pt x="713719" y="591961"/>
                  <a:pt x="746508" y="587277"/>
                </a:cubicBezTo>
                <a:cubicBezTo>
                  <a:pt x="754802" y="584512"/>
                  <a:pt x="763158" y="580446"/>
                  <a:pt x="772265" y="587277"/>
                </a:cubicBezTo>
                <a:cubicBezTo>
                  <a:pt x="775767" y="589904"/>
                  <a:pt x="773982" y="595863"/>
                  <a:pt x="774841" y="600156"/>
                </a:cubicBezTo>
                <a:cubicBezTo>
                  <a:pt x="778275" y="599297"/>
                  <a:pt x="781890" y="598975"/>
                  <a:pt x="785144" y="597580"/>
                </a:cubicBezTo>
                <a:cubicBezTo>
                  <a:pt x="787990" y="596360"/>
                  <a:pt x="789776" y="592428"/>
                  <a:pt x="792872" y="592428"/>
                </a:cubicBezTo>
                <a:cubicBezTo>
                  <a:pt x="812540" y="592428"/>
                  <a:pt x="825028" y="595960"/>
                  <a:pt x="841811" y="600156"/>
                </a:cubicBezTo>
                <a:cubicBezTo>
                  <a:pt x="844387" y="602732"/>
                  <a:pt x="847518" y="604852"/>
                  <a:pt x="849539" y="607883"/>
                </a:cubicBezTo>
                <a:cubicBezTo>
                  <a:pt x="857102" y="619228"/>
                  <a:pt x="845046" y="613473"/>
                  <a:pt x="859842" y="623338"/>
                </a:cubicBezTo>
                <a:cubicBezTo>
                  <a:pt x="862101" y="624844"/>
                  <a:pt x="864993" y="625055"/>
                  <a:pt x="867569" y="625914"/>
                </a:cubicBezTo>
                <a:cubicBezTo>
                  <a:pt x="869041" y="628121"/>
                  <a:pt x="875542" y="640019"/>
                  <a:pt x="880448" y="638792"/>
                </a:cubicBezTo>
                <a:cubicBezTo>
                  <a:pt x="883082" y="638133"/>
                  <a:pt x="881518" y="633324"/>
                  <a:pt x="883024" y="631065"/>
                </a:cubicBezTo>
                <a:cubicBezTo>
                  <a:pt x="886990" y="625116"/>
                  <a:pt x="892777" y="621987"/>
                  <a:pt x="898478" y="618186"/>
                </a:cubicBezTo>
                <a:cubicBezTo>
                  <a:pt x="899337" y="615610"/>
                  <a:pt x="899548" y="612718"/>
                  <a:pt x="901054" y="610459"/>
                </a:cubicBezTo>
                <a:cubicBezTo>
                  <a:pt x="909143" y="598325"/>
                  <a:pt x="908313" y="607648"/>
                  <a:pt x="913933" y="595004"/>
                </a:cubicBezTo>
                <a:cubicBezTo>
                  <a:pt x="920645" y="579903"/>
                  <a:pt x="914236" y="580687"/>
                  <a:pt x="926812" y="574398"/>
                </a:cubicBezTo>
                <a:cubicBezTo>
                  <a:pt x="929240" y="573184"/>
                  <a:pt x="931963" y="572681"/>
                  <a:pt x="934539" y="571822"/>
                </a:cubicBezTo>
                <a:cubicBezTo>
                  <a:pt x="937115" y="569246"/>
                  <a:pt x="939235" y="566115"/>
                  <a:pt x="942266" y="564095"/>
                </a:cubicBezTo>
                <a:cubicBezTo>
                  <a:pt x="944525" y="562589"/>
                  <a:pt x="947393" y="562299"/>
                  <a:pt x="949994" y="561519"/>
                </a:cubicBezTo>
                <a:cubicBezTo>
                  <a:pt x="955981" y="559723"/>
                  <a:pt x="962037" y="558164"/>
                  <a:pt x="968024" y="556368"/>
                </a:cubicBezTo>
                <a:cubicBezTo>
                  <a:pt x="970625" y="555588"/>
                  <a:pt x="973118" y="554451"/>
                  <a:pt x="975752" y="553792"/>
                </a:cubicBezTo>
                <a:cubicBezTo>
                  <a:pt x="979999" y="552730"/>
                  <a:pt x="984337" y="552075"/>
                  <a:pt x="988630" y="551216"/>
                </a:cubicBezTo>
                <a:cubicBezTo>
                  <a:pt x="991206" y="548640"/>
                  <a:pt x="994337" y="546520"/>
                  <a:pt x="996358" y="543489"/>
                </a:cubicBezTo>
                <a:cubicBezTo>
                  <a:pt x="997864" y="541230"/>
                  <a:pt x="998934" y="538476"/>
                  <a:pt x="998934" y="535761"/>
                </a:cubicBezTo>
                <a:cubicBezTo>
                  <a:pt x="998934" y="530433"/>
                  <a:pt x="997405" y="514673"/>
                  <a:pt x="993782" y="507428"/>
                </a:cubicBezTo>
                <a:cubicBezTo>
                  <a:pt x="992397" y="504659"/>
                  <a:pt x="990819" y="501890"/>
                  <a:pt x="988630" y="499701"/>
                </a:cubicBezTo>
                <a:cubicBezTo>
                  <a:pt x="986441" y="497512"/>
                  <a:pt x="983479" y="496266"/>
                  <a:pt x="980903" y="494549"/>
                </a:cubicBezTo>
                <a:cubicBezTo>
                  <a:pt x="980044" y="491973"/>
                  <a:pt x="979073" y="489433"/>
                  <a:pt x="978327" y="486822"/>
                </a:cubicBezTo>
                <a:cubicBezTo>
                  <a:pt x="972496" y="466410"/>
                  <a:pt x="974351" y="463214"/>
                  <a:pt x="978327" y="432730"/>
                </a:cubicBezTo>
                <a:cubicBezTo>
                  <a:pt x="979029" y="427346"/>
                  <a:pt x="982162" y="422544"/>
                  <a:pt x="983479" y="417276"/>
                </a:cubicBezTo>
                <a:lnTo>
                  <a:pt x="986055" y="406973"/>
                </a:lnTo>
                <a:cubicBezTo>
                  <a:pt x="985196" y="401821"/>
                  <a:pt x="985815" y="396189"/>
                  <a:pt x="983479" y="391518"/>
                </a:cubicBezTo>
                <a:cubicBezTo>
                  <a:pt x="982095" y="388749"/>
                  <a:pt x="977941" y="388555"/>
                  <a:pt x="975752" y="386366"/>
                </a:cubicBezTo>
                <a:cubicBezTo>
                  <a:pt x="970758" y="381372"/>
                  <a:pt x="970119" y="377198"/>
                  <a:pt x="968024" y="370912"/>
                </a:cubicBezTo>
                <a:cubicBezTo>
                  <a:pt x="969741" y="367478"/>
                  <a:pt x="971271" y="363943"/>
                  <a:pt x="973176" y="360609"/>
                </a:cubicBezTo>
                <a:cubicBezTo>
                  <a:pt x="974712" y="357921"/>
                  <a:pt x="976943" y="355650"/>
                  <a:pt x="978327" y="352881"/>
                </a:cubicBezTo>
                <a:cubicBezTo>
                  <a:pt x="979541" y="350453"/>
                  <a:pt x="980044" y="347730"/>
                  <a:pt x="980903" y="345154"/>
                </a:cubicBezTo>
                <a:cubicBezTo>
                  <a:pt x="980044" y="339144"/>
                  <a:pt x="979517" y="333077"/>
                  <a:pt x="978327" y="327124"/>
                </a:cubicBezTo>
                <a:cubicBezTo>
                  <a:pt x="977795" y="324461"/>
                  <a:pt x="978363" y="320142"/>
                  <a:pt x="975752" y="319396"/>
                </a:cubicBezTo>
                <a:cubicBezTo>
                  <a:pt x="964988" y="316321"/>
                  <a:pt x="953428" y="317679"/>
                  <a:pt x="942266" y="316821"/>
                </a:cubicBezTo>
                <a:cubicBezTo>
                  <a:pt x="934228" y="292698"/>
                  <a:pt x="947395" y="328372"/>
                  <a:pt x="931963" y="301366"/>
                </a:cubicBezTo>
                <a:cubicBezTo>
                  <a:pt x="930207" y="298292"/>
                  <a:pt x="930360" y="294467"/>
                  <a:pt x="929388" y="291063"/>
                </a:cubicBezTo>
                <a:cubicBezTo>
                  <a:pt x="926723" y="281734"/>
                  <a:pt x="927303" y="284073"/>
                  <a:pt x="921660" y="275608"/>
                </a:cubicBezTo>
                <a:cubicBezTo>
                  <a:pt x="922519" y="270457"/>
                  <a:pt x="922227" y="264975"/>
                  <a:pt x="924236" y="260154"/>
                </a:cubicBezTo>
                <a:cubicBezTo>
                  <a:pt x="926617" y="254439"/>
                  <a:pt x="932581" y="250573"/>
                  <a:pt x="934539" y="244699"/>
                </a:cubicBezTo>
                <a:lnTo>
                  <a:pt x="937115" y="236972"/>
                </a:lnTo>
                <a:cubicBezTo>
                  <a:pt x="934226" y="228305"/>
                  <a:pt x="934479" y="227850"/>
                  <a:pt x="929388" y="218941"/>
                </a:cubicBezTo>
                <a:cubicBezTo>
                  <a:pt x="927852" y="216253"/>
                  <a:pt x="925772" y="213902"/>
                  <a:pt x="924236" y="211214"/>
                </a:cubicBezTo>
                <a:cubicBezTo>
                  <a:pt x="922331" y="207880"/>
                  <a:pt x="921800" y="203626"/>
                  <a:pt x="919085" y="200911"/>
                </a:cubicBezTo>
                <a:cubicBezTo>
                  <a:pt x="917165" y="198991"/>
                  <a:pt x="913933" y="199194"/>
                  <a:pt x="911357" y="198335"/>
                </a:cubicBezTo>
                <a:cubicBezTo>
                  <a:pt x="910204" y="196605"/>
                  <a:pt x="901312" y="182172"/>
                  <a:pt x="898478" y="182880"/>
                </a:cubicBezTo>
                <a:cubicBezTo>
                  <a:pt x="895044" y="183738"/>
                  <a:pt x="896536" y="189700"/>
                  <a:pt x="895903" y="193183"/>
                </a:cubicBezTo>
                <a:cubicBezTo>
                  <a:pt x="894817" y="199156"/>
                  <a:pt x="896545" y="206065"/>
                  <a:pt x="893327" y="211214"/>
                </a:cubicBezTo>
                <a:cubicBezTo>
                  <a:pt x="891451" y="214216"/>
                  <a:pt x="886339" y="212547"/>
                  <a:pt x="883024" y="213790"/>
                </a:cubicBezTo>
                <a:cubicBezTo>
                  <a:pt x="864954" y="220566"/>
                  <a:pt x="879946" y="216617"/>
                  <a:pt x="864993" y="224093"/>
                </a:cubicBezTo>
                <a:cubicBezTo>
                  <a:pt x="856365" y="228406"/>
                  <a:pt x="841420" y="228429"/>
                  <a:pt x="834084" y="229244"/>
                </a:cubicBezTo>
                <a:cubicBezTo>
                  <a:pt x="811963" y="243993"/>
                  <a:pt x="839235" y="222743"/>
                  <a:pt x="839235" y="239547"/>
                </a:cubicBezTo>
                <a:cubicBezTo>
                  <a:pt x="839235" y="245618"/>
                  <a:pt x="830869" y="248365"/>
                  <a:pt x="826357" y="252426"/>
                </a:cubicBezTo>
                <a:cubicBezTo>
                  <a:pt x="817166" y="260698"/>
                  <a:pt x="809819" y="266168"/>
                  <a:pt x="798023" y="270457"/>
                </a:cubicBezTo>
                <a:cubicBezTo>
                  <a:pt x="793909" y="271953"/>
                  <a:pt x="789437" y="272174"/>
                  <a:pt x="785144" y="273032"/>
                </a:cubicBezTo>
                <a:cubicBezTo>
                  <a:pt x="781710" y="271315"/>
                  <a:pt x="775704" y="271622"/>
                  <a:pt x="774841" y="267881"/>
                </a:cubicBezTo>
                <a:cubicBezTo>
                  <a:pt x="772477" y="257638"/>
                  <a:pt x="773861" y="240527"/>
                  <a:pt x="782568" y="231820"/>
                </a:cubicBezTo>
                <a:cubicBezTo>
                  <a:pt x="785604" y="228784"/>
                  <a:pt x="789032" y="226013"/>
                  <a:pt x="792872" y="224093"/>
                </a:cubicBezTo>
                <a:cubicBezTo>
                  <a:pt x="796038" y="222510"/>
                  <a:pt x="799741" y="222376"/>
                  <a:pt x="803175" y="221517"/>
                </a:cubicBezTo>
                <a:lnTo>
                  <a:pt x="808326" y="236972"/>
                </a:lnTo>
                <a:cubicBezTo>
                  <a:pt x="809185" y="239548"/>
                  <a:pt x="809396" y="242440"/>
                  <a:pt x="810902" y="244699"/>
                </a:cubicBezTo>
                <a:lnTo>
                  <a:pt x="816054" y="252426"/>
                </a:lnTo>
                <a:cubicBezTo>
                  <a:pt x="816912" y="255002"/>
                  <a:pt x="816933" y="258034"/>
                  <a:pt x="818629" y="260154"/>
                </a:cubicBezTo>
                <a:cubicBezTo>
                  <a:pt x="827635" y="271412"/>
                  <a:pt x="828503" y="262139"/>
                  <a:pt x="836660" y="255002"/>
                </a:cubicBezTo>
                <a:cubicBezTo>
                  <a:pt x="839891" y="252175"/>
                  <a:pt x="843529" y="249851"/>
                  <a:pt x="846963" y="247275"/>
                </a:cubicBezTo>
                <a:cubicBezTo>
                  <a:pt x="847822" y="243841"/>
                  <a:pt x="847956" y="240138"/>
                  <a:pt x="849539" y="236972"/>
                </a:cubicBezTo>
                <a:cubicBezTo>
                  <a:pt x="851459" y="233132"/>
                  <a:pt x="854885" y="230240"/>
                  <a:pt x="857266" y="226668"/>
                </a:cubicBezTo>
                <a:cubicBezTo>
                  <a:pt x="860043" y="222503"/>
                  <a:pt x="862417" y="218083"/>
                  <a:pt x="864993" y="213790"/>
                </a:cubicBezTo>
                <a:cubicBezTo>
                  <a:pt x="865011" y="213691"/>
                  <a:pt x="872721" y="173325"/>
                  <a:pt x="872721" y="167426"/>
                </a:cubicBezTo>
                <a:cubicBezTo>
                  <a:pt x="872721" y="163048"/>
                  <a:pt x="872317" y="158348"/>
                  <a:pt x="870145" y="154547"/>
                </a:cubicBezTo>
                <a:cubicBezTo>
                  <a:pt x="868609" y="151859"/>
                  <a:pt x="864993" y="151112"/>
                  <a:pt x="862417" y="149395"/>
                </a:cubicBezTo>
                <a:cubicBezTo>
                  <a:pt x="860700" y="144244"/>
                  <a:pt x="862534" y="132624"/>
                  <a:pt x="857266" y="133941"/>
                </a:cubicBezTo>
                <a:cubicBezTo>
                  <a:pt x="853832" y="134799"/>
                  <a:pt x="850354" y="135499"/>
                  <a:pt x="846963" y="136516"/>
                </a:cubicBezTo>
                <a:cubicBezTo>
                  <a:pt x="841762" y="138076"/>
                  <a:pt x="831508" y="141668"/>
                  <a:pt x="831508" y="141668"/>
                </a:cubicBezTo>
                <a:cubicBezTo>
                  <a:pt x="825659" y="124123"/>
                  <a:pt x="833024" y="145712"/>
                  <a:pt x="823781" y="121062"/>
                </a:cubicBezTo>
                <a:cubicBezTo>
                  <a:pt x="822828" y="118520"/>
                  <a:pt x="822711" y="115593"/>
                  <a:pt x="821205" y="113334"/>
                </a:cubicBezTo>
                <a:cubicBezTo>
                  <a:pt x="819185" y="110303"/>
                  <a:pt x="816054" y="108183"/>
                  <a:pt x="813478" y="105607"/>
                </a:cubicBezTo>
                <a:cubicBezTo>
                  <a:pt x="812619" y="103031"/>
                  <a:pt x="812822" y="99800"/>
                  <a:pt x="810902" y="97880"/>
                </a:cubicBezTo>
                <a:cubicBezTo>
                  <a:pt x="808982" y="95960"/>
                  <a:pt x="805603" y="96518"/>
                  <a:pt x="803175" y="95304"/>
                </a:cubicBezTo>
                <a:cubicBezTo>
                  <a:pt x="783210" y="85321"/>
                  <a:pt x="807134" y="94047"/>
                  <a:pt x="787720" y="87577"/>
                </a:cubicBezTo>
                <a:cubicBezTo>
                  <a:pt x="782597" y="84161"/>
                  <a:pt x="778664" y="78602"/>
                  <a:pt x="772265" y="85001"/>
                </a:cubicBezTo>
                <a:cubicBezTo>
                  <a:pt x="770345" y="86921"/>
                  <a:pt x="771196" y="90469"/>
                  <a:pt x="769690" y="92728"/>
                </a:cubicBezTo>
                <a:cubicBezTo>
                  <a:pt x="765723" y="98678"/>
                  <a:pt x="759937" y="101806"/>
                  <a:pt x="754235" y="105607"/>
                </a:cubicBezTo>
                <a:cubicBezTo>
                  <a:pt x="752518" y="108183"/>
                  <a:pt x="751272" y="111145"/>
                  <a:pt x="749083" y="113334"/>
                </a:cubicBezTo>
                <a:cubicBezTo>
                  <a:pt x="744089" y="118328"/>
                  <a:pt x="739915" y="118967"/>
                  <a:pt x="733629" y="121062"/>
                </a:cubicBezTo>
                <a:cubicBezTo>
                  <a:pt x="728477" y="120203"/>
                  <a:pt x="722845" y="120822"/>
                  <a:pt x="718174" y="118486"/>
                </a:cubicBezTo>
                <a:cubicBezTo>
                  <a:pt x="711147" y="114973"/>
                  <a:pt x="712849" y="102683"/>
                  <a:pt x="710447" y="97880"/>
                </a:cubicBezTo>
                <a:cubicBezTo>
                  <a:pt x="707967" y="92921"/>
                  <a:pt x="699431" y="87960"/>
                  <a:pt x="694992" y="85001"/>
                </a:cubicBezTo>
                <a:cubicBezTo>
                  <a:pt x="692702" y="81566"/>
                  <a:pt x="687838" y="72122"/>
                  <a:pt x="682113" y="72122"/>
                </a:cubicBezTo>
                <a:cubicBezTo>
                  <a:pt x="679017" y="72122"/>
                  <a:pt x="677074" y="75738"/>
                  <a:pt x="674386" y="77274"/>
                </a:cubicBezTo>
                <a:cubicBezTo>
                  <a:pt x="671052" y="79179"/>
                  <a:pt x="667517" y="80708"/>
                  <a:pt x="664083" y="82425"/>
                </a:cubicBezTo>
                <a:cubicBezTo>
                  <a:pt x="653780" y="81566"/>
                  <a:pt x="639454" y="88062"/>
                  <a:pt x="633174" y="79849"/>
                </a:cubicBezTo>
                <a:cubicBezTo>
                  <a:pt x="624813" y="68915"/>
                  <a:pt x="632039" y="52326"/>
                  <a:pt x="630598" y="38637"/>
                </a:cubicBezTo>
                <a:cubicBezTo>
                  <a:pt x="629851" y="31542"/>
                  <a:pt x="624612" y="25642"/>
                  <a:pt x="620295" y="20606"/>
                </a:cubicBezTo>
                <a:cubicBezTo>
                  <a:pt x="617924" y="17840"/>
                  <a:pt x="615730" y="14686"/>
                  <a:pt x="612567" y="12879"/>
                </a:cubicBezTo>
                <a:cubicBezTo>
                  <a:pt x="609493" y="11123"/>
                  <a:pt x="605668" y="11275"/>
                  <a:pt x="602264" y="10303"/>
                </a:cubicBezTo>
                <a:cubicBezTo>
                  <a:pt x="599654" y="9557"/>
                  <a:pt x="597113" y="8586"/>
                  <a:pt x="594537" y="7728"/>
                </a:cubicBezTo>
                <a:cubicBezTo>
                  <a:pt x="588527" y="8586"/>
                  <a:pt x="582321" y="8559"/>
                  <a:pt x="576506" y="10303"/>
                </a:cubicBezTo>
                <a:cubicBezTo>
                  <a:pt x="573541" y="11192"/>
                  <a:pt x="571716" y="14476"/>
                  <a:pt x="568779" y="15455"/>
                </a:cubicBezTo>
                <a:cubicBezTo>
                  <a:pt x="563825" y="17107"/>
                  <a:pt x="558476" y="17172"/>
                  <a:pt x="553325" y="18031"/>
                </a:cubicBezTo>
                <a:cubicBezTo>
                  <a:pt x="552466" y="20607"/>
                  <a:pt x="552669" y="23838"/>
                  <a:pt x="550749" y="25758"/>
                </a:cubicBezTo>
                <a:cubicBezTo>
                  <a:pt x="547563" y="28944"/>
                  <a:pt x="537339" y="31945"/>
                  <a:pt x="532718" y="33485"/>
                </a:cubicBezTo>
                <a:cubicBezTo>
                  <a:pt x="530034" y="41540"/>
                  <a:pt x="527435" y="51603"/>
                  <a:pt x="519839" y="56667"/>
                </a:cubicBezTo>
                <a:lnTo>
                  <a:pt x="512112" y="61819"/>
                </a:lnTo>
                <a:cubicBezTo>
                  <a:pt x="505243" y="60960"/>
                  <a:pt x="497933" y="61814"/>
                  <a:pt x="491506" y="59243"/>
                </a:cubicBezTo>
                <a:cubicBezTo>
                  <a:pt x="488632" y="58093"/>
                  <a:pt x="488543" y="53705"/>
                  <a:pt x="486354" y="51516"/>
                </a:cubicBezTo>
                <a:cubicBezTo>
                  <a:pt x="484165" y="49327"/>
                  <a:pt x="481456" y="47621"/>
                  <a:pt x="478627" y="46364"/>
                </a:cubicBezTo>
                <a:cubicBezTo>
                  <a:pt x="473665" y="44159"/>
                  <a:pt x="463172" y="41213"/>
                  <a:pt x="463172" y="41213"/>
                </a:cubicBezTo>
                <a:cubicBezTo>
                  <a:pt x="434394" y="22025"/>
                  <a:pt x="471651" y="44919"/>
                  <a:pt x="385899" y="33485"/>
                </a:cubicBezTo>
                <a:cubicBezTo>
                  <a:pt x="381032" y="32836"/>
                  <a:pt x="375902" y="20913"/>
                  <a:pt x="373020" y="18031"/>
                </a:cubicBezTo>
                <a:cubicBezTo>
                  <a:pt x="369784" y="14795"/>
                  <a:pt x="358529" y="9245"/>
                  <a:pt x="354990" y="7728"/>
                </a:cubicBezTo>
                <a:cubicBezTo>
                  <a:pt x="352494" y="6659"/>
                  <a:pt x="349691" y="6366"/>
                  <a:pt x="347263" y="5152"/>
                </a:cubicBezTo>
                <a:cubicBezTo>
                  <a:pt x="344494" y="3767"/>
                  <a:pt x="342111" y="1717"/>
                  <a:pt x="339535" y="0"/>
                </a:cubicBezTo>
                <a:cubicBezTo>
                  <a:pt x="336959" y="1717"/>
                  <a:pt x="334653" y="3932"/>
                  <a:pt x="331808" y="5152"/>
                </a:cubicBezTo>
                <a:cubicBezTo>
                  <a:pt x="328554" y="6547"/>
                  <a:pt x="324269" y="5517"/>
                  <a:pt x="321505" y="7728"/>
                </a:cubicBezTo>
                <a:cubicBezTo>
                  <a:pt x="319385" y="9424"/>
                  <a:pt x="319675" y="12844"/>
                  <a:pt x="318929" y="15455"/>
                </a:cubicBezTo>
                <a:cubicBezTo>
                  <a:pt x="317956" y="18859"/>
                  <a:pt x="317936" y="22592"/>
                  <a:pt x="316353" y="25758"/>
                </a:cubicBezTo>
                <a:cubicBezTo>
                  <a:pt x="313584" y="31296"/>
                  <a:pt x="309484" y="36061"/>
                  <a:pt x="306050" y="41213"/>
                </a:cubicBezTo>
                <a:lnTo>
                  <a:pt x="300899" y="48940"/>
                </a:lnTo>
                <a:cubicBezTo>
                  <a:pt x="300509" y="52453"/>
                  <a:pt x="299914" y="72557"/>
                  <a:pt x="295747" y="79849"/>
                </a:cubicBezTo>
                <a:cubicBezTo>
                  <a:pt x="293617" y="83576"/>
                  <a:pt x="291056" y="87116"/>
                  <a:pt x="288020" y="90152"/>
                </a:cubicBezTo>
                <a:cubicBezTo>
                  <a:pt x="285831" y="92341"/>
                  <a:pt x="282868" y="93587"/>
                  <a:pt x="280292" y="95304"/>
                </a:cubicBezTo>
                <a:cubicBezTo>
                  <a:pt x="275999" y="94445"/>
                  <a:pt x="271330" y="94686"/>
                  <a:pt x="267414" y="92728"/>
                </a:cubicBezTo>
                <a:cubicBezTo>
                  <a:pt x="251979" y="85011"/>
                  <a:pt x="267455" y="82411"/>
                  <a:pt x="251959" y="87577"/>
                </a:cubicBezTo>
                <a:cubicBezTo>
                  <a:pt x="251100" y="91011"/>
                  <a:pt x="249383" y="94340"/>
                  <a:pt x="249383" y="97880"/>
                </a:cubicBezTo>
                <a:cubicBezTo>
                  <a:pt x="249383" y="109368"/>
                  <a:pt x="250912" y="116552"/>
                  <a:pt x="254535" y="126213"/>
                </a:cubicBezTo>
                <a:cubicBezTo>
                  <a:pt x="256158" y="130542"/>
                  <a:pt x="258495" y="134624"/>
                  <a:pt x="259686" y="139092"/>
                </a:cubicBezTo>
                <a:cubicBezTo>
                  <a:pt x="267779" y="169441"/>
                  <a:pt x="256727" y="159443"/>
                  <a:pt x="272565" y="170001"/>
                </a:cubicBezTo>
                <a:cubicBezTo>
                  <a:pt x="281202" y="191593"/>
                  <a:pt x="275448" y="174264"/>
                  <a:pt x="280292" y="200911"/>
                </a:cubicBezTo>
                <a:cubicBezTo>
                  <a:pt x="282632" y="213782"/>
                  <a:pt x="282435" y="207906"/>
                  <a:pt x="285444" y="218941"/>
                </a:cubicBezTo>
                <a:cubicBezTo>
                  <a:pt x="294161" y="250902"/>
                  <a:pt x="287241" y="229486"/>
                  <a:pt x="293171" y="247275"/>
                </a:cubicBezTo>
                <a:cubicBezTo>
                  <a:pt x="292312" y="266164"/>
                  <a:pt x="292045" y="285089"/>
                  <a:pt x="290595" y="303942"/>
                </a:cubicBezTo>
                <a:cubicBezTo>
                  <a:pt x="290135" y="309924"/>
                  <a:pt x="287013" y="316221"/>
                  <a:pt x="285444" y="321972"/>
                </a:cubicBezTo>
                <a:cubicBezTo>
                  <a:pt x="276721" y="353952"/>
                  <a:pt x="283647" y="332509"/>
                  <a:pt x="277717" y="350306"/>
                </a:cubicBezTo>
                <a:cubicBezTo>
                  <a:pt x="276858" y="357175"/>
                  <a:pt x="281587" y="368390"/>
                  <a:pt x="275141" y="370912"/>
                </a:cubicBezTo>
                <a:cubicBezTo>
                  <a:pt x="257533" y="377802"/>
                  <a:pt x="237275" y="371474"/>
                  <a:pt x="218474" y="373488"/>
                </a:cubicBezTo>
                <a:cubicBezTo>
                  <a:pt x="213075" y="374066"/>
                  <a:pt x="208171" y="376922"/>
                  <a:pt x="203019" y="378639"/>
                </a:cubicBezTo>
                <a:lnTo>
                  <a:pt x="195292" y="381215"/>
                </a:lnTo>
                <a:cubicBezTo>
                  <a:pt x="192716" y="382074"/>
                  <a:pt x="190243" y="383345"/>
                  <a:pt x="187565" y="383791"/>
                </a:cubicBezTo>
                <a:lnTo>
                  <a:pt x="172110" y="386366"/>
                </a:lnTo>
                <a:cubicBezTo>
                  <a:pt x="165417" y="413138"/>
                  <a:pt x="177131" y="380661"/>
                  <a:pt x="133473" y="394094"/>
                </a:cubicBezTo>
                <a:cubicBezTo>
                  <a:pt x="131593" y="394672"/>
                  <a:pt x="137758" y="412099"/>
                  <a:pt x="138625" y="414700"/>
                </a:cubicBezTo>
                <a:cubicBezTo>
                  <a:pt x="136049" y="415559"/>
                  <a:pt x="133473" y="418135"/>
                  <a:pt x="130897" y="417276"/>
                </a:cubicBezTo>
                <a:cubicBezTo>
                  <a:pt x="125023" y="415318"/>
                  <a:pt x="120594" y="410407"/>
                  <a:pt x="115443" y="406973"/>
                </a:cubicBezTo>
                <a:lnTo>
                  <a:pt x="99988" y="396670"/>
                </a:lnTo>
                <a:lnTo>
                  <a:pt x="92261" y="394094"/>
                </a:lnTo>
                <a:cubicBezTo>
                  <a:pt x="88827" y="394953"/>
                  <a:pt x="84722" y="394459"/>
                  <a:pt x="81958" y="396670"/>
                </a:cubicBezTo>
                <a:cubicBezTo>
                  <a:pt x="79838" y="398366"/>
                  <a:pt x="80596" y="401969"/>
                  <a:pt x="79382" y="404397"/>
                </a:cubicBezTo>
                <a:cubicBezTo>
                  <a:pt x="77997" y="407166"/>
                  <a:pt x="76647" y="410190"/>
                  <a:pt x="74230" y="412124"/>
                </a:cubicBezTo>
                <a:cubicBezTo>
                  <a:pt x="72550" y="413468"/>
                  <a:pt x="56874" y="417108"/>
                  <a:pt x="56200" y="417276"/>
                </a:cubicBezTo>
                <a:cubicBezTo>
                  <a:pt x="39212" y="442757"/>
                  <a:pt x="52072" y="433171"/>
                  <a:pt x="9836" y="430155"/>
                </a:cubicBezTo>
                <a:cubicBezTo>
                  <a:pt x="8119" y="425003"/>
                  <a:pt x="9837" y="416417"/>
                  <a:pt x="4685" y="414700"/>
                </a:cubicBezTo>
                <a:cubicBezTo>
                  <a:pt x="532" y="413315"/>
                  <a:pt x="-2044" y="428964"/>
                  <a:pt x="2109" y="427579"/>
                </a:cubicBezTo>
                <a:lnTo>
                  <a:pt x="9836" y="425003"/>
                </a:lnTo>
                <a:cubicBezTo>
                  <a:pt x="25093" y="413560"/>
                  <a:pt x="17756" y="420849"/>
                  <a:pt x="30442" y="401821"/>
                </a:cubicBezTo>
                <a:lnTo>
                  <a:pt x="35594" y="394094"/>
                </a:lnTo>
                <a:cubicBezTo>
                  <a:pt x="34735" y="388084"/>
                  <a:pt x="33018" y="382134"/>
                  <a:pt x="33018" y="376063"/>
                </a:cubicBezTo>
                <a:cubicBezTo>
                  <a:pt x="33018" y="336138"/>
                  <a:pt x="50633" y="357455"/>
                  <a:pt x="102564" y="355457"/>
                </a:cubicBezTo>
                <a:cubicBezTo>
                  <a:pt x="105998" y="353740"/>
                  <a:pt x="109917" y="352764"/>
                  <a:pt x="112867" y="350306"/>
                </a:cubicBezTo>
                <a:cubicBezTo>
                  <a:pt x="125589" y="339704"/>
                  <a:pt x="120387" y="301787"/>
                  <a:pt x="120594" y="298790"/>
                </a:cubicBezTo>
                <a:cubicBezTo>
                  <a:pt x="121264" y="289078"/>
                  <a:pt x="123947" y="256389"/>
                  <a:pt x="125746" y="244699"/>
                </a:cubicBezTo>
                <a:cubicBezTo>
                  <a:pt x="126284" y="241200"/>
                  <a:pt x="127628" y="237867"/>
                  <a:pt x="128322" y="234396"/>
                </a:cubicBezTo>
                <a:cubicBezTo>
                  <a:pt x="129346" y="229275"/>
                  <a:pt x="130039" y="224093"/>
                  <a:pt x="130897" y="218941"/>
                </a:cubicBezTo>
                <a:cubicBezTo>
                  <a:pt x="130039" y="212931"/>
                  <a:pt x="129512" y="206864"/>
                  <a:pt x="128322" y="200911"/>
                </a:cubicBezTo>
                <a:cubicBezTo>
                  <a:pt x="127790" y="198248"/>
                  <a:pt x="127666" y="195103"/>
                  <a:pt x="125746" y="193183"/>
                </a:cubicBezTo>
                <a:cubicBezTo>
                  <a:pt x="123826" y="191263"/>
                  <a:pt x="120595" y="191466"/>
                  <a:pt x="118019" y="190608"/>
                </a:cubicBezTo>
                <a:cubicBezTo>
                  <a:pt x="123170" y="189749"/>
                  <a:pt x="128375" y="189165"/>
                  <a:pt x="133473" y="188032"/>
                </a:cubicBezTo>
                <a:cubicBezTo>
                  <a:pt x="136124" y="187443"/>
                  <a:pt x="138486" y="185456"/>
                  <a:pt x="141201" y="185456"/>
                </a:cubicBezTo>
                <a:cubicBezTo>
                  <a:pt x="156680" y="185456"/>
                  <a:pt x="172110" y="187173"/>
                  <a:pt x="187565" y="188032"/>
                </a:cubicBezTo>
                <a:cubicBezTo>
                  <a:pt x="216386" y="193797"/>
                  <a:pt x="185434" y="185680"/>
                  <a:pt x="210746" y="198335"/>
                </a:cubicBezTo>
                <a:cubicBezTo>
                  <a:pt x="213913" y="199918"/>
                  <a:pt x="217735" y="199668"/>
                  <a:pt x="221050" y="200911"/>
                </a:cubicBezTo>
                <a:cubicBezTo>
                  <a:pt x="224645" y="202259"/>
                  <a:pt x="227824" y="204550"/>
                  <a:pt x="231353" y="206062"/>
                </a:cubicBezTo>
                <a:cubicBezTo>
                  <a:pt x="233849" y="207131"/>
                  <a:pt x="236504" y="207779"/>
                  <a:pt x="239080" y="208638"/>
                </a:cubicBezTo>
                <a:cubicBezTo>
                  <a:pt x="245090" y="207779"/>
                  <a:pt x="251562" y="208528"/>
                  <a:pt x="257110" y="206062"/>
                </a:cubicBezTo>
                <a:cubicBezTo>
                  <a:pt x="263798" y="203089"/>
                  <a:pt x="264049" y="186036"/>
                  <a:pt x="264838" y="182880"/>
                </a:cubicBezTo>
                <a:cubicBezTo>
                  <a:pt x="267717" y="171362"/>
                  <a:pt x="268579" y="170247"/>
                  <a:pt x="272565" y="162274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5159277" y="2413492"/>
            <a:ext cx="82843" cy="175162"/>
          </a:xfrm>
          <a:custGeom>
            <a:avLst/>
            <a:gdLst>
              <a:gd name="connsiteX0" fmla="*/ 7727 w 82843"/>
              <a:gd name="connsiteY0" fmla="*/ 175162 h 175162"/>
              <a:gd name="connsiteX1" fmla="*/ 5151 w 82843"/>
              <a:gd name="connsiteY1" fmla="*/ 162283 h 175162"/>
              <a:gd name="connsiteX2" fmla="*/ 10303 w 82843"/>
              <a:gd name="connsiteY2" fmla="*/ 139101 h 175162"/>
              <a:gd name="connsiteX3" fmla="*/ 18030 w 82843"/>
              <a:gd name="connsiteY3" fmla="*/ 123646 h 175162"/>
              <a:gd name="connsiteX4" fmla="*/ 15454 w 82843"/>
              <a:gd name="connsiteY4" fmla="*/ 103040 h 175162"/>
              <a:gd name="connsiteX5" fmla="*/ 15454 w 82843"/>
              <a:gd name="connsiteY5" fmla="*/ 77282 h 175162"/>
              <a:gd name="connsiteX6" fmla="*/ 25757 w 82843"/>
              <a:gd name="connsiteY6" fmla="*/ 74706 h 175162"/>
              <a:gd name="connsiteX7" fmla="*/ 28333 w 82843"/>
              <a:gd name="connsiteY7" fmla="*/ 66979 h 175162"/>
              <a:gd name="connsiteX8" fmla="*/ 25757 w 82843"/>
              <a:gd name="connsiteY8" fmla="*/ 36070 h 175162"/>
              <a:gd name="connsiteX9" fmla="*/ 12878 w 82843"/>
              <a:gd name="connsiteY9" fmla="*/ 12888 h 175162"/>
              <a:gd name="connsiteX10" fmla="*/ 0 w 82843"/>
              <a:gd name="connsiteY10" fmla="*/ 10312 h 175162"/>
              <a:gd name="connsiteX11" fmla="*/ 2575 w 82843"/>
              <a:gd name="connsiteY11" fmla="*/ 2585 h 175162"/>
              <a:gd name="connsiteX12" fmla="*/ 10303 w 82843"/>
              <a:gd name="connsiteY12" fmla="*/ 9 h 175162"/>
              <a:gd name="connsiteX13" fmla="*/ 69546 w 82843"/>
              <a:gd name="connsiteY13" fmla="*/ 5160 h 175162"/>
              <a:gd name="connsiteX14" fmla="*/ 82424 w 82843"/>
              <a:gd name="connsiteY14" fmla="*/ 20615 h 175162"/>
              <a:gd name="connsiteX15" fmla="*/ 82424 w 82843"/>
              <a:gd name="connsiteY15" fmla="*/ 30918 h 175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2843" h="175162">
                <a:moveTo>
                  <a:pt x="7727" y="175162"/>
                </a:moveTo>
                <a:cubicBezTo>
                  <a:pt x="6868" y="170869"/>
                  <a:pt x="5151" y="166661"/>
                  <a:pt x="5151" y="162283"/>
                </a:cubicBezTo>
                <a:cubicBezTo>
                  <a:pt x="5151" y="158324"/>
                  <a:pt x="7646" y="144415"/>
                  <a:pt x="10303" y="139101"/>
                </a:cubicBezTo>
                <a:cubicBezTo>
                  <a:pt x="20289" y="119128"/>
                  <a:pt x="11555" y="143068"/>
                  <a:pt x="18030" y="123646"/>
                </a:cubicBezTo>
                <a:cubicBezTo>
                  <a:pt x="17171" y="116777"/>
                  <a:pt x="16692" y="109850"/>
                  <a:pt x="15454" y="103040"/>
                </a:cubicBezTo>
                <a:cubicBezTo>
                  <a:pt x="13548" y="92557"/>
                  <a:pt x="6703" y="91285"/>
                  <a:pt x="15454" y="77282"/>
                </a:cubicBezTo>
                <a:cubicBezTo>
                  <a:pt x="17330" y="74280"/>
                  <a:pt x="22323" y="75565"/>
                  <a:pt x="25757" y="74706"/>
                </a:cubicBezTo>
                <a:cubicBezTo>
                  <a:pt x="26616" y="72130"/>
                  <a:pt x="28333" y="69694"/>
                  <a:pt x="28333" y="66979"/>
                </a:cubicBezTo>
                <a:cubicBezTo>
                  <a:pt x="28333" y="56640"/>
                  <a:pt x="27457" y="46268"/>
                  <a:pt x="25757" y="36070"/>
                </a:cubicBezTo>
                <a:cubicBezTo>
                  <a:pt x="24459" y="28281"/>
                  <a:pt x="21089" y="16993"/>
                  <a:pt x="12878" y="12888"/>
                </a:cubicBezTo>
                <a:cubicBezTo>
                  <a:pt x="8962" y="10930"/>
                  <a:pt x="4293" y="11171"/>
                  <a:pt x="0" y="10312"/>
                </a:cubicBezTo>
                <a:cubicBezTo>
                  <a:pt x="858" y="7736"/>
                  <a:pt x="655" y="4505"/>
                  <a:pt x="2575" y="2585"/>
                </a:cubicBezTo>
                <a:cubicBezTo>
                  <a:pt x="4495" y="665"/>
                  <a:pt x="7590" y="-95"/>
                  <a:pt x="10303" y="9"/>
                </a:cubicBezTo>
                <a:cubicBezTo>
                  <a:pt x="30111" y="771"/>
                  <a:pt x="49798" y="3443"/>
                  <a:pt x="69546" y="5160"/>
                </a:cubicBezTo>
                <a:cubicBezTo>
                  <a:pt x="72710" y="8324"/>
                  <a:pt x="80990" y="15595"/>
                  <a:pt x="82424" y="20615"/>
                </a:cubicBezTo>
                <a:cubicBezTo>
                  <a:pt x="83367" y="23917"/>
                  <a:pt x="82424" y="27484"/>
                  <a:pt x="82424" y="30918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>
            <a:hlinkClick r:id="rId5" action="ppaction://hlinksldjump"/>
          </p:cNvPr>
          <p:cNvSpPr/>
          <p:nvPr/>
        </p:nvSpPr>
        <p:spPr>
          <a:xfrm>
            <a:off x="5053670" y="2228045"/>
            <a:ext cx="953036" cy="427589"/>
          </a:xfrm>
          <a:custGeom>
            <a:avLst/>
            <a:gdLst>
              <a:gd name="connsiteX0" fmla="*/ 953036 w 953036"/>
              <a:gd name="connsiteY0" fmla="*/ 244699 h 427589"/>
              <a:gd name="connsiteX1" fmla="*/ 945309 w 953036"/>
              <a:gd name="connsiteY1" fmla="*/ 221517 h 427589"/>
              <a:gd name="connsiteX2" fmla="*/ 937582 w 953036"/>
              <a:gd name="connsiteY2" fmla="*/ 216365 h 427589"/>
              <a:gd name="connsiteX3" fmla="*/ 932430 w 953036"/>
              <a:gd name="connsiteY3" fmla="*/ 200910 h 427589"/>
              <a:gd name="connsiteX4" fmla="*/ 929855 w 953036"/>
              <a:gd name="connsiteY4" fmla="*/ 190607 h 427589"/>
              <a:gd name="connsiteX5" fmla="*/ 924703 w 953036"/>
              <a:gd name="connsiteY5" fmla="*/ 182880 h 427589"/>
              <a:gd name="connsiteX6" fmla="*/ 922127 w 953036"/>
              <a:gd name="connsiteY6" fmla="*/ 175153 h 427589"/>
              <a:gd name="connsiteX7" fmla="*/ 914400 w 953036"/>
              <a:gd name="connsiteY7" fmla="*/ 170001 h 427589"/>
              <a:gd name="connsiteX8" fmla="*/ 896369 w 953036"/>
              <a:gd name="connsiteY8" fmla="*/ 193183 h 427589"/>
              <a:gd name="connsiteX9" fmla="*/ 904097 w 953036"/>
              <a:gd name="connsiteY9" fmla="*/ 182880 h 427589"/>
              <a:gd name="connsiteX10" fmla="*/ 919551 w 953036"/>
              <a:gd name="connsiteY10" fmla="*/ 175153 h 427589"/>
              <a:gd name="connsiteX11" fmla="*/ 909248 w 953036"/>
              <a:gd name="connsiteY11" fmla="*/ 159698 h 427589"/>
              <a:gd name="connsiteX12" fmla="*/ 901521 w 953036"/>
              <a:gd name="connsiteY12" fmla="*/ 164850 h 427589"/>
              <a:gd name="connsiteX13" fmla="*/ 888642 w 953036"/>
              <a:gd name="connsiteY13" fmla="*/ 185456 h 427589"/>
              <a:gd name="connsiteX14" fmla="*/ 857733 w 953036"/>
              <a:gd name="connsiteY14" fmla="*/ 182880 h 427589"/>
              <a:gd name="connsiteX15" fmla="*/ 852581 w 953036"/>
              <a:gd name="connsiteY15" fmla="*/ 175153 h 427589"/>
              <a:gd name="connsiteX16" fmla="*/ 850005 w 953036"/>
              <a:gd name="connsiteY16" fmla="*/ 136516 h 427589"/>
              <a:gd name="connsiteX17" fmla="*/ 855157 w 953036"/>
              <a:gd name="connsiteY17" fmla="*/ 133940 h 427589"/>
              <a:gd name="connsiteX18" fmla="*/ 847430 w 953036"/>
              <a:gd name="connsiteY18" fmla="*/ 131365 h 427589"/>
              <a:gd name="connsiteX19" fmla="*/ 837127 w 953036"/>
              <a:gd name="connsiteY19" fmla="*/ 126213 h 427589"/>
              <a:gd name="connsiteX20" fmla="*/ 824248 w 953036"/>
              <a:gd name="connsiteY20" fmla="*/ 110758 h 427589"/>
              <a:gd name="connsiteX21" fmla="*/ 806217 w 953036"/>
              <a:gd name="connsiteY21" fmla="*/ 97880 h 427589"/>
              <a:gd name="connsiteX22" fmla="*/ 785611 w 953036"/>
              <a:gd name="connsiteY22" fmla="*/ 85001 h 427589"/>
              <a:gd name="connsiteX23" fmla="*/ 777884 w 953036"/>
              <a:gd name="connsiteY23" fmla="*/ 87576 h 427589"/>
              <a:gd name="connsiteX24" fmla="*/ 762429 w 953036"/>
              <a:gd name="connsiteY24" fmla="*/ 97880 h 427589"/>
              <a:gd name="connsiteX25" fmla="*/ 746975 w 953036"/>
              <a:gd name="connsiteY25" fmla="*/ 103031 h 427589"/>
              <a:gd name="connsiteX26" fmla="*/ 695459 w 953036"/>
              <a:gd name="connsiteY26" fmla="*/ 95304 h 427589"/>
              <a:gd name="connsiteX27" fmla="*/ 682580 w 953036"/>
              <a:gd name="connsiteY27" fmla="*/ 90152 h 427589"/>
              <a:gd name="connsiteX28" fmla="*/ 667125 w 953036"/>
              <a:gd name="connsiteY28" fmla="*/ 87576 h 427589"/>
              <a:gd name="connsiteX29" fmla="*/ 656822 w 953036"/>
              <a:gd name="connsiteY29" fmla="*/ 82425 h 427589"/>
              <a:gd name="connsiteX30" fmla="*/ 643944 w 953036"/>
              <a:gd name="connsiteY30" fmla="*/ 79849 h 427589"/>
              <a:gd name="connsiteX31" fmla="*/ 633640 w 953036"/>
              <a:gd name="connsiteY31" fmla="*/ 77273 h 427589"/>
              <a:gd name="connsiteX32" fmla="*/ 620762 w 953036"/>
              <a:gd name="connsiteY32" fmla="*/ 72122 h 427589"/>
              <a:gd name="connsiteX33" fmla="*/ 600155 w 953036"/>
              <a:gd name="connsiteY33" fmla="*/ 66970 h 427589"/>
              <a:gd name="connsiteX34" fmla="*/ 592428 w 953036"/>
              <a:gd name="connsiteY34" fmla="*/ 64394 h 427589"/>
              <a:gd name="connsiteX35" fmla="*/ 654247 w 953036"/>
              <a:gd name="connsiteY35" fmla="*/ 59243 h 427589"/>
              <a:gd name="connsiteX36" fmla="*/ 659398 w 953036"/>
              <a:gd name="connsiteY36" fmla="*/ 66970 h 427589"/>
              <a:gd name="connsiteX37" fmla="*/ 667125 w 953036"/>
              <a:gd name="connsiteY37" fmla="*/ 74698 h 427589"/>
              <a:gd name="connsiteX38" fmla="*/ 700611 w 953036"/>
              <a:gd name="connsiteY38" fmla="*/ 74698 h 427589"/>
              <a:gd name="connsiteX39" fmla="*/ 705762 w 953036"/>
              <a:gd name="connsiteY39" fmla="*/ 82425 h 427589"/>
              <a:gd name="connsiteX40" fmla="*/ 703186 w 953036"/>
              <a:gd name="connsiteY40" fmla="*/ 105607 h 427589"/>
              <a:gd name="connsiteX41" fmla="*/ 649095 w 953036"/>
              <a:gd name="connsiteY41" fmla="*/ 100455 h 427589"/>
              <a:gd name="connsiteX42" fmla="*/ 641368 w 953036"/>
              <a:gd name="connsiteY42" fmla="*/ 92728 h 427589"/>
              <a:gd name="connsiteX43" fmla="*/ 631065 w 953036"/>
              <a:gd name="connsiteY43" fmla="*/ 74698 h 427589"/>
              <a:gd name="connsiteX44" fmla="*/ 628489 w 953036"/>
              <a:gd name="connsiteY44" fmla="*/ 64394 h 427589"/>
              <a:gd name="connsiteX45" fmla="*/ 625913 w 953036"/>
              <a:gd name="connsiteY45" fmla="*/ 15455 h 427589"/>
              <a:gd name="connsiteX46" fmla="*/ 615610 w 953036"/>
              <a:gd name="connsiteY46" fmla="*/ 12879 h 427589"/>
              <a:gd name="connsiteX47" fmla="*/ 605307 w 953036"/>
              <a:gd name="connsiteY47" fmla="*/ 2576 h 427589"/>
              <a:gd name="connsiteX48" fmla="*/ 587276 w 953036"/>
              <a:gd name="connsiteY48" fmla="*/ 5152 h 427589"/>
              <a:gd name="connsiteX49" fmla="*/ 576973 w 953036"/>
              <a:gd name="connsiteY49" fmla="*/ 10303 h 427589"/>
              <a:gd name="connsiteX50" fmla="*/ 569246 w 953036"/>
              <a:gd name="connsiteY50" fmla="*/ 12879 h 427589"/>
              <a:gd name="connsiteX51" fmla="*/ 556367 w 953036"/>
              <a:gd name="connsiteY51" fmla="*/ 23182 h 427589"/>
              <a:gd name="connsiteX52" fmla="*/ 540913 w 953036"/>
              <a:gd name="connsiteY52" fmla="*/ 33485 h 427589"/>
              <a:gd name="connsiteX53" fmla="*/ 533185 w 953036"/>
              <a:gd name="connsiteY53" fmla="*/ 38637 h 427589"/>
              <a:gd name="connsiteX54" fmla="*/ 525458 w 953036"/>
              <a:gd name="connsiteY54" fmla="*/ 43788 h 427589"/>
              <a:gd name="connsiteX55" fmla="*/ 517731 w 953036"/>
              <a:gd name="connsiteY55" fmla="*/ 46364 h 427589"/>
              <a:gd name="connsiteX56" fmla="*/ 510003 w 953036"/>
              <a:gd name="connsiteY56" fmla="*/ 51516 h 427589"/>
              <a:gd name="connsiteX57" fmla="*/ 494549 w 953036"/>
              <a:gd name="connsiteY57" fmla="*/ 56667 h 427589"/>
              <a:gd name="connsiteX58" fmla="*/ 489397 w 953036"/>
              <a:gd name="connsiteY58" fmla="*/ 48940 h 427589"/>
              <a:gd name="connsiteX59" fmla="*/ 479094 w 953036"/>
              <a:gd name="connsiteY59" fmla="*/ 36061 h 427589"/>
              <a:gd name="connsiteX60" fmla="*/ 461064 w 953036"/>
              <a:gd name="connsiteY60" fmla="*/ 33485 h 427589"/>
              <a:gd name="connsiteX61" fmla="*/ 453336 w 953036"/>
              <a:gd name="connsiteY61" fmla="*/ 30909 h 427589"/>
              <a:gd name="connsiteX62" fmla="*/ 419851 w 953036"/>
              <a:gd name="connsiteY62" fmla="*/ 36061 h 427589"/>
              <a:gd name="connsiteX63" fmla="*/ 406972 w 953036"/>
              <a:gd name="connsiteY63" fmla="*/ 33485 h 427589"/>
              <a:gd name="connsiteX64" fmla="*/ 401821 w 953036"/>
              <a:gd name="connsiteY64" fmla="*/ 25758 h 427589"/>
              <a:gd name="connsiteX65" fmla="*/ 394093 w 953036"/>
              <a:gd name="connsiteY65" fmla="*/ 23182 h 427589"/>
              <a:gd name="connsiteX66" fmla="*/ 386366 w 953036"/>
              <a:gd name="connsiteY66" fmla="*/ 18030 h 427589"/>
              <a:gd name="connsiteX67" fmla="*/ 394093 w 953036"/>
              <a:gd name="connsiteY67" fmla="*/ 15455 h 427589"/>
              <a:gd name="connsiteX68" fmla="*/ 399245 w 953036"/>
              <a:gd name="connsiteY68" fmla="*/ 23182 h 427589"/>
              <a:gd name="connsiteX69" fmla="*/ 406972 w 953036"/>
              <a:gd name="connsiteY69" fmla="*/ 30909 h 427589"/>
              <a:gd name="connsiteX70" fmla="*/ 399245 w 953036"/>
              <a:gd name="connsiteY70" fmla="*/ 36061 h 427589"/>
              <a:gd name="connsiteX71" fmla="*/ 383790 w 953036"/>
              <a:gd name="connsiteY71" fmla="*/ 41212 h 427589"/>
              <a:gd name="connsiteX72" fmla="*/ 391518 w 953036"/>
              <a:gd name="connsiteY72" fmla="*/ 46364 h 427589"/>
              <a:gd name="connsiteX73" fmla="*/ 412124 w 953036"/>
              <a:gd name="connsiteY73" fmla="*/ 48940 h 427589"/>
              <a:gd name="connsiteX74" fmla="*/ 414700 w 953036"/>
              <a:gd name="connsiteY74" fmla="*/ 59243 h 427589"/>
              <a:gd name="connsiteX75" fmla="*/ 427578 w 953036"/>
              <a:gd name="connsiteY75" fmla="*/ 61819 h 427589"/>
              <a:gd name="connsiteX76" fmla="*/ 435306 w 953036"/>
              <a:gd name="connsiteY76" fmla="*/ 64394 h 427589"/>
              <a:gd name="connsiteX77" fmla="*/ 443033 w 953036"/>
              <a:gd name="connsiteY77" fmla="*/ 38637 h 427589"/>
              <a:gd name="connsiteX78" fmla="*/ 432730 w 953036"/>
              <a:gd name="connsiteY78" fmla="*/ 43788 h 427589"/>
              <a:gd name="connsiteX79" fmla="*/ 425003 w 953036"/>
              <a:gd name="connsiteY79" fmla="*/ 51516 h 427589"/>
              <a:gd name="connsiteX80" fmla="*/ 422427 w 953036"/>
              <a:gd name="connsiteY80" fmla="*/ 61819 h 427589"/>
              <a:gd name="connsiteX81" fmla="*/ 417275 w 953036"/>
              <a:gd name="connsiteY81" fmla="*/ 74698 h 427589"/>
              <a:gd name="connsiteX82" fmla="*/ 414700 w 953036"/>
              <a:gd name="connsiteY82" fmla="*/ 82425 h 427589"/>
              <a:gd name="connsiteX83" fmla="*/ 388942 w 953036"/>
              <a:gd name="connsiteY83" fmla="*/ 126213 h 427589"/>
              <a:gd name="connsiteX84" fmla="*/ 376063 w 953036"/>
              <a:gd name="connsiteY84" fmla="*/ 128789 h 427589"/>
              <a:gd name="connsiteX85" fmla="*/ 342578 w 953036"/>
              <a:gd name="connsiteY85" fmla="*/ 126213 h 427589"/>
              <a:gd name="connsiteX86" fmla="*/ 334851 w 953036"/>
              <a:gd name="connsiteY86" fmla="*/ 118486 h 427589"/>
              <a:gd name="connsiteX87" fmla="*/ 329699 w 953036"/>
              <a:gd name="connsiteY87" fmla="*/ 105607 h 427589"/>
              <a:gd name="connsiteX88" fmla="*/ 324547 w 953036"/>
              <a:gd name="connsiteY88" fmla="*/ 97880 h 427589"/>
              <a:gd name="connsiteX89" fmla="*/ 316820 w 953036"/>
              <a:gd name="connsiteY89" fmla="*/ 82425 h 427589"/>
              <a:gd name="connsiteX90" fmla="*/ 288487 w 953036"/>
              <a:gd name="connsiteY90" fmla="*/ 72122 h 427589"/>
              <a:gd name="connsiteX91" fmla="*/ 270456 w 953036"/>
              <a:gd name="connsiteY91" fmla="*/ 74698 h 427589"/>
              <a:gd name="connsiteX92" fmla="*/ 255002 w 953036"/>
              <a:gd name="connsiteY92" fmla="*/ 79849 h 427589"/>
              <a:gd name="connsiteX93" fmla="*/ 291062 w 953036"/>
              <a:gd name="connsiteY93" fmla="*/ 79849 h 427589"/>
              <a:gd name="connsiteX94" fmla="*/ 303941 w 953036"/>
              <a:gd name="connsiteY94" fmla="*/ 74698 h 427589"/>
              <a:gd name="connsiteX95" fmla="*/ 311669 w 953036"/>
              <a:gd name="connsiteY95" fmla="*/ 72122 h 427589"/>
              <a:gd name="connsiteX96" fmla="*/ 329699 w 953036"/>
              <a:gd name="connsiteY96" fmla="*/ 64394 h 427589"/>
              <a:gd name="connsiteX97" fmla="*/ 327123 w 953036"/>
              <a:gd name="connsiteY97" fmla="*/ 30909 h 427589"/>
              <a:gd name="connsiteX98" fmla="*/ 321972 w 953036"/>
              <a:gd name="connsiteY98" fmla="*/ 23182 h 427589"/>
              <a:gd name="connsiteX99" fmla="*/ 337426 w 953036"/>
              <a:gd name="connsiteY99" fmla="*/ 12879 h 427589"/>
              <a:gd name="connsiteX100" fmla="*/ 352881 w 953036"/>
              <a:gd name="connsiteY100" fmla="*/ 0 h 427589"/>
              <a:gd name="connsiteX101" fmla="*/ 347729 w 953036"/>
              <a:gd name="connsiteY101" fmla="*/ 188032 h 427589"/>
              <a:gd name="connsiteX102" fmla="*/ 342578 w 953036"/>
              <a:gd name="connsiteY102" fmla="*/ 206062 h 427589"/>
              <a:gd name="connsiteX103" fmla="*/ 334851 w 953036"/>
              <a:gd name="connsiteY103" fmla="*/ 224092 h 427589"/>
              <a:gd name="connsiteX104" fmla="*/ 327123 w 953036"/>
              <a:gd name="connsiteY104" fmla="*/ 231820 h 427589"/>
              <a:gd name="connsiteX105" fmla="*/ 303941 w 953036"/>
              <a:gd name="connsiteY105" fmla="*/ 244699 h 427589"/>
              <a:gd name="connsiteX106" fmla="*/ 275608 w 953036"/>
              <a:gd name="connsiteY106" fmla="*/ 224092 h 427589"/>
              <a:gd name="connsiteX107" fmla="*/ 249850 w 953036"/>
              <a:gd name="connsiteY107" fmla="*/ 198335 h 427589"/>
              <a:gd name="connsiteX108" fmla="*/ 242123 w 953036"/>
              <a:gd name="connsiteY108" fmla="*/ 190607 h 427589"/>
              <a:gd name="connsiteX109" fmla="*/ 224092 w 953036"/>
              <a:gd name="connsiteY109" fmla="*/ 182880 h 427589"/>
              <a:gd name="connsiteX110" fmla="*/ 221516 w 953036"/>
              <a:gd name="connsiteY110" fmla="*/ 190607 h 427589"/>
              <a:gd name="connsiteX111" fmla="*/ 200910 w 953036"/>
              <a:gd name="connsiteY111" fmla="*/ 190607 h 427589"/>
              <a:gd name="connsiteX112" fmla="*/ 185456 w 953036"/>
              <a:gd name="connsiteY112" fmla="*/ 185456 h 427589"/>
              <a:gd name="connsiteX113" fmla="*/ 177728 w 953036"/>
              <a:gd name="connsiteY113" fmla="*/ 182880 h 427589"/>
              <a:gd name="connsiteX114" fmla="*/ 170001 w 953036"/>
              <a:gd name="connsiteY114" fmla="*/ 177729 h 427589"/>
              <a:gd name="connsiteX115" fmla="*/ 113334 w 953036"/>
              <a:gd name="connsiteY115" fmla="*/ 180304 h 427589"/>
              <a:gd name="connsiteX116" fmla="*/ 118485 w 953036"/>
              <a:gd name="connsiteY116" fmla="*/ 203486 h 427589"/>
              <a:gd name="connsiteX117" fmla="*/ 128789 w 953036"/>
              <a:gd name="connsiteY117" fmla="*/ 221517 h 427589"/>
              <a:gd name="connsiteX118" fmla="*/ 136516 w 953036"/>
              <a:gd name="connsiteY118" fmla="*/ 231820 h 427589"/>
              <a:gd name="connsiteX119" fmla="*/ 144243 w 953036"/>
              <a:gd name="connsiteY119" fmla="*/ 257578 h 427589"/>
              <a:gd name="connsiteX120" fmla="*/ 146819 w 953036"/>
              <a:gd name="connsiteY120" fmla="*/ 265305 h 427589"/>
              <a:gd name="connsiteX121" fmla="*/ 141667 w 953036"/>
              <a:gd name="connsiteY121" fmla="*/ 350305 h 427589"/>
              <a:gd name="connsiteX122" fmla="*/ 136516 w 953036"/>
              <a:gd name="connsiteY122" fmla="*/ 365760 h 427589"/>
              <a:gd name="connsiteX123" fmla="*/ 133940 w 953036"/>
              <a:gd name="connsiteY123" fmla="*/ 394094 h 427589"/>
              <a:gd name="connsiteX124" fmla="*/ 123637 w 953036"/>
              <a:gd name="connsiteY124" fmla="*/ 409548 h 427589"/>
              <a:gd name="connsiteX125" fmla="*/ 100455 w 953036"/>
              <a:gd name="connsiteY125" fmla="*/ 406972 h 427589"/>
              <a:gd name="connsiteX126" fmla="*/ 113334 w 953036"/>
              <a:gd name="connsiteY126" fmla="*/ 409548 h 427589"/>
              <a:gd name="connsiteX127" fmla="*/ 105607 w 953036"/>
              <a:gd name="connsiteY127" fmla="*/ 412124 h 427589"/>
              <a:gd name="connsiteX128" fmla="*/ 126213 w 953036"/>
              <a:gd name="connsiteY128" fmla="*/ 409548 h 427589"/>
              <a:gd name="connsiteX129" fmla="*/ 97879 w 953036"/>
              <a:gd name="connsiteY129" fmla="*/ 401821 h 427589"/>
              <a:gd name="connsiteX130" fmla="*/ 90152 w 953036"/>
              <a:gd name="connsiteY130" fmla="*/ 399245 h 427589"/>
              <a:gd name="connsiteX131" fmla="*/ 82425 w 953036"/>
              <a:gd name="connsiteY131" fmla="*/ 394094 h 427589"/>
              <a:gd name="connsiteX132" fmla="*/ 51515 w 953036"/>
              <a:gd name="connsiteY132" fmla="*/ 396669 h 427589"/>
              <a:gd name="connsiteX133" fmla="*/ 36061 w 953036"/>
              <a:gd name="connsiteY133" fmla="*/ 412124 h 427589"/>
              <a:gd name="connsiteX134" fmla="*/ 28333 w 953036"/>
              <a:gd name="connsiteY134" fmla="*/ 417276 h 427589"/>
              <a:gd name="connsiteX135" fmla="*/ 23182 w 953036"/>
              <a:gd name="connsiteY135" fmla="*/ 425003 h 427589"/>
              <a:gd name="connsiteX136" fmla="*/ 0 w 953036"/>
              <a:gd name="connsiteY136" fmla="*/ 425003 h 427589"/>
              <a:gd name="connsiteX137" fmla="*/ 2576 w 953036"/>
              <a:gd name="connsiteY137" fmla="*/ 414700 h 427589"/>
              <a:gd name="connsiteX138" fmla="*/ 10303 w 953036"/>
              <a:gd name="connsiteY138" fmla="*/ 412124 h 427589"/>
              <a:gd name="connsiteX139" fmla="*/ 30909 w 953036"/>
              <a:gd name="connsiteY139" fmla="*/ 409548 h 427589"/>
              <a:gd name="connsiteX140" fmla="*/ 36061 w 953036"/>
              <a:gd name="connsiteY140" fmla="*/ 399245 h 427589"/>
              <a:gd name="connsiteX141" fmla="*/ 41212 w 953036"/>
              <a:gd name="connsiteY141" fmla="*/ 391518 h 427589"/>
              <a:gd name="connsiteX142" fmla="*/ 41212 w 953036"/>
              <a:gd name="connsiteY142" fmla="*/ 373487 h 42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953036" h="427589">
                <a:moveTo>
                  <a:pt x="953036" y="244699"/>
                </a:moveTo>
                <a:cubicBezTo>
                  <a:pt x="951309" y="234335"/>
                  <a:pt x="952554" y="228762"/>
                  <a:pt x="945309" y="221517"/>
                </a:cubicBezTo>
                <a:cubicBezTo>
                  <a:pt x="943120" y="219328"/>
                  <a:pt x="940158" y="218082"/>
                  <a:pt x="937582" y="216365"/>
                </a:cubicBezTo>
                <a:cubicBezTo>
                  <a:pt x="935865" y="211213"/>
                  <a:pt x="933747" y="206178"/>
                  <a:pt x="932430" y="200910"/>
                </a:cubicBezTo>
                <a:cubicBezTo>
                  <a:pt x="931572" y="197476"/>
                  <a:pt x="931249" y="193861"/>
                  <a:pt x="929855" y="190607"/>
                </a:cubicBezTo>
                <a:cubicBezTo>
                  <a:pt x="928636" y="187762"/>
                  <a:pt x="926088" y="185649"/>
                  <a:pt x="924703" y="182880"/>
                </a:cubicBezTo>
                <a:cubicBezTo>
                  <a:pt x="923489" y="180452"/>
                  <a:pt x="923823" y="177273"/>
                  <a:pt x="922127" y="175153"/>
                </a:cubicBezTo>
                <a:cubicBezTo>
                  <a:pt x="920193" y="172736"/>
                  <a:pt x="916976" y="171718"/>
                  <a:pt x="914400" y="170001"/>
                </a:cubicBezTo>
                <a:cubicBezTo>
                  <a:pt x="908295" y="170764"/>
                  <a:pt x="871566" y="168380"/>
                  <a:pt x="896369" y="193183"/>
                </a:cubicBezTo>
                <a:cubicBezTo>
                  <a:pt x="899405" y="196219"/>
                  <a:pt x="901061" y="185916"/>
                  <a:pt x="904097" y="182880"/>
                </a:cubicBezTo>
                <a:cubicBezTo>
                  <a:pt x="909090" y="177888"/>
                  <a:pt x="913267" y="177248"/>
                  <a:pt x="919551" y="175153"/>
                </a:cubicBezTo>
                <a:cubicBezTo>
                  <a:pt x="918259" y="169983"/>
                  <a:pt x="918143" y="159698"/>
                  <a:pt x="909248" y="159698"/>
                </a:cubicBezTo>
                <a:cubicBezTo>
                  <a:pt x="906152" y="159698"/>
                  <a:pt x="904097" y="163133"/>
                  <a:pt x="901521" y="164850"/>
                </a:cubicBezTo>
                <a:cubicBezTo>
                  <a:pt x="895390" y="183241"/>
                  <a:pt x="900887" y="177292"/>
                  <a:pt x="888642" y="185456"/>
                </a:cubicBezTo>
                <a:cubicBezTo>
                  <a:pt x="878339" y="184597"/>
                  <a:pt x="867674" y="185720"/>
                  <a:pt x="857733" y="182880"/>
                </a:cubicBezTo>
                <a:cubicBezTo>
                  <a:pt x="854756" y="182030"/>
                  <a:pt x="853090" y="178207"/>
                  <a:pt x="852581" y="175153"/>
                </a:cubicBezTo>
                <a:cubicBezTo>
                  <a:pt x="850459" y="162421"/>
                  <a:pt x="852961" y="149080"/>
                  <a:pt x="850005" y="136516"/>
                </a:cubicBezTo>
                <a:cubicBezTo>
                  <a:pt x="847692" y="126687"/>
                  <a:pt x="826433" y="133940"/>
                  <a:pt x="855157" y="133940"/>
                </a:cubicBezTo>
                <a:cubicBezTo>
                  <a:pt x="857872" y="133940"/>
                  <a:pt x="849925" y="132434"/>
                  <a:pt x="847430" y="131365"/>
                </a:cubicBezTo>
                <a:cubicBezTo>
                  <a:pt x="843901" y="129852"/>
                  <a:pt x="840252" y="128445"/>
                  <a:pt x="837127" y="126213"/>
                </a:cubicBezTo>
                <a:cubicBezTo>
                  <a:pt x="827824" y="119568"/>
                  <a:pt x="830897" y="118737"/>
                  <a:pt x="824248" y="110758"/>
                </a:cubicBezTo>
                <a:cubicBezTo>
                  <a:pt x="816790" y="101809"/>
                  <a:pt x="816631" y="103087"/>
                  <a:pt x="806217" y="97880"/>
                </a:cubicBezTo>
                <a:cubicBezTo>
                  <a:pt x="794520" y="80334"/>
                  <a:pt x="801595" y="80435"/>
                  <a:pt x="785611" y="85001"/>
                </a:cubicBezTo>
                <a:cubicBezTo>
                  <a:pt x="783001" y="85747"/>
                  <a:pt x="780460" y="86718"/>
                  <a:pt x="777884" y="87576"/>
                </a:cubicBezTo>
                <a:cubicBezTo>
                  <a:pt x="772732" y="91011"/>
                  <a:pt x="768303" y="95922"/>
                  <a:pt x="762429" y="97880"/>
                </a:cubicBezTo>
                <a:lnTo>
                  <a:pt x="746975" y="103031"/>
                </a:lnTo>
                <a:cubicBezTo>
                  <a:pt x="725629" y="88803"/>
                  <a:pt x="749194" y="102632"/>
                  <a:pt x="695459" y="95304"/>
                </a:cubicBezTo>
                <a:cubicBezTo>
                  <a:pt x="690878" y="94679"/>
                  <a:pt x="687041" y="91369"/>
                  <a:pt x="682580" y="90152"/>
                </a:cubicBezTo>
                <a:cubicBezTo>
                  <a:pt x="677541" y="88778"/>
                  <a:pt x="672277" y="88435"/>
                  <a:pt x="667125" y="87576"/>
                </a:cubicBezTo>
                <a:cubicBezTo>
                  <a:pt x="663691" y="85859"/>
                  <a:pt x="660465" y="83639"/>
                  <a:pt x="656822" y="82425"/>
                </a:cubicBezTo>
                <a:cubicBezTo>
                  <a:pt x="652669" y="81041"/>
                  <a:pt x="648217" y="80799"/>
                  <a:pt x="643944" y="79849"/>
                </a:cubicBezTo>
                <a:cubicBezTo>
                  <a:pt x="640488" y="79081"/>
                  <a:pt x="636999" y="78393"/>
                  <a:pt x="633640" y="77273"/>
                </a:cubicBezTo>
                <a:cubicBezTo>
                  <a:pt x="629254" y="75811"/>
                  <a:pt x="625181" y="73482"/>
                  <a:pt x="620762" y="72122"/>
                </a:cubicBezTo>
                <a:cubicBezTo>
                  <a:pt x="613995" y="70040"/>
                  <a:pt x="606986" y="68833"/>
                  <a:pt x="600155" y="66970"/>
                </a:cubicBezTo>
                <a:cubicBezTo>
                  <a:pt x="597536" y="66256"/>
                  <a:pt x="595004" y="65253"/>
                  <a:pt x="592428" y="64394"/>
                </a:cubicBezTo>
                <a:cubicBezTo>
                  <a:pt x="583380" y="37252"/>
                  <a:pt x="584594" y="48924"/>
                  <a:pt x="654247" y="59243"/>
                </a:cubicBezTo>
                <a:cubicBezTo>
                  <a:pt x="657309" y="59697"/>
                  <a:pt x="657416" y="64592"/>
                  <a:pt x="659398" y="66970"/>
                </a:cubicBezTo>
                <a:cubicBezTo>
                  <a:pt x="661730" y="69769"/>
                  <a:pt x="664549" y="72122"/>
                  <a:pt x="667125" y="74698"/>
                </a:cubicBezTo>
                <a:cubicBezTo>
                  <a:pt x="669363" y="74474"/>
                  <a:pt x="692948" y="68568"/>
                  <a:pt x="700611" y="74698"/>
                </a:cubicBezTo>
                <a:cubicBezTo>
                  <a:pt x="703028" y="76632"/>
                  <a:pt x="704045" y="79849"/>
                  <a:pt x="705762" y="82425"/>
                </a:cubicBezTo>
                <a:cubicBezTo>
                  <a:pt x="704903" y="90152"/>
                  <a:pt x="710595" y="103250"/>
                  <a:pt x="703186" y="105607"/>
                </a:cubicBezTo>
                <a:cubicBezTo>
                  <a:pt x="685927" y="111098"/>
                  <a:pt x="666826" y="104149"/>
                  <a:pt x="649095" y="100455"/>
                </a:cubicBezTo>
                <a:cubicBezTo>
                  <a:pt x="645529" y="99712"/>
                  <a:pt x="643700" y="95526"/>
                  <a:pt x="641368" y="92728"/>
                </a:cubicBezTo>
                <a:cubicBezTo>
                  <a:pt x="637969" y="88650"/>
                  <a:pt x="632784" y="79282"/>
                  <a:pt x="631065" y="74698"/>
                </a:cubicBezTo>
                <a:cubicBezTo>
                  <a:pt x="629822" y="71383"/>
                  <a:pt x="629348" y="67829"/>
                  <a:pt x="628489" y="64394"/>
                </a:cubicBezTo>
                <a:cubicBezTo>
                  <a:pt x="627630" y="48081"/>
                  <a:pt x="629875" y="31303"/>
                  <a:pt x="625913" y="15455"/>
                </a:cubicBezTo>
                <a:cubicBezTo>
                  <a:pt x="625054" y="12021"/>
                  <a:pt x="618374" y="15090"/>
                  <a:pt x="615610" y="12879"/>
                </a:cubicBezTo>
                <a:cubicBezTo>
                  <a:pt x="595984" y="-2821"/>
                  <a:pt x="631801" y="11408"/>
                  <a:pt x="605307" y="2576"/>
                </a:cubicBezTo>
                <a:cubicBezTo>
                  <a:pt x="599297" y="3435"/>
                  <a:pt x="593133" y="3555"/>
                  <a:pt x="587276" y="5152"/>
                </a:cubicBezTo>
                <a:cubicBezTo>
                  <a:pt x="583572" y="6162"/>
                  <a:pt x="580502" y="8791"/>
                  <a:pt x="576973" y="10303"/>
                </a:cubicBezTo>
                <a:cubicBezTo>
                  <a:pt x="574477" y="11372"/>
                  <a:pt x="571822" y="12020"/>
                  <a:pt x="569246" y="12879"/>
                </a:cubicBezTo>
                <a:cubicBezTo>
                  <a:pt x="559728" y="27156"/>
                  <a:pt x="569541" y="15863"/>
                  <a:pt x="556367" y="23182"/>
                </a:cubicBezTo>
                <a:cubicBezTo>
                  <a:pt x="550955" y="26189"/>
                  <a:pt x="546064" y="30051"/>
                  <a:pt x="540913" y="33485"/>
                </a:cubicBezTo>
                <a:lnTo>
                  <a:pt x="533185" y="38637"/>
                </a:lnTo>
                <a:cubicBezTo>
                  <a:pt x="530609" y="40354"/>
                  <a:pt x="528395" y="42809"/>
                  <a:pt x="525458" y="43788"/>
                </a:cubicBezTo>
                <a:cubicBezTo>
                  <a:pt x="522882" y="44647"/>
                  <a:pt x="520159" y="45150"/>
                  <a:pt x="517731" y="46364"/>
                </a:cubicBezTo>
                <a:cubicBezTo>
                  <a:pt x="514962" y="47749"/>
                  <a:pt x="512832" y="50259"/>
                  <a:pt x="510003" y="51516"/>
                </a:cubicBezTo>
                <a:cubicBezTo>
                  <a:pt x="505041" y="53721"/>
                  <a:pt x="494549" y="56667"/>
                  <a:pt x="494549" y="56667"/>
                </a:cubicBezTo>
                <a:cubicBezTo>
                  <a:pt x="492832" y="54091"/>
                  <a:pt x="490782" y="51709"/>
                  <a:pt x="489397" y="48940"/>
                </a:cubicBezTo>
                <a:cubicBezTo>
                  <a:pt x="485640" y="41426"/>
                  <a:pt x="489311" y="39126"/>
                  <a:pt x="479094" y="36061"/>
                </a:cubicBezTo>
                <a:cubicBezTo>
                  <a:pt x="473279" y="34317"/>
                  <a:pt x="467074" y="34344"/>
                  <a:pt x="461064" y="33485"/>
                </a:cubicBezTo>
                <a:cubicBezTo>
                  <a:pt x="458488" y="32626"/>
                  <a:pt x="456051" y="30909"/>
                  <a:pt x="453336" y="30909"/>
                </a:cubicBezTo>
                <a:cubicBezTo>
                  <a:pt x="433414" y="30909"/>
                  <a:pt x="433078" y="31652"/>
                  <a:pt x="419851" y="36061"/>
                </a:cubicBezTo>
                <a:cubicBezTo>
                  <a:pt x="415558" y="35202"/>
                  <a:pt x="410773" y="35657"/>
                  <a:pt x="406972" y="33485"/>
                </a:cubicBezTo>
                <a:cubicBezTo>
                  <a:pt x="404284" y="31949"/>
                  <a:pt x="404238" y="27692"/>
                  <a:pt x="401821" y="25758"/>
                </a:cubicBezTo>
                <a:cubicBezTo>
                  <a:pt x="399701" y="24062"/>
                  <a:pt x="396669" y="24041"/>
                  <a:pt x="394093" y="23182"/>
                </a:cubicBezTo>
                <a:cubicBezTo>
                  <a:pt x="391517" y="21465"/>
                  <a:pt x="386366" y="21126"/>
                  <a:pt x="386366" y="18030"/>
                </a:cubicBezTo>
                <a:cubicBezTo>
                  <a:pt x="386366" y="15315"/>
                  <a:pt x="391572" y="14447"/>
                  <a:pt x="394093" y="15455"/>
                </a:cubicBezTo>
                <a:cubicBezTo>
                  <a:pt x="396967" y="16605"/>
                  <a:pt x="397263" y="20804"/>
                  <a:pt x="399245" y="23182"/>
                </a:cubicBezTo>
                <a:cubicBezTo>
                  <a:pt x="401577" y="25980"/>
                  <a:pt x="404396" y="28333"/>
                  <a:pt x="406972" y="30909"/>
                </a:cubicBezTo>
                <a:cubicBezTo>
                  <a:pt x="404396" y="32626"/>
                  <a:pt x="402074" y="34804"/>
                  <a:pt x="399245" y="36061"/>
                </a:cubicBezTo>
                <a:cubicBezTo>
                  <a:pt x="394283" y="38266"/>
                  <a:pt x="387048" y="36868"/>
                  <a:pt x="383790" y="41212"/>
                </a:cubicBezTo>
                <a:cubicBezTo>
                  <a:pt x="381932" y="43689"/>
                  <a:pt x="388531" y="45549"/>
                  <a:pt x="391518" y="46364"/>
                </a:cubicBezTo>
                <a:cubicBezTo>
                  <a:pt x="398196" y="48185"/>
                  <a:pt x="405255" y="48081"/>
                  <a:pt x="412124" y="48940"/>
                </a:cubicBezTo>
                <a:cubicBezTo>
                  <a:pt x="412983" y="52374"/>
                  <a:pt x="411981" y="56977"/>
                  <a:pt x="414700" y="59243"/>
                </a:cubicBezTo>
                <a:cubicBezTo>
                  <a:pt x="418063" y="62046"/>
                  <a:pt x="423331" y="60757"/>
                  <a:pt x="427578" y="61819"/>
                </a:cubicBezTo>
                <a:cubicBezTo>
                  <a:pt x="430212" y="62477"/>
                  <a:pt x="432730" y="63536"/>
                  <a:pt x="435306" y="64394"/>
                </a:cubicBezTo>
                <a:cubicBezTo>
                  <a:pt x="439619" y="57924"/>
                  <a:pt x="448266" y="47360"/>
                  <a:pt x="443033" y="38637"/>
                </a:cubicBezTo>
                <a:cubicBezTo>
                  <a:pt x="441058" y="35345"/>
                  <a:pt x="436164" y="42071"/>
                  <a:pt x="432730" y="43788"/>
                </a:cubicBezTo>
                <a:cubicBezTo>
                  <a:pt x="430154" y="46364"/>
                  <a:pt x="426810" y="48353"/>
                  <a:pt x="425003" y="51516"/>
                </a:cubicBezTo>
                <a:cubicBezTo>
                  <a:pt x="423247" y="54590"/>
                  <a:pt x="423547" y="58461"/>
                  <a:pt x="422427" y="61819"/>
                </a:cubicBezTo>
                <a:cubicBezTo>
                  <a:pt x="420965" y="66205"/>
                  <a:pt x="418898" y="70369"/>
                  <a:pt x="417275" y="74698"/>
                </a:cubicBezTo>
                <a:cubicBezTo>
                  <a:pt x="416322" y="77240"/>
                  <a:pt x="415558" y="79849"/>
                  <a:pt x="414700" y="82425"/>
                </a:cubicBezTo>
                <a:cubicBezTo>
                  <a:pt x="411508" y="133487"/>
                  <a:pt x="425878" y="120936"/>
                  <a:pt x="388942" y="126213"/>
                </a:cubicBezTo>
                <a:cubicBezTo>
                  <a:pt x="384608" y="126832"/>
                  <a:pt x="380356" y="127930"/>
                  <a:pt x="376063" y="128789"/>
                </a:cubicBezTo>
                <a:cubicBezTo>
                  <a:pt x="364901" y="127930"/>
                  <a:pt x="353438" y="128928"/>
                  <a:pt x="342578" y="126213"/>
                </a:cubicBezTo>
                <a:cubicBezTo>
                  <a:pt x="339044" y="125330"/>
                  <a:pt x="336782" y="121575"/>
                  <a:pt x="334851" y="118486"/>
                </a:cubicBezTo>
                <a:cubicBezTo>
                  <a:pt x="332400" y="114565"/>
                  <a:pt x="331767" y="109743"/>
                  <a:pt x="329699" y="105607"/>
                </a:cubicBezTo>
                <a:cubicBezTo>
                  <a:pt x="328314" y="102838"/>
                  <a:pt x="326050" y="100586"/>
                  <a:pt x="324547" y="97880"/>
                </a:cubicBezTo>
                <a:cubicBezTo>
                  <a:pt x="321750" y="92845"/>
                  <a:pt x="320356" y="86971"/>
                  <a:pt x="316820" y="82425"/>
                </a:cubicBezTo>
                <a:cubicBezTo>
                  <a:pt x="308767" y="72071"/>
                  <a:pt x="300716" y="73869"/>
                  <a:pt x="288487" y="72122"/>
                </a:cubicBezTo>
                <a:cubicBezTo>
                  <a:pt x="282477" y="72981"/>
                  <a:pt x="276372" y="73333"/>
                  <a:pt x="270456" y="74698"/>
                </a:cubicBezTo>
                <a:cubicBezTo>
                  <a:pt x="265165" y="75919"/>
                  <a:pt x="255002" y="79849"/>
                  <a:pt x="255002" y="79849"/>
                </a:cubicBezTo>
                <a:cubicBezTo>
                  <a:pt x="271644" y="83178"/>
                  <a:pt x="270384" y="84280"/>
                  <a:pt x="291062" y="79849"/>
                </a:cubicBezTo>
                <a:cubicBezTo>
                  <a:pt x="295583" y="78880"/>
                  <a:pt x="299612" y="76321"/>
                  <a:pt x="303941" y="74698"/>
                </a:cubicBezTo>
                <a:cubicBezTo>
                  <a:pt x="306483" y="73745"/>
                  <a:pt x="309173" y="73192"/>
                  <a:pt x="311669" y="72122"/>
                </a:cubicBezTo>
                <a:cubicBezTo>
                  <a:pt x="333954" y="62571"/>
                  <a:pt x="311574" y="70436"/>
                  <a:pt x="329699" y="64394"/>
                </a:cubicBezTo>
                <a:cubicBezTo>
                  <a:pt x="328840" y="53232"/>
                  <a:pt x="329186" y="41912"/>
                  <a:pt x="327123" y="30909"/>
                </a:cubicBezTo>
                <a:cubicBezTo>
                  <a:pt x="326553" y="27867"/>
                  <a:pt x="320436" y="25870"/>
                  <a:pt x="321972" y="23182"/>
                </a:cubicBezTo>
                <a:cubicBezTo>
                  <a:pt x="325044" y="17807"/>
                  <a:pt x="332275" y="16313"/>
                  <a:pt x="337426" y="12879"/>
                </a:cubicBezTo>
                <a:cubicBezTo>
                  <a:pt x="348185" y="5706"/>
                  <a:pt x="342964" y="9917"/>
                  <a:pt x="352881" y="0"/>
                </a:cubicBezTo>
                <a:cubicBezTo>
                  <a:pt x="351164" y="62677"/>
                  <a:pt x="350860" y="125409"/>
                  <a:pt x="347729" y="188032"/>
                </a:cubicBezTo>
                <a:cubicBezTo>
                  <a:pt x="347417" y="194275"/>
                  <a:pt x="344374" y="200075"/>
                  <a:pt x="342578" y="206062"/>
                </a:cubicBezTo>
                <a:cubicBezTo>
                  <a:pt x="340839" y="211858"/>
                  <a:pt x="338315" y="219243"/>
                  <a:pt x="334851" y="224092"/>
                </a:cubicBezTo>
                <a:cubicBezTo>
                  <a:pt x="332734" y="227056"/>
                  <a:pt x="329999" y="229583"/>
                  <a:pt x="327123" y="231820"/>
                </a:cubicBezTo>
                <a:cubicBezTo>
                  <a:pt x="313838" y="242153"/>
                  <a:pt x="315600" y="240813"/>
                  <a:pt x="303941" y="244699"/>
                </a:cubicBezTo>
                <a:cubicBezTo>
                  <a:pt x="295313" y="238946"/>
                  <a:pt x="281377" y="229861"/>
                  <a:pt x="275608" y="224092"/>
                </a:cubicBezTo>
                <a:lnTo>
                  <a:pt x="249850" y="198335"/>
                </a:lnTo>
                <a:cubicBezTo>
                  <a:pt x="247274" y="195759"/>
                  <a:pt x="245381" y="192236"/>
                  <a:pt x="242123" y="190607"/>
                </a:cubicBezTo>
                <a:cubicBezTo>
                  <a:pt x="229391" y="184242"/>
                  <a:pt x="235463" y="186670"/>
                  <a:pt x="224092" y="182880"/>
                </a:cubicBezTo>
                <a:cubicBezTo>
                  <a:pt x="223233" y="185456"/>
                  <a:pt x="223636" y="188911"/>
                  <a:pt x="221516" y="190607"/>
                </a:cubicBezTo>
                <a:cubicBezTo>
                  <a:pt x="215271" y="195603"/>
                  <a:pt x="207155" y="192480"/>
                  <a:pt x="200910" y="190607"/>
                </a:cubicBezTo>
                <a:cubicBezTo>
                  <a:pt x="195709" y="189047"/>
                  <a:pt x="190607" y="187173"/>
                  <a:pt x="185456" y="185456"/>
                </a:cubicBezTo>
                <a:cubicBezTo>
                  <a:pt x="182880" y="184597"/>
                  <a:pt x="179987" y="184386"/>
                  <a:pt x="177728" y="182880"/>
                </a:cubicBezTo>
                <a:lnTo>
                  <a:pt x="170001" y="177729"/>
                </a:lnTo>
                <a:cubicBezTo>
                  <a:pt x="151112" y="178587"/>
                  <a:pt x="131515" y="175110"/>
                  <a:pt x="113334" y="180304"/>
                </a:cubicBezTo>
                <a:cubicBezTo>
                  <a:pt x="112783" y="180462"/>
                  <a:pt x="117939" y="202029"/>
                  <a:pt x="118485" y="203486"/>
                </a:cubicBezTo>
                <a:cubicBezTo>
                  <a:pt x="120867" y="209839"/>
                  <a:pt x="124857" y="216012"/>
                  <a:pt x="128789" y="221517"/>
                </a:cubicBezTo>
                <a:cubicBezTo>
                  <a:pt x="131284" y="225010"/>
                  <a:pt x="134431" y="228067"/>
                  <a:pt x="136516" y="231820"/>
                </a:cubicBezTo>
                <a:cubicBezTo>
                  <a:pt x="142808" y="243146"/>
                  <a:pt x="141219" y="245485"/>
                  <a:pt x="144243" y="257578"/>
                </a:cubicBezTo>
                <a:cubicBezTo>
                  <a:pt x="144902" y="260212"/>
                  <a:pt x="145960" y="262729"/>
                  <a:pt x="146819" y="265305"/>
                </a:cubicBezTo>
                <a:cubicBezTo>
                  <a:pt x="146282" y="280342"/>
                  <a:pt x="148562" y="325023"/>
                  <a:pt x="141667" y="350305"/>
                </a:cubicBezTo>
                <a:cubicBezTo>
                  <a:pt x="140238" y="355544"/>
                  <a:pt x="138233" y="360608"/>
                  <a:pt x="136516" y="365760"/>
                </a:cubicBezTo>
                <a:cubicBezTo>
                  <a:pt x="135657" y="375205"/>
                  <a:pt x="136616" y="384996"/>
                  <a:pt x="133940" y="394094"/>
                </a:cubicBezTo>
                <a:cubicBezTo>
                  <a:pt x="132193" y="400034"/>
                  <a:pt x="123637" y="409548"/>
                  <a:pt x="123637" y="409548"/>
                </a:cubicBezTo>
                <a:cubicBezTo>
                  <a:pt x="115910" y="408689"/>
                  <a:pt x="108230" y="406972"/>
                  <a:pt x="100455" y="406972"/>
                </a:cubicBezTo>
                <a:cubicBezTo>
                  <a:pt x="96077" y="406972"/>
                  <a:pt x="110238" y="406452"/>
                  <a:pt x="113334" y="409548"/>
                </a:cubicBezTo>
                <a:cubicBezTo>
                  <a:pt x="115254" y="411468"/>
                  <a:pt x="102892" y="412124"/>
                  <a:pt x="105607" y="412124"/>
                </a:cubicBezTo>
                <a:cubicBezTo>
                  <a:pt x="112529" y="412124"/>
                  <a:pt x="119344" y="410407"/>
                  <a:pt x="126213" y="409548"/>
                </a:cubicBezTo>
                <a:cubicBezTo>
                  <a:pt x="108013" y="405908"/>
                  <a:pt x="117483" y="408355"/>
                  <a:pt x="97879" y="401821"/>
                </a:cubicBezTo>
                <a:cubicBezTo>
                  <a:pt x="95303" y="400962"/>
                  <a:pt x="92411" y="400751"/>
                  <a:pt x="90152" y="399245"/>
                </a:cubicBezTo>
                <a:lnTo>
                  <a:pt x="82425" y="394094"/>
                </a:lnTo>
                <a:cubicBezTo>
                  <a:pt x="72122" y="394952"/>
                  <a:pt x="61545" y="394161"/>
                  <a:pt x="51515" y="396669"/>
                </a:cubicBezTo>
                <a:cubicBezTo>
                  <a:pt x="40291" y="399475"/>
                  <a:pt x="42472" y="405713"/>
                  <a:pt x="36061" y="412124"/>
                </a:cubicBezTo>
                <a:cubicBezTo>
                  <a:pt x="33872" y="414313"/>
                  <a:pt x="30909" y="415559"/>
                  <a:pt x="28333" y="417276"/>
                </a:cubicBezTo>
                <a:cubicBezTo>
                  <a:pt x="26616" y="419852"/>
                  <a:pt x="25599" y="423069"/>
                  <a:pt x="23182" y="425003"/>
                </a:cubicBezTo>
                <a:cubicBezTo>
                  <a:pt x="16622" y="430251"/>
                  <a:pt x="6357" y="426063"/>
                  <a:pt x="0" y="425003"/>
                </a:cubicBezTo>
                <a:cubicBezTo>
                  <a:pt x="859" y="421569"/>
                  <a:pt x="365" y="417464"/>
                  <a:pt x="2576" y="414700"/>
                </a:cubicBezTo>
                <a:cubicBezTo>
                  <a:pt x="4272" y="412580"/>
                  <a:pt x="7632" y="412610"/>
                  <a:pt x="10303" y="412124"/>
                </a:cubicBezTo>
                <a:cubicBezTo>
                  <a:pt x="17113" y="410886"/>
                  <a:pt x="24040" y="410407"/>
                  <a:pt x="30909" y="409548"/>
                </a:cubicBezTo>
                <a:cubicBezTo>
                  <a:pt x="32626" y="406114"/>
                  <a:pt x="34156" y="402579"/>
                  <a:pt x="36061" y="399245"/>
                </a:cubicBezTo>
                <a:cubicBezTo>
                  <a:pt x="37597" y="396557"/>
                  <a:pt x="40605" y="394553"/>
                  <a:pt x="41212" y="391518"/>
                </a:cubicBezTo>
                <a:cubicBezTo>
                  <a:pt x="42391" y="385624"/>
                  <a:pt x="41212" y="379497"/>
                  <a:pt x="41212" y="373487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907" y="2092270"/>
            <a:ext cx="561966" cy="55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олилиния 16"/>
          <p:cNvSpPr/>
          <p:nvPr/>
        </p:nvSpPr>
        <p:spPr>
          <a:xfrm>
            <a:off x="5365750" y="2225675"/>
            <a:ext cx="111528" cy="54658"/>
          </a:xfrm>
          <a:custGeom>
            <a:avLst/>
            <a:gdLst>
              <a:gd name="connsiteX0" fmla="*/ 12700 w 111528"/>
              <a:gd name="connsiteY0" fmla="*/ 28575 h 54658"/>
              <a:gd name="connsiteX1" fmla="*/ 3175 w 111528"/>
              <a:gd name="connsiteY1" fmla="*/ 44450 h 54658"/>
              <a:gd name="connsiteX2" fmla="*/ 0 w 111528"/>
              <a:gd name="connsiteY2" fmla="*/ 53975 h 54658"/>
              <a:gd name="connsiteX3" fmla="*/ 9525 w 111528"/>
              <a:gd name="connsiteY3" fmla="*/ 25400 h 54658"/>
              <a:gd name="connsiteX4" fmla="*/ 19050 w 111528"/>
              <a:gd name="connsiteY4" fmla="*/ 22225 h 54658"/>
              <a:gd name="connsiteX5" fmla="*/ 28575 w 111528"/>
              <a:gd name="connsiteY5" fmla="*/ 15875 h 54658"/>
              <a:gd name="connsiteX6" fmla="*/ 19050 w 111528"/>
              <a:gd name="connsiteY6" fmla="*/ 12700 h 54658"/>
              <a:gd name="connsiteX7" fmla="*/ 3175 w 111528"/>
              <a:gd name="connsiteY7" fmla="*/ 15875 h 54658"/>
              <a:gd name="connsiteX8" fmla="*/ 34925 w 111528"/>
              <a:gd name="connsiteY8" fmla="*/ 12700 h 54658"/>
              <a:gd name="connsiteX9" fmla="*/ 38100 w 111528"/>
              <a:gd name="connsiteY9" fmla="*/ 3175 h 54658"/>
              <a:gd name="connsiteX10" fmla="*/ 38100 w 111528"/>
              <a:gd name="connsiteY10" fmla="*/ 0 h 54658"/>
              <a:gd name="connsiteX11" fmla="*/ 28575 w 111528"/>
              <a:gd name="connsiteY11" fmla="*/ 3175 h 54658"/>
              <a:gd name="connsiteX12" fmla="*/ 25400 w 111528"/>
              <a:gd name="connsiteY12" fmla="*/ 25400 h 54658"/>
              <a:gd name="connsiteX13" fmla="*/ 34925 w 111528"/>
              <a:gd name="connsiteY13" fmla="*/ 28575 h 54658"/>
              <a:gd name="connsiteX14" fmla="*/ 53975 w 111528"/>
              <a:gd name="connsiteY14" fmla="*/ 25400 h 54658"/>
              <a:gd name="connsiteX15" fmla="*/ 66675 w 111528"/>
              <a:gd name="connsiteY15" fmla="*/ 22225 h 54658"/>
              <a:gd name="connsiteX16" fmla="*/ 85725 w 111528"/>
              <a:gd name="connsiteY16" fmla="*/ 25400 h 54658"/>
              <a:gd name="connsiteX17" fmla="*/ 92075 w 111528"/>
              <a:gd name="connsiteY17" fmla="*/ 34925 h 54658"/>
              <a:gd name="connsiteX18" fmla="*/ 107950 w 111528"/>
              <a:gd name="connsiteY18" fmla="*/ 50800 h 54658"/>
              <a:gd name="connsiteX19" fmla="*/ 111125 w 111528"/>
              <a:gd name="connsiteY19" fmla="*/ 41275 h 54658"/>
              <a:gd name="connsiteX20" fmla="*/ 85725 w 111528"/>
              <a:gd name="connsiteY20" fmla="*/ 19050 h 5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1528" h="54658">
                <a:moveTo>
                  <a:pt x="12700" y="28575"/>
                </a:moveTo>
                <a:cubicBezTo>
                  <a:pt x="9525" y="33867"/>
                  <a:pt x="5935" y="38930"/>
                  <a:pt x="3175" y="44450"/>
                </a:cubicBezTo>
                <a:cubicBezTo>
                  <a:pt x="1678" y="47443"/>
                  <a:pt x="0" y="57322"/>
                  <a:pt x="0" y="53975"/>
                </a:cubicBezTo>
                <a:cubicBezTo>
                  <a:pt x="0" y="45919"/>
                  <a:pt x="1858" y="31534"/>
                  <a:pt x="9525" y="25400"/>
                </a:cubicBezTo>
                <a:cubicBezTo>
                  <a:pt x="12138" y="23309"/>
                  <a:pt x="16057" y="23722"/>
                  <a:pt x="19050" y="22225"/>
                </a:cubicBezTo>
                <a:cubicBezTo>
                  <a:pt x="22463" y="20518"/>
                  <a:pt x="25400" y="17992"/>
                  <a:pt x="28575" y="15875"/>
                </a:cubicBezTo>
                <a:cubicBezTo>
                  <a:pt x="25400" y="14817"/>
                  <a:pt x="22397" y="12700"/>
                  <a:pt x="19050" y="12700"/>
                </a:cubicBezTo>
                <a:cubicBezTo>
                  <a:pt x="13654" y="12700"/>
                  <a:pt x="-2221" y="15875"/>
                  <a:pt x="3175" y="15875"/>
                </a:cubicBezTo>
                <a:cubicBezTo>
                  <a:pt x="13811" y="15875"/>
                  <a:pt x="24342" y="13758"/>
                  <a:pt x="34925" y="12700"/>
                </a:cubicBezTo>
                <a:cubicBezTo>
                  <a:pt x="35983" y="9525"/>
                  <a:pt x="35107" y="4672"/>
                  <a:pt x="38100" y="3175"/>
                </a:cubicBezTo>
                <a:cubicBezTo>
                  <a:pt x="41856" y="1297"/>
                  <a:pt x="61115" y="15343"/>
                  <a:pt x="38100" y="0"/>
                </a:cubicBezTo>
                <a:cubicBezTo>
                  <a:pt x="34925" y="1058"/>
                  <a:pt x="31188" y="1084"/>
                  <a:pt x="28575" y="3175"/>
                </a:cubicBezTo>
                <a:cubicBezTo>
                  <a:pt x="21620" y="8739"/>
                  <a:pt x="19224" y="17679"/>
                  <a:pt x="25400" y="25400"/>
                </a:cubicBezTo>
                <a:cubicBezTo>
                  <a:pt x="27491" y="28013"/>
                  <a:pt x="31750" y="27517"/>
                  <a:pt x="34925" y="28575"/>
                </a:cubicBezTo>
                <a:cubicBezTo>
                  <a:pt x="41275" y="27517"/>
                  <a:pt x="47662" y="26663"/>
                  <a:pt x="53975" y="25400"/>
                </a:cubicBezTo>
                <a:cubicBezTo>
                  <a:pt x="58254" y="24544"/>
                  <a:pt x="62311" y="22225"/>
                  <a:pt x="66675" y="22225"/>
                </a:cubicBezTo>
                <a:cubicBezTo>
                  <a:pt x="73113" y="22225"/>
                  <a:pt x="79375" y="24342"/>
                  <a:pt x="85725" y="25400"/>
                </a:cubicBezTo>
                <a:cubicBezTo>
                  <a:pt x="87842" y="28575"/>
                  <a:pt x="89377" y="32227"/>
                  <a:pt x="92075" y="34925"/>
                </a:cubicBezTo>
                <a:cubicBezTo>
                  <a:pt x="113242" y="56092"/>
                  <a:pt x="91017" y="25400"/>
                  <a:pt x="107950" y="50800"/>
                </a:cubicBezTo>
                <a:cubicBezTo>
                  <a:pt x="109008" y="47625"/>
                  <a:pt x="112750" y="44201"/>
                  <a:pt x="111125" y="41275"/>
                </a:cubicBezTo>
                <a:cubicBezTo>
                  <a:pt x="103154" y="26928"/>
                  <a:pt x="96747" y="24561"/>
                  <a:pt x="85725" y="1905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089676" y="2225317"/>
            <a:ext cx="624280" cy="382514"/>
          </a:xfrm>
          <a:custGeom>
            <a:avLst/>
            <a:gdLst>
              <a:gd name="connsiteX0" fmla="*/ 222553 w 624280"/>
              <a:gd name="connsiteY0" fmla="*/ 203407 h 382514"/>
              <a:gd name="connsiteX1" fmla="*/ 239486 w 624280"/>
              <a:gd name="connsiteY1" fmla="*/ 198569 h 382514"/>
              <a:gd name="connsiteX2" fmla="*/ 232229 w 624280"/>
              <a:gd name="connsiteY2" fmla="*/ 196150 h 382514"/>
              <a:gd name="connsiteX3" fmla="*/ 222553 w 624280"/>
              <a:gd name="connsiteY3" fmla="*/ 198569 h 382514"/>
              <a:gd name="connsiteX4" fmla="*/ 200781 w 624280"/>
              <a:gd name="connsiteY4" fmla="*/ 200988 h 382514"/>
              <a:gd name="connsiteX5" fmla="*/ 193524 w 624280"/>
              <a:gd name="connsiteY5" fmla="*/ 205826 h 382514"/>
              <a:gd name="connsiteX6" fmla="*/ 176591 w 624280"/>
              <a:gd name="connsiteY6" fmla="*/ 200988 h 382514"/>
              <a:gd name="connsiteX7" fmla="*/ 171753 w 624280"/>
              <a:gd name="connsiteY7" fmla="*/ 191312 h 382514"/>
              <a:gd name="connsiteX8" fmla="*/ 166914 w 624280"/>
              <a:gd name="connsiteY8" fmla="*/ 184054 h 382514"/>
              <a:gd name="connsiteX9" fmla="*/ 159657 w 624280"/>
              <a:gd name="connsiteY9" fmla="*/ 179216 h 382514"/>
              <a:gd name="connsiteX10" fmla="*/ 157238 w 624280"/>
              <a:gd name="connsiteY10" fmla="*/ 188893 h 382514"/>
              <a:gd name="connsiteX11" fmla="*/ 130629 w 624280"/>
              <a:gd name="connsiteY11" fmla="*/ 179216 h 382514"/>
              <a:gd name="connsiteX12" fmla="*/ 128210 w 624280"/>
              <a:gd name="connsiteY12" fmla="*/ 169540 h 382514"/>
              <a:gd name="connsiteX13" fmla="*/ 120953 w 624280"/>
              <a:gd name="connsiteY13" fmla="*/ 179216 h 382514"/>
              <a:gd name="connsiteX14" fmla="*/ 82248 w 624280"/>
              <a:gd name="connsiteY14" fmla="*/ 176797 h 382514"/>
              <a:gd name="connsiteX15" fmla="*/ 74991 w 624280"/>
              <a:gd name="connsiteY15" fmla="*/ 179216 h 382514"/>
              <a:gd name="connsiteX16" fmla="*/ 70153 w 624280"/>
              <a:gd name="connsiteY16" fmla="*/ 193731 h 382514"/>
              <a:gd name="connsiteX17" fmla="*/ 72572 w 624280"/>
              <a:gd name="connsiteY17" fmla="*/ 213083 h 382514"/>
              <a:gd name="connsiteX18" fmla="*/ 79829 w 624280"/>
              <a:gd name="connsiteY18" fmla="*/ 215502 h 382514"/>
              <a:gd name="connsiteX19" fmla="*/ 91924 w 624280"/>
              <a:gd name="connsiteY19" fmla="*/ 237273 h 382514"/>
              <a:gd name="connsiteX20" fmla="*/ 89505 w 624280"/>
              <a:gd name="connsiteY20" fmla="*/ 261464 h 382514"/>
              <a:gd name="connsiteX21" fmla="*/ 82248 w 624280"/>
              <a:gd name="connsiteY21" fmla="*/ 268721 h 382514"/>
              <a:gd name="connsiteX22" fmla="*/ 77410 w 624280"/>
              <a:gd name="connsiteY22" fmla="*/ 278397 h 382514"/>
              <a:gd name="connsiteX23" fmla="*/ 72572 w 624280"/>
              <a:gd name="connsiteY23" fmla="*/ 285654 h 382514"/>
              <a:gd name="connsiteX24" fmla="*/ 77410 w 624280"/>
              <a:gd name="connsiteY24" fmla="*/ 319521 h 382514"/>
              <a:gd name="connsiteX25" fmla="*/ 82248 w 624280"/>
              <a:gd name="connsiteY25" fmla="*/ 334035 h 382514"/>
              <a:gd name="connsiteX26" fmla="*/ 91924 w 624280"/>
              <a:gd name="connsiteY26" fmla="*/ 331616 h 382514"/>
              <a:gd name="connsiteX27" fmla="*/ 89505 w 624280"/>
              <a:gd name="connsiteY27" fmla="*/ 307426 h 382514"/>
              <a:gd name="connsiteX28" fmla="*/ 87086 w 624280"/>
              <a:gd name="connsiteY28" fmla="*/ 319521 h 382514"/>
              <a:gd name="connsiteX29" fmla="*/ 84667 w 624280"/>
              <a:gd name="connsiteY29" fmla="*/ 302588 h 382514"/>
              <a:gd name="connsiteX30" fmla="*/ 79829 w 624280"/>
              <a:gd name="connsiteY30" fmla="*/ 312264 h 382514"/>
              <a:gd name="connsiteX31" fmla="*/ 84667 w 624280"/>
              <a:gd name="connsiteY31" fmla="*/ 336454 h 382514"/>
              <a:gd name="connsiteX32" fmla="*/ 94343 w 624280"/>
              <a:gd name="connsiteY32" fmla="*/ 350969 h 382514"/>
              <a:gd name="connsiteX33" fmla="*/ 82248 w 624280"/>
              <a:gd name="connsiteY33" fmla="*/ 355807 h 382514"/>
              <a:gd name="connsiteX34" fmla="*/ 74991 w 624280"/>
              <a:gd name="connsiteY34" fmla="*/ 358226 h 382514"/>
              <a:gd name="connsiteX35" fmla="*/ 67734 w 624280"/>
              <a:gd name="connsiteY35" fmla="*/ 363064 h 382514"/>
              <a:gd name="connsiteX36" fmla="*/ 62895 w 624280"/>
              <a:gd name="connsiteY36" fmla="*/ 370321 h 382514"/>
              <a:gd name="connsiteX37" fmla="*/ 31448 w 624280"/>
              <a:gd name="connsiteY37" fmla="*/ 372740 h 382514"/>
              <a:gd name="connsiteX38" fmla="*/ 24191 w 624280"/>
              <a:gd name="connsiteY38" fmla="*/ 370321 h 382514"/>
              <a:gd name="connsiteX39" fmla="*/ 9676 w 624280"/>
              <a:gd name="connsiteY39" fmla="*/ 360645 h 382514"/>
              <a:gd name="connsiteX40" fmla="*/ 7257 w 624280"/>
              <a:gd name="connsiteY40" fmla="*/ 372740 h 382514"/>
              <a:gd name="connsiteX41" fmla="*/ 4838 w 624280"/>
              <a:gd name="connsiteY41" fmla="*/ 382416 h 382514"/>
              <a:gd name="connsiteX42" fmla="*/ 0 w 624280"/>
              <a:gd name="connsiteY42" fmla="*/ 375159 h 382514"/>
              <a:gd name="connsiteX43" fmla="*/ 2419 w 624280"/>
              <a:gd name="connsiteY43" fmla="*/ 358226 h 382514"/>
              <a:gd name="connsiteX44" fmla="*/ 16934 w 624280"/>
              <a:gd name="connsiteY44" fmla="*/ 355807 h 382514"/>
              <a:gd name="connsiteX45" fmla="*/ 149981 w 624280"/>
              <a:gd name="connsiteY45" fmla="*/ 353388 h 382514"/>
              <a:gd name="connsiteX46" fmla="*/ 169334 w 624280"/>
              <a:gd name="connsiteY46" fmla="*/ 341293 h 382514"/>
              <a:gd name="connsiteX47" fmla="*/ 179010 w 624280"/>
              <a:gd name="connsiteY47" fmla="*/ 338873 h 382514"/>
              <a:gd name="connsiteX48" fmla="*/ 193524 w 624280"/>
              <a:gd name="connsiteY48" fmla="*/ 324359 h 382514"/>
              <a:gd name="connsiteX49" fmla="*/ 203200 w 624280"/>
              <a:gd name="connsiteY49" fmla="*/ 314683 h 382514"/>
              <a:gd name="connsiteX50" fmla="*/ 215295 w 624280"/>
              <a:gd name="connsiteY50" fmla="*/ 309845 h 382514"/>
              <a:gd name="connsiteX51" fmla="*/ 224972 w 624280"/>
              <a:gd name="connsiteY51" fmla="*/ 302588 h 382514"/>
              <a:gd name="connsiteX52" fmla="*/ 239486 w 624280"/>
              <a:gd name="connsiteY52" fmla="*/ 297750 h 382514"/>
              <a:gd name="connsiteX53" fmla="*/ 258838 w 624280"/>
              <a:gd name="connsiteY53" fmla="*/ 280816 h 382514"/>
              <a:gd name="connsiteX54" fmla="*/ 266095 w 624280"/>
              <a:gd name="connsiteY54" fmla="*/ 271140 h 382514"/>
              <a:gd name="connsiteX55" fmla="*/ 283029 w 624280"/>
              <a:gd name="connsiteY55" fmla="*/ 256626 h 382514"/>
              <a:gd name="connsiteX56" fmla="*/ 287867 w 624280"/>
              <a:gd name="connsiteY56" fmla="*/ 246950 h 382514"/>
              <a:gd name="connsiteX57" fmla="*/ 292705 w 624280"/>
              <a:gd name="connsiteY57" fmla="*/ 239693 h 382514"/>
              <a:gd name="connsiteX58" fmla="*/ 292705 w 624280"/>
              <a:gd name="connsiteY58" fmla="*/ 181635 h 382514"/>
              <a:gd name="connsiteX59" fmla="*/ 280610 w 624280"/>
              <a:gd name="connsiteY59" fmla="*/ 167121 h 382514"/>
              <a:gd name="connsiteX60" fmla="*/ 268514 w 624280"/>
              <a:gd name="connsiteY60" fmla="*/ 157445 h 382514"/>
              <a:gd name="connsiteX61" fmla="*/ 251581 w 624280"/>
              <a:gd name="connsiteY61" fmla="*/ 138093 h 382514"/>
              <a:gd name="connsiteX62" fmla="*/ 232229 w 624280"/>
              <a:gd name="connsiteY62" fmla="*/ 135673 h 382514"/>
              <a:gd name="connsiteX63" fmla="*/ 222553 w 624280"/>
              <a:gd name="connsiteY63" fmla="*/ 140512 h 382514"/>
              <a:gd name="connsiteX64" fmla="*/ 232229 w 624280"/>
              <a:gd name="connsiteY64" fmla="*/ 150188 h 382514"/>
              <a:gd name="connsiteX65" fmla="*/ 251581 w 624280"/>
              <a:gd name="connsiteY65" fmla="*/ 135673 h 382514"/>
              <a:gd name="connsiteX66" fmla="*/ 256419 w 624280"/>
              <a:gd name="connsiteY66" fmla="*/ 121159 h 382514"/>
              <a:gd name="connsiteX67" fmla="*/ 254000 w 624280"/>
              <a:gd name="connsiteY67" fmla="*/ 113902 h 382514"/>
              <a:gd name="connsiteX68" fmla="*/ 232229 w 624280"/>
              <a:gd name="connsiteY68" fmla="*/ 96969 h 382514"/>
              <a:gd name="connsiteX69" fmla="*/ 266095 w 624280"/>
              <a:gd name="connsiteY69" fmla="*/ 87293 h 382514"/>
              <a:gd name="connsiteX70" fmla="*/ 270934 w 624280"/>
              <a:gd name="connsiteY70" fmla="*/ 80035 h 382514"/>
              <a:gd name="connsiteX71" fmla="*/ 273353 w 624280"/>
              <a:gd name="connsiteY71" fmla="*/ 72778 h 382514"/>
              <a:gd name="connsiteX72" fmla="*/ 266095 w 624280"/>
              <a:gd name="connsiteY72" fmla="*/ 75197 h 382514"/>
              <a:gd name="connsiteX73" fmla="*/ 256419 w 624280"/>
              <a:gd name="connsiteY73" fmla="*/ 87293 h 382514"/>
              <a:gd name="connsiteX74" fmla="*/ 246743 w 624280"/>
              <a:gd name="connsiteY74" fmla="*/ 89712 h 382514"/>
              <a:gd name="connsiteX75" fmla="*/ 254000 w 624280"/>
              <a:gd name="connsiteY75" fmla="*/ 92131 h 382514"/>
              <a:gd name="connsiteX76" fmla="*/ 275772 w 624280"/>
              <a:gd name="connsiteY76" fmla="*/ 87293 h 382514"/>
              <a:gd name="connsiteX77" fmla="*/ 299962 w 624280"/>
              <a:gd name="connsiteY77" fmla="*/ 72778 h 382514"/>
              <a:gd name="connsiteX78" fmla="*/ 307219 w 624280"/>
              <a:gd name="connsiteY78" fmla="*/ 67940 h 382514"/>
              <a:gd name="connsiteX79" fmla="*/ 324153 w 624280"/>
              <a:gd name="connsiteY79" fmla="*/ 51007 h 382514"/>
              <a:gd name="connsiteX80" fmla="*/ 331410 w 624280"/>
              <a:gd name="connsiteY80" fmla="*/ 43750 h 382514"/>
              <a:gd name="connsiteX81" fmla="*/ 326572 w 624280"/>
              <a:gd name="connsiteY81" fmla="*/ 12302 h 382514"/>
              <a:gd name="connsiteX82" fmla="*/ 319314 w 624280"/>
              <a:gd name="connsiteY82" fmla="*/ 2626 h 382514"/>
              <a:gd name="connsiteX83" fmla="*/ 326572 w 624280"/>
              <a:gd name="connsiteY83" fmla="*/ 207 h 382514"/>
              <a:gd name="connsiteX84" fmla="*/ 333829 w 624280"/>
              <a:gd name="connsiteY84" fmla="*/ 21978 h 382514"/>
              <a:gd name="connsiteX85" fmla="*/ 341086 w 624280"/>
              <a:gd name="connsiteY85" fmla="*/ 26816 h 382514"/>
              <a:gd name="connsiteX86" fmla="*/ 365276 w 624280"/>
              <a:gd name="connsiteY86" fmla="*/ 34073 h 382514"/>
              <a:gd name="connsiteX87" fmla="*/ 372534 w 624280"/>
              <a:gd name="connsiteY87" fmla="*/ 36493 h 382514"/>
              <a:gd name="connsiteX88" fmla="*/ 374953 w 624280"/>
              <a:gd name="connsiteY88" fmla="*/ 43750 h 382514"/>
              <a:gd name="connsiteX89" fmla="*/ 377372 w 624280"/>
              <a:gd name="connsiteY89" fmla="*/ 63102 h 382514"/>
              <a:gd name="connsiteX90" fmla="*/ 391886 w 624280"/>
              <a:gd name="connsiteY90" fmla="*/ 72778 h 382514"/>
              <a:gd name="connsiteX91" fmla="*/ 418495 w 624280"/>
              <a:gd name="connsiteY91" fmla="*/ 80035 h 382514"/>
              <a:gd name="connsiteX92" fmla="*/ 425753 w 624280"/>
              <a:gd name="connsiteY92" fmla="*/ 82454 h 382514"/>
              <a:gd name="connsiteX93" fmla="*/ 445105 w 624280"/>
              <a:gd name="connsiteY93" fmla="*/ 84873 h 382514"/>
              <a:gd name="connsiteX94" fmla="*/ 585410 w 624280"/>
              <a:gd name="connsiteY94" fmla="*/ 82454 h 382514"/>
              <a:gd name="connsiteX95" fmla="*/ 592667 w 624280"/>
              <a:gd name="connsiteY95" fmla="*/ 77616 h 382514"/>
              <a:gd name="connsiteX96" fmla="*/ 614438 w 624280"/>
              <a:gd name="connsiteY96" fmla="*/ 67940 h 382514"/>
              <a:gd name="connsiteX97" fmla="*/ 616857 w 624280"/>
              <a:gd name="connsiteY97" fmla="*/ 58264 h 382514"/>
              <a:gd name="connsiteX98" fmla="*/ 624114 w 624280"/>
              <a:gd name="connsiteY98" fmla="*/ 53426 h 382514"/>
              <a:gd name="connsiteX99" fmla="*/ 619276 w 624280"/>
              <a:gd name="connsiteY99" fmla="*/ 67940 h 382514"/>
              <a:gd name="connsiteX100" fmla="*/ 609600 w 624280"/>
              <a:gd name="connsiteY100" fmla="*/ 53426 h 382514"/>
              <a:gd name="connsiteX101" fmla="*/ 602343 w 624280"/>
              <a:gd name="connsiteY101" fmla="*/ 43750 h 382514"/>
              <a:gd name="connsiteX102" fmla="*/ 597505 w 624280"/>
              <a:gd name="connsiteY102" fmla="*/ 36493 h 382514"/>
              <a:gd name="connsiteX103" fmla="*/ 592667 w 624280"/>
              <a:gd name="connsiteY103" fmla="*/ 31654 h 382514"/>
              <a:gd name="connsiteX104" fmla="*/ 585410 w 624280"/>
              <a:gd name="connsiteY104" fmla="*/ 21978 h 382514"/>
              <a:gd name="connsiteX105" fmla="*/ 578153 w 624280"/>
              <a:gd name="connsiteY105" fmla="*/ 17140 h 382514"/>
              <a:gd name="connsiteX106" fmla="*/ 566057 w 624280"/>
              <a:gd name="connsiteY106" fmla="*/ 7464 h 382514"/>
              <a:gd name="connsiteX107" fmla="*/ 539448 w 624280"/>
              <a:gd name="connsiteY107" fmla="*/ 9883 h 382514"/>
              <a:gd name="connsiteX108" fmla="*/ 534610 w 624280"/>
              <a:gd name="connsiteY108" fmla="*/ 17140 h 382514"/>
              <a:gd name="connsiteX109" fmla="*/ 520095 w 624280"/>
              <a:gd name="connsiteY109" fmla="*/ 24397 h 38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24280" h="382514">
                <a:moveTo>
                  <a:pt x="222553" y="203407"/>
                </a:moveTo>
                <a:cubicBezTo>
                  <a:pt x="228197" y="201794"/>
                  <a:pt x="234790" y="202091"/>
                  <a:pt x="239486" y="198569"/>
                </a:cubicBezTo>
                <a:cubicBezTo>
                  <a:pt x="241526" y="197039"/>
                  <a:pt x="234779" y="196150"/>
                  <a:pt x="232229" y="196150"/>
                </a:cubicBezTo>
                <a:cubicBezTo>
                  <a:pt x="228904" y="196150"/>
                  <a:pt x="225839" y="198063"/>
                  <a:pt x="222553" y="198569"/>
                </a:cubicBezTo>
                <a:cubicBezTo>
                  <a:pt x="215336" y="199679"/>
                  <a:pt x="208038" y="200182"/>
                  <a:pt x="200781" y="200988"/>
                </a:cubicBezTo>
                <a:cubicBezTo>
                  <a:pt x="198362" y="202601"/>
                  <a:pt x="196431" y="205826"/>
                  <a:pt x="193524" y="205826"/>
                </a:cubicBezTo>
                <a:cubicBezTo>
                  <a:pt x="187654" y="205826"/>
                  <a:pt x="181475" y="204244"/>
                  <a:pt x="176591" y="200988"/>
                </a:cubicBezTo>
                <a:cubicBezTo>
                  <a:pt x="173591" y="198988"/>
                  <a:pt x="173542" y="194443"/>
                  <a:pt x="171753" y="191312"/>
                </a:cubicBezTo>
                <a:cubicBezTo>
                  <a:pt x="170310" y="188787"/>
                  <a:pt x="168970" y="186110"/>
                  <a:pt x="166914" y="184054"/>
                </a:cubicBezTo>
                <a:cubicBezTo>
                  <a:pt x="164858" y="181998"/>
                  <a:pt x="162076" y="180829"/>
                  <a:pt x="159657" y="179216"/>
                </a:cubicBezTo>
                <a:cubicBezTo>
                  <a:pt x="158851" y="182442"/>
                  <a:pt x="160423" y="187938"/>
                  <a:pt x="157238" y="188893"/>
                </a:cubicBezTo>
                <a:cubicBezTo>
                  <a:pt x="138210" y="194601"/>
                  <a:pt x="137274" y="189184"/>
                  <a:pt x="130629" y="179216"/>
                </a:cubicBezTo>
                <a:cubicBezTo>
                  <a:pt x="129823" y="175991"/>
                  <a:pt x="131535" y="169540"/>
                  <a:pt x="128210" y="169540"/>
                </a:cubicBezTo>
                <a:cubicBezTo>
                  <a:pt x="124178" y="169540"/>
                  <a:pt x="124935" y="178587"/>
                  <a:pt x="120953" y="179216"/>
                </a:cubicBezTo>
                <a:cubicBezTo>
                  <a:pt x="108184" y="181232"/>
                  <a:pt x="95150" y="177603"/>
                  <a:pt x="82248" y="176797"/>
                </a:cubicBezTo>
                <a:cubicBezTo>
                  <a:pt x="79829" y="177603"/>
                  <a:pt x="76473" y="177141"/>
                  <a:pt x="74991" y="179216"/>
                </a:cubicBezTo>
                <a:cubicBezTo>
                  <a:pt x="72027" y="183366"/>
                  <a:pt x="70153" y="193731"/>
                  <a:pt x="70153" y="193731"/>
                </a:cubicBezTo>
                <a:cubicBezTo>
                  <a:pt x="70959" y="200182"/>
                  <a:pt x="69932" y="207142"/>
                  <a:pt x="72572" y="213083"/>
                </a:cubicBezTo>
                <a:cubicBezTo>
                  <a:pt x="73608" y="215413"/>
                  <a:pt x="78026" y="213699"/>
                  <a:pt x="79829" y="215502"/>
                </a:cubicBezTo>
                <a:cubicBezTo>
                  <a:pt x="88147" y="223820"/>
                  <a:pt x="88882" y="228147"/>
                  <a:pt x="91924" y="237273"/>
                </a:cubicBezTo>
                <a:cubicBezTo>
                  <a:pt x="91118" y="245337"/>
                  <a:pt x="91888" y="253718"/>
                  <a:pt x="89505" y="261464"/>
                </a:cubicBezTo>
                <a:cubicBezTo>
                  <a:pt x="88499" y="264734"/>
                  <a:pt x="84236" y="265937"/>
                  <a:pt x="82248" y="268721"/>
                </a:cubicBezTo>
                <a:cubicBezTo>
                  <a:pt x="80152" y="271655"/>
                  <a:pt x="79199" y="275266"/>
                  <a:pt x="77410" y="278397"/>
                </a:cubicBezTo>
                <a:cubicBezTo>
                  <a:pt x="75968" y="280921"/>
                  <a:pt x="74185" y="283235"/>
                  <a:pt x="72572" y="285654"/>
                </a:cubicBezTo>
                <a:cubicBezTo>
                  <a:pt x="73735" y="296124"/>
                  <a:pt x="74522" y="308930"/>
                  <a:pt x="77410" y="319521"/>
                </a:cubicBezTo>
                <a:cubicBezTo>
                  <a:pt x="78752" y="324441"/>
                  <a:pt x="82248" y="334035"/>
                  <a:pt x="82248" y="334035"/>
                </a:cubicBezTo>
                <a:cubicBezTo>
                  <a:pt x="85473" y="333229"/>
                  <a:pt x="91049" y="334823"/>
                  <a:pt x="91924" y="331616"/>
                </a:cubicBezTo>
                <a:cubicBezTo>
                  <a:pt x="94056" y="323798"/>
                  <a:pt x="92515" y="314950"/>
                  <a:pt x="89505" y="307426"/>
                </a:cubicBezTo>
                <a:cubicBezTo>
                  <a:pt x="87978" y="303609"/>
                  <a:pt x="87892" y="315489"/>
                  <a:pt x="87086" y="319521"/>
                </a:cubicBezTo>
                <a:cubicBezTo>
                  <a:pt x="86280" y="313877"/>
                  <a:pt x="88699" y="306620"/>
                  <a:pt x="84667" y="302588"/>
                </a:cubicBezTo>
                <a:cubicBezTo>
                  <a:pt x="82117" y="300038"/>
                  <a:pt x="79829" y="308658"/>
                  <a:pt x="79829" y="312264"/>
                </a:cubicBezTo>
                <a:cubicBezTo>
                  <a:pt x="79829" y="320487"/>
                  <a:pt x="81780" y="328755"/>
                  <a:pt x="84667" y="336454"/>
                </a:cubicBezTo>
                <a:cubicBezTo>
                  <a:pt x="86709" y="341899"/>
                  <a:pt x="94343" y="350969"/>
                  <a:pt x="94343" y="350969"/>
                </a:cubicBezTo>
                <a:cubicBezTo>
                  <a:pt x="90311" y="352582"/>
                  <a:pt x="86314" y="354282"/>
                  <a:pt x="82248" y="355807"/>
                </a:cubicBezTo>
                <a:cubicBezTo>
                  <a:pt x="79861" y="356702"/>
                  <a:pt x="77272" y="357086"/>
                  <a:pt x="74991" y="358226"/>
                </a:cubicBezTo>
                <a:cubicBezTo>
                  <a:pt x="72391" y="359526"/>
                  <a:pt x="70153" y="361451"/>
                  <a:pt x="67734" y="363064"/>
                </a:cubicBezTo>
                <a:cubicBezTo>
                  <a:pt x="66121" y="365483"/>
                  <a:pt x="64195" y="367721"/>
                  <a:pt x="62895" y="370321"/>
                </a:cubicBezTo>
                <a:cubicBezTo>
                  <a:pt x="54988" y="386134"/>
                  <a:pt x="72172" y="380885"/>
                  <a:pt x="31448" y="372740"/>
                </a:cubicBezTo>
                <a:cubicBezTo>
                  <a:pt x="28948" y="372240"/>
                  <a:pt x="26420" y="371559"/>
                  <a:pt x="24191" y="370321"/>
                </a:cubicBezTo>
                <a:cubicBezTo>
                  <a:pt x="19108" y="367497"/>
                  <a:pt x="9676" y="360645"/>
                  <a:pt x="9676" y="360645"/>
                </a:cubicBezTo>
                <a:cubicBezTo>
                  <a:pt x="8870" y="364677"/>
                  <a:pt x="8149" y="368726"/>
                  <a:pt x="7257" y="372740"/>
                </a:cubicBezTo>
                <a:cubicBezTo>
                  <a:pt x="6536" y="375985"/>
                  <a:pt x="7992" y="381365"/>
                  <a:pt x="4838" y="382416"/>
                </a:cubicBezTo>
                <a:cubicBezTo>
                  <a:pt x="2080" y="383335"/>
                  <a:pt x="1613" y="377578"/>
                  <a:pt x="0" y="375159"/>
                </a:cubicBezTo>
                <a:cubicBezTo>
                  <a:pt x="806" y="369515"/>
                  <a:pt x="-1336" y="362517"/>
                  <a:pt x="2419" y="358226"/>
                </a:cubicBezTo>
                <a:cubicBezTo>
                  <a:pt x="5649" y="354535"/>
                  <a:pt x="12032" y="355968"/>
                  <a:pt x="16934" y="355807"/>
                </a:cubicBezTo>
                <a:cubicBezTo>
                  <a:pt x="61267" y="354354"/>
                  <a:pt x="105632" y="354194"/>
                  <a:pt x="149981" y="353388"/>
                </a:cubicBezTo>
                <a:cubicBezTo>
                  <a:pt x="157595" y="347677"/>
                  <a:pt x="160476" y="344615"/>
                  <a:pt x="169334" y="341293"/>
                </a:cubicBezTo>
                <a:cubicBezTo>
                  <a:pt x="172447" y="340126"/>
                  <a:pt x="175785" y="339680"/>
                  <a:pt x="179010" y="338873"/>
                </a:cubicBezTo>
                <a:cubicBezTo>
                  <a:pt x="187815" y="325665"/>
                  <a:pt x="179122" y="336961"/>
                  <a:pt x="193524" y="324359"/>
                </a:cubicBezTo>
                <a:cubicBezTo>
                  <a:pt x="196957" y="321355"/>
                  <a:pt x="199405" y="317213"/>
                  <a:pt x="203200" y="314683"/>
                </a:cubicBezTo>
                <a:cubicBezTo>
                  <a:pt x="206813" y="312274"/>
                  <a:pt x="211499" y="311954"/>
                  <a:pt x="215295" y="309845"/>
                </a:cubicBezTo>
                <a:cubicBezTo>
                  <a:pt x="218820" y="307887"/>
                  <a:pt x="221366" y="304391"/>
                  <a:pt x="224972" y="302588"/>
                </a:cubicBezTo>
                <a:cubicBezTo>
                  <a:pt x="229533" y="300307"/>
                  <a:pt x="234826" y="299821"/>
                  <a:pt x="239486" y="297750"/>
                </a:cubicBezTo>
                <a:cubicBezTo>
                  <a:pt x="245782" y="294952"/>
                  <a:pt x="255877" y="284764"/>
                  <a:pt x="258838" y="280816"/>
                </a:cubicBezTo>
                <a:cubicBezTo>
                  <a:pt x="261257" y="277591"/>
                  <a:pt x="263244" y="273991"/>
                  <a:pt x="266095" y="271140"/>
                </a:cubicBezTo>
                <a:cubicBezTo>
                  <a:pt x="274356" y="262880"/>
                  <a:pt x="276445" y="265844"/>
                  <a:pt x="283029" y="256626"/>
                </a:cubicBezTo>
                <a:cubicBezTo>
                  <a:pt x="285125" y="253692"/>
                  <a:pt x="286078" y="250081"/>
                  <a:pt x="287867" y="246950"/>
                </a:cubicBezTo>
                <a:cubicBezTo>
                  <a:pt x="289309" y="244426"/>
                  <a:pt x="291092" y="242112"/>
                  <a:pt x="292705" y="239693"/>
                </a:cubicBezTo>
                <a:cubicBezTo>
                  <a:pt x="301303" y="213896"/>
                  <a:pt x="300561" y="222881"/>
                  <a:pt x="292705" y="181635"/>
                </a:cubicBezTo>
                <a:cubicBezTo>
                  <a:pt x="291815" y="176964"/>
                  <a:pt x="283044" y="170042"/>
                  <a:pt x="280610" y="167121"/>
                </a:cubicBezTo>
                <a:cubicBezTo>
                  <a:pt x="272193" y="157021"/>
                  <a:pt x="280429" y="161416"/>
                  <a:pt x="268514" y="157445"/>
                </a:cubicBezTo>
                <a:cubicBezTo>
                  <a:pt x="264990" y="152158"/>
                  <a:pt x="259794" y="140333"/>
                  <a:pt x="251581" y="138093"/>
                </a:cubicBezTo>
                <a:cubicBezTo>
                  <a:pt x="245309" y="136382"/>
                  <a:pt x="238680" y="136480"/>
                  <a:pt x="232229" y="135673"/>
                </a:cubicBezTo>
                <a:cubicBezTo>
                  <a:pt x="229004" y="137286"/>
                  <a:pt x="224408" y="137420"/>
                  <a:pt x="222553" y="140512"/>
                </a:cubicBezTo>
                <a:cubicBezTo>
                  <a:pt x="218253" y="147680"/>
                  <a:pt x="230078" y="149471"/>
                  <a:pt x="232229" y="150188"/>
                </a:cubicBezTo>
                <a:cubicBezTo>
                  <a:pt x="244126" y="147214"/>
                  <a:pt x="244158" y="149283"/>
                  <a:pt x="251581" y="135673"/>
                </a:cubicBezTo>
                <a:cubicBezTo>
                  <a:pt x="254023" y="131196"/>
                  <a:pt x="256419" y="121159"/>
                  <a:pt x="256419" y="121159"/>
                </a:cubicBezTo>
                <a:cubicBezTo>
                  <a:pt x="255613" y="118740"/>
                  <a:pt x="255565" y="115915"/>
                  <a:pt x="254000" y="113902"/>
                </a:cubicBezTo>
                <a:cubicBezTo>
                  <a:pt x="242578" y="99217"/>
                  <a:pt x="244153" y="100944"/>
                  <a:pt x="232229" y="96969"/>
                </a:cubicBezTo>
                <a:cubicBezTo>
                  <a:pt x="239514" y="95512"/>
                  <a:pt x="258028" y="94016"/>
                  <a:pt x="266095" y="87293"/>
                </a:cubicBezTo>
                <a:cubicBezTo>
                  <a:pt x="268329" y="85431"/>
                  <a:pt x="269321" y="82454"/>
                  <a:pt x="270934" y="80035"/>
                </a:cubicBezTo>
                <a:cubicBezTo>
                  <a:pt x="271740" y="77616"/>
                  <a:pt x="275156" y="74581"/>
                  <a:pt x="273353" y="72778"/>
                </a:cubicBezTo>
                <a:cubicBezTo>
                  <a:pt x="271550" y="70975"/>
                  <a:pt x="268086" y="73604"/>
                  <a:pt x="266095" y="75197"/>
                </a:cubicBezTo>
                <a:cubicBezTo>
                  <a:pt x="260398" y="79754"/>
                  <a:pt x="262994" y="84005"/>
                  <a:pt x="256419" y="87293"/>
                </a:cubicBezTo>
                <a:cubicBezTo>
                  <a:pt x="253445" y="88780"/>
                  <a:pt x="249968" y="88906"/>
                  <a:pt x="246743" y="89712"/>
                </a:cubicBezTo>
                <a:cubicBezTo>
                  <a:pt x="249162" y="90518"/>
                  <a:pt x="251459" y="92343"/>
                  <a:pt x="254000" y="92131"/>
                </a:cubicBezTo>
                <a:cubicBezTo>
                  <a:pt x="261409" y="91514"/>
                  <a:pt x="268666" y="89479"/>
                  <a:pt x="275772" y="87293"/>
                </a:cubicBezTo>
                <a:cubicBezTo>
                  <a:pt x="282675" y="85169"/>
                  <a:pt x="295304" y="75884"/>
                  <a:pt x="299962" y="72778"/>
                </a:cubicBezTo>
                <a:cubicBezTo>
                  <a:pt x="302381" y="71165"/>
                  <a:pt x="305163" y="69996"/>
                  <a:pt x="307219" y="67940"/>
                </a:cubicBezTo>
                <a:lnTo>
                  <a:pt x="324153" y="51007"/>
                </a:lnTo>
                <a:lnTo>
                  <a:pt x="331410" y="43750"/>
                </a:lnTo>
                <a:cubicBezTo>
                  <a:pt x="331332" y="43204"/>
                  <a:pt x="327318" y="14167"/>
                  <a:pt x="326572" y="12302"/>
                </a:cubicBezTo>
                <a:cubicBezTo>
                  <a:pt x="325074" y="8559"/>
                  <a:pt x="321733" y="5851"/>
                  <a:pt x="319314" y="2626"/>
                </a:cubicBezTo>
                <a:cubicBezTo>
                  <a:pt x="321733" y="1820"/>
                  <a:pt x="324204" y="-740"/>
                  <a:pt x="326572" y="207"/>
                </a:cubicBezTo>
                <a:cubicBezTo>
                  <a:pt x="333227" y="2869"/>
                  <a:pt x="332457" y="19234"/>
                  <a:pt x="333829" y="21978"/>
                </a:cubicBezTo>
                <a:cubicBezTo>
                  <a:pt x="335129" y="24578"/>
                  <a:pt x="338373" y="25772"/>
                  <a:pt x="341086" y="26816"/>
                </a:cubicBezTo>
                <a:cubicBezTo>
                  <a:pt x="348943" y="29838"/>
                  <a:pt x="357230" y="31597"/>
                  <a:pt x="365276" y="34073"/>
                </a:cubicBezTo>
                <a:cubicBezTo>
                  <a:pt x="367713" y="34823"/>
                  <a:pt x="370115" y="35686"/>
                  <a:pt x="372534" y="36493"/>
                </a:cubicBezTo>
                <a:cubicBezTo>
                  <a:pt x="373340" y="38912"/>
                  <a:pt x="374497" y="41241"/>
                  <a:pt x="374953" y="43750"/>
                </a:cubicBezTo>
                <a:cubicBezTo>
                  <a:pt x="376116" y="50146"/>
                  <a:pt x="374096" y="57487"/>
                  <a:pt x="377372" y="63102"/>
                </a:cubicBezTo>
                <a:cubicBezTo>
                  <a:pt x="380302" y="68124"/>
                  <a:pt x="386370" y="70939"/>
                  <a:pt x="391886" y="72778"/>
                </a:cubicBezTo>
                <a:cubicBezTo>
                  <a:pt x="423018" y="83155"/>
                  <a:pt x="391146" y="73198"/>
                  <a:pt x="418495" y="80035"/>
                </a:cubicBezTo>
                <a:cubicBezTo>
                  <a:pt x="420969" y="80653"/>
                  <a:pt x="423244" y="81998"/>
                  <a:pt x="425753" y="82454"/>
                </a:cubicBezTo>
                <a:cubicBezTo>
                  <a:pt x="432149" y="83617"/>
                  <a:pt x="438654" y="84067"/>
                  <a:pt x="445105" y="84873"/>
                </a:cubicBezTo>
                <a:cubicBezTo>
                  <a:pt x="491873" y="84067"/>
                  <a:pt x="538691" y="84752"/>
                  <a:pt x="585410" y="82454"/>
                </a:cubicBezTo>
                <a:cubicBezTo>
                  <a:pt x="588314" y="82311"/>
                  <a:pt x="590010" y="78797"/>
                  <a:pt x="592667" y="77616"/>
                </a:cubicBezTo>
                <a:cubicBezTo>
                  <a:pt x="618575" y="66101"/>
                  <a:pt x="598014" y="78889"/>
                  <a:pt x="614438" y="67940"/>
                </a:cubicBezTo>
                <a:cubicBezTo>
                  <a:pt x="615244" y="64715"/>
                  <a:pt x="615013" y="61030"/>
                  <a:pt x="616857" y="58264"/>
                </a:cubicBezTo>
                <a:cubicBezTo>
                  <a:pt x="618470" y="55845"/>
                  <a:pt x="623409" y="50606"/>
                  <a:pt x="624114" y="53426"/>
                </a:cubicBezTo>
                <a:cubicBezTo>
                  <a:pt x="625351" y="58373"/>
                  <a:pt x="619276" y="67940"/>
                  <a:pt x="619276" y="67940"/>
                </a:cubicBezTo>
                <a:cubicBezTo>
                  <a:pt x="605155" y="58526"/>
                  <a:pt x="617410" y="69047"/>
                  <a:pt x="609600" y="53426"/>
                </a:cubicBezTo>
                <a:cubicBezTo>
                  <a:pt x="607797" y="49820"/>
                  <a:pt x="604686" y="47031"/>
                  <a:pt x="602343" y="43750"/>
                </a:cubicBezTo>
                <a:cubicBezTo>
                  <a:pt x="600653" y="41384"/>
                  <a:pt x="599321" y="38763"/>
                  <a:pt x="597505" y="36493"/>
                </a:cubicBezTo>
                <a:cubicBezTo>
                  <a:pt x="596080" y="34712"/>
                  <a:pt x="594127" y="33406"/>
                  <a:pt x="592667" y="31654"/>
                </a:cubicBezTo>
                <a:cubicBezTo>
                  <a:pt x="590086" y="28557"/>
                  <a:pt x="588261" y="24829"/>
                  <a:pt x="585410" y="21978"/>
                </a:cubicBezTo>
                <a:cubicBezTo>
                  <a:pt x="583354" y="19922"/>
                  <a:pt x="580423" y="18956"/>
                  <a:pt x="578153" y="17140"/>
                </a:cubicBezTo>
                <a:cubicBezTo>
                  <a:pt x="560918" y="3353"/>
                  <a:pt x="588392" y="22354"/>
                  <a:pt x="566057" y="7464"/>
                </a:cubicBezTo>
                <a:cubicBezTo>
                  <a:pt x="557187" y="8270"/>
                  <a:pt x="547960" y="7264"/>
                  <a:pt x="539448" y="9883"/>
                </a:cubicBezTo>
                <a:cubicBezTo>
                  <a:pt x="536669" y="10738"/>
                  <a:pt x="537210" y="15840"/>
                  <a:pt x="534610" y="17140"/>
                </a:cubicBezTo>
                <a:cubicBezTo>
                  <a:pt x="518504" y="25192"/>
                  <a:pt x="520095" y="12889"/>
                  <a:pt x="520095" y="24397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4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2" t="19151" r="896" b="15609"/>
          <a:stretch/>
        </p:blipFill>
        <p:spPr>
          <a:xfrm>
            <a:off x="0" y="260648"/>
            <a:ext cx="9166051" cy="6331928"/>
          </a:xfr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2052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9" r="7225"/>
          <a:stretch/>
        </p:blipFill>
        <p:spPr bwMode="auto">
          <a:xfrm>
            <a:off x="483915" y="704929"/>
            <a:ext cx="1962150" cy="1728191"/>
          </a:xfrm>
          <a:prstGeom prst="ellipse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59205" y="2162597"/>
            <a:ext cx="1677299" cy="5410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 smtClean="0"/>
              <a:t>Исток Днепра</a:t>
            </a:r>
          </a:p>
          <a:p>
            <a:pPr algn="ctr">
              <a:lnSpc>
                <a:spcPct val="80000"/>
              </a:lnSpc>
            </a:pPr>
            <a:r>
              <a:rPr lang="ru-RU" dirty="0" smtClean="0"/>
              <a:t>в Дудкино 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8" b="13874"/>
          <a:stretch/>
        </p:blipFill>
        <p:spPr bwMode="auto">
          <a:xfrm>
            <a:off x="6660232" y="2492896"/>
            <a:ext cx="1656184" cy="1838325"/>
          </a:xfrm>
          <a:prstGeom prst="ellips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0813" y="4152720"/>
            <a:ext cx="1872208" cy="67403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dirty="0" smtClean="0"/>
              <a:t>Церковь Бориса и Глеба в Борисоглебском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48064" y="1844824"/>
            <a:ext cx="10081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Сычевка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148064" y="2339007"/>
            <a:ext cx="10081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Мальцево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355976" y="4941168"/>
            <a:ext cx="10081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/>
              <a:t>Дугино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5364088" y="6021288"/>
            <a:ext cx="129614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Новодугино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797854" y="5589240"/>
            <a:ext cx="1261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Днепровское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9359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20"/>
            <a:ext cx="9144000" cy="68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404120" y="260648"/>
            <a:ext cx="4032448" cy="648072"/>
          </a:xfrm>
          <a:prstGeom prst="roundRect">
            <a:avLst/>
          </a:prstGeom>
          <a:ln w="190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Исток Днепра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27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723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249" y="1556792"/>
            <a:ext cx="9828585" cy="38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64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712460" y="6381328"/>
            <a:ext cx="360040" cy="404664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82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0"/>
            <a:ext cx="9140417" cy="6860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15" y="608534"/>
            <a:ext cx="4085050" cy="85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441" y="806103"/>
            <a:ext cx="352449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Церковь Бориса и Глеба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390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24</Words>
  <Application>Microsoft Office PowerPoint</Application>
  <PresentationFormat>Экран (4:3)</PresentationFormat>
  <Paragraphs>12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Сычёвский район Смоленской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Сычёвский район Смоленской области</dc:title>
  <dc:creator>1</dc:creator>
  <cp:lastModifiedBy>1</cp:lastModifiedBy>
  <cp:revision>14</cp:revision>
  <dcterms:created xsi:type="dcterms:W3CDTF">2020-03-11T16:24:25Z</dcterms:created>
  <dcterms:modified xsi:type="dcterms:W3CDTF">2020-03-17T21:59:44Z</dcterms:modified>
</cp:coreProperties>
</file>