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5"/>
  </p:notesMasterIdLst>
  <p:sldIdLst>
    <p:sldId id="256" r:id="rId2"/>
    <p:sldId id="257" r:id="rId3"/>
    <p:sldId id="258" r:id="rId4"/>
    <p:sldId id="259" r:id="rId5"/>
    <p:sldId id="261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1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3D50369-92DC-43B2-9336-AC4052BB8216}" type="datetimeFigureOut">
              <a:rPr lang="ru-RU" smtClean="0"/>
              <a:pPr/>
              <a:t>03.11.2022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CFFD49A-DB9D-44B5-ADFD-67B3B2FEBE1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458793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201595C8-3638-4B86-ABE9-35738D56F2B8}" type="datetime1">
              <a:rPr lang="ru-RU" smtClean="0"/>
              <a:pPr/>
              <a:t>03.11.2022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C17FBB-8373-423F-8241-F57A1766AB30}" type="datetime1">
              <a:rPr lang="ru-RU" smtClean="0"/>
              <a:pPr/>
              <a:t>03.11.2022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2CB80-3BAE-4081-BDD1-932A876C1AE0}" type="datetime1">
              <a:rPr lang="ru-RU" smtClean="0"/>
              <a:pPr/>
              <a:t>03.11.2022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B3D0A9BF-87DE-42C2-BAF9-CECF905D7E0C}" type="datetime1">
              <a:rPr lang="ru-RU" smtClean="0"/>
              <a:pPr/>
              <a:t>03.11.2022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C8FE6453-6158-4CEB-BB2B-9C09470A79FD}" type="datetime1">
              <a:rPr lang="ru-RU" smtClean="0"/>
              <a:pPr/>
              <a:t>03.11.2022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A4EFC-0C2E-4B9C-A596-DADC99BAC154}" type="datetime1">
              <a:rPr lang="ru-RU" smtClean="0"/>
              <a:pPr/>
              <a:t>03.11.2022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5A7D6E-C341-4943-9570-EDEE239AE85A}" type="datetime1">
              <a:rPr lang="ru-RU" smtClean="0"/>
              <a:pPr/>
              <a:t>03.11.2022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7F57B9FF-16E0-4D49-822C-3E9B87C6EC43}" type="datetime1">
              <a:rPr lang="ru-RU" smtClean="0"/>
              <a:pPr/>
              <a:t>03.11.2022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3C34C-F3A3-4C28-97A3-41BAD53C1DA4}" type="datetime1">
              <a:rPr lang="ru-RU" smtClean="0"/>
              <a:pPr/>
              <a:t>03.11.2022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Объект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17D4694-CDF2-4C69-A60E-6DA50BDC5A3C}" type="datetime1">
              <a:rPr lang="ru-RU" smtClean="0"/>
              <a:pPr/>
              <a:t>03.11.2022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A9C648A7-C89D-4116-BF62-FA4766F910A7}" type="datetime1">
              <a:rPr lang="ru-RU" smtClean="0"/>
              <a:pPr/>
              <a:t>03.11.2022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B76E24D1-BF7B-4BD2-89BD-200948B32AB7}" type="datetime1">
              <a:rPr lang="ru-RU" smtClean="0"/>
              <a:pPr/>
              <a:t>03.11.2022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hyperlink" Target="https://vk.com/mkoutorbeevo?z=video-207913675_456239027/b99370935a63989571/pl_wall_-207913675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schci.ru/bliny.html" TargetMode="External"/><Relationship Id="rId2" Type="http://schemas.openxmlformats.org/officeDocument/2006/relationships/hyperlink" Target="https://yandex.ru/images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9.jpeg"/><Relationship Id="rId4" Type="http://schemas.openxmlformats.org/officeDocument/2006/relationships/image" Target="../media/image38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28662" y="500042"/>
            <a:ext cx="8501122" cy="1894362"/>
          </a:xfrm>
        </p:spPr>
        <p:txBody>
          <a:bodyPr/>
          <a:lstStyle/>
          <a:p>
            <a:pPr algn="ctr"/>
            <a:r>
              <a:rPr lang="ru-RU" sz="3600" dirty="0" smtClean="0">
                <a:solidFill>
                  <a:schemeClr val="accent1">
                    <a:lumMod val="50000"/>
                  </a:schemeClr>
                </a:solidFill>
              </a:rPr>
              <a:t>«Кухни народов России.</a:t>
            </a:r>
            <a:br>
              <a:rPr lang="ru-RU" sz="3600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3600" dirty="0" smtClean="0">
                <a:solidFill>
                  <a:schemeClr val="accent1">
                    <a:lumMod val="50000"/>
                  </a:schemeClr>
                </a:solidFill>
              </a:rPr>
              <a:t>Блины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»</a:t>
            </a: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10000"/>
          </a:bodyPr>
          <a:lstStyle/>
          <a:p>
            <a:pPr algn="r"/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Выполнила:  обучающаяся 3 класса</a:t>
            </a:r>
          </a:p>
          <a:p>
            <a:pPr algn="r"/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Михайлова Екатерина Сергеевна</a:t>
            </a:r>
          </a:p>
          <a:p>
            <a:pPr algn="r"/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Руководитель: преподаватель начальных классов </a:t>
            </a:r>
          </a:p>
          <a:p>
            <a:pPr algn="r"/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Михайлова Полина Сергеевна</a:t>
            </a:r>
          </a:p>
          <a:p>
            <a:pPr algn="r"/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907704" y="260648"/>
            <a:ext cx="67687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МКОУ «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Торбеевская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ОШ»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75091" y="2710200"/>
            <a:ext cx="2285392" cy="15121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87585" y="2708917"/>
            <a:ext cx="2267147" cy="15121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2185980" y="6378266"/>
            <a:ext cx="67687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2022 г.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48772" y="2528572"/>
            <a:ext cx="2843168" cy="18728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0506776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400" b="1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Команмелна</a:t>
            </a:r>
            <a:endParaRPr lang="ru-RU" sz="44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075240" cy="4873752"/>
          </a:xfrm>
        </p:spPr>
        <p:txBody>
          <a:bodyPr/>
          <a:lstStyle/>
          <a:p>
            <a:pPr marL="0" indent="0"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Блины Марийцев. С Марийского языка это слово переводится как «слоёный блин». Первый слой это тесто из ржаной муки и яиц. Тесто не выливают, а выкладывают (предварительно раскатывая скалкой).Далее намазывают блин слоем из овсяной или манной муки. И в конце  добавляют овсяные хлопья в сметане.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5576" y="4005064"/>
            <a:ext cx="3672408" cy="24017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88024" y="4005064"/>
            <a:ext cx="3160614" cy="23704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Номер слайда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10</a:t>
            </a:fld>
            <a:endParaRPr lang="ru-RU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86161" y="6406819"/>
            <a:ext cx="1011237" cy="323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56176" y="6375524"/>
            <a:ext cx="1011237" cy="323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04307619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7467600" cy="1143000"/>
          </a:xfrm>
        </p:spPr>
        <p:txBody>
          <a:bodyPr>
            <a:normAutofit/>
          </a:bodyPr>
          <a:lstStyle/>
          <a:p>
            <a:r>
              <a:rPr lang="ru-RU" sz="4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Мои любимые блины</a:t>
            </a:r>
            <a:endParaRPr lang="ru-RU" sz="44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62372" y="1268760"/>
            <a:ext cx="8075240" cy="4873752"/>
          </a:xfrm>
        </p:spPr>
        <p:txBody>
          <a:bodyPr/>
          <a:lstStyle/>
          <a:p>
            <a:pPr marL="0" indent="0"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Теперь мы знаем, что у всех народов России блины разные, но я уверена, что все они по-своему вкусные!</a:t>
            </a:r>
          </a:p>
          <a:p>
            <a:pPr marL="0" indent="0"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 я люблю помогать маме готовить обычные, классические блинчики: молоко, сахар, соль, яйца, мука, масло, всё перемешать и готово – жарим.</a:t>
            </a:r>
          </a:p>
          <a:p>
            <a:pPr marL="0" indent="0"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Вот такая красота получилась у нас с мамой: </a:t>
            </a:r>
            <a:r>
              <a:rPr lang="en-US" sz="1800" dirty="0">
                <a:latin typeface="Times New Roman" pitchFamily="18" charset="0"/>
                <a:cs typeface="Times New Roman" pitchFamily="18" charset="0"/>
                <a:hlinkClick r:id="rId2"/>
              </a:rPr>
              <a:t>https://vk.com/mkoutorbeevo?z=video-207913675_456239027%2Fb99370935a63989571%2Fpl_wall_-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  <a:hlinkClick r:id="rId2"/>
              </a:rPr>
              <a:t>207913675</a:t>
            </a: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76748" y="4365104"/>
            <a:ext cx="2278136" cy="232612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499992" y="4323412"/>
            <a:ext cx="2345161" cy="2367820"/>
          </a:xfrm>
          <a:prstGeom prst="rect">
            <a:avLst/>
          </a:prstGeom>
        </p:spPr>
      </p:pic>
      <p:sp>
        <p:nvSpPr>
          <p:cNvPr id="6" name="Номер слайда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11</a:t>
            </a:fld>
            <a:endParaRPr lang="ru-RU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3608" y="6367382"/>
            <a:ext cx="1011237" cy="323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56094" y="6367381"/>
            <a:ext cx="1011237" cy="323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17494518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332656"/>
            <a:ext cx="7467600" cy="1143000"/>
          </a:xfrm>
        </p:spPr>
        <p:txBody>
          <a:bodyPr>
            <a:normAutofit fontScale="90000"/>
          </a:bodyPr>
          <a:lstStyle/>
          <a:p>
            <a:r>
              <a:rPr lang="ru-RU" sz="4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Список использованных источников</a:t>
            </a:r>
            <a:endParaRPr lang="ru-RU" sz="44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62372" y="1772816"/>
            <a:ext cx="8075240" cy="4369696"/>
          </a:xfrm>
        </p:spPr>
        <p:txBody>
          <a:bodyPr/>
          <a:lstStyle/>
          <a:p>
            <a:pPr algn="just"/>
            <a:r>
              <a:rPr lang="en-US" dirty="0">
                <a:ln>
                  <a:solidFill>
                    <a:schemeClr val="accent6">
                      <a:lumMod val="75000"/>
                    </a:schemeClr>
                  </a:solidFill>
                </a:ln>
                <a:latin typeface="Times New Roman" pitchFamily="18" charset="0"/>
                <a:cs typeface="Times New Roman" pitchFamily="18" charset="0"/>
                <a:hlinkClick r:id="rId2"/>
              </a:rPr>
              <a:t>https://amp.eda.ru/media/vsjudu-zhizn/bliny-narodov-rossii</a:t>
            </a:r>
            <a:endParaRPr lang="ru-RU" dirty="0" smtClean="0">
              <a:ln>
                <a:solidFill>
                  <a:schemeClr val="accent6">
                    <a:lumMod val="75000"/>
                  </a:schemeClr>
                </a:solidFill>
              </a:ln>
              <a:latin typeface="Times New Roman" pitchFamily="18" charset="0"/>
              <a:cs typeface="Times New Roman" pitchFamily="18" charset="0"/>
              <a:hlinkClick r:id="rId2"/>
            </a:endParaRPr>
          </a:p>
          <a:p>
            <a:pPr algn="just"/>
            <a:r>
              <a:rPr lang="en-US" dirty="0" smtClean="0">
                <a:ln>
                  <a:solidFill>
                    <a:schemeClr val="accent6">
                      <a:lumMod val="75000"/>
                    </a:schemeClr>
                  </a:solidFill>
                </a:ln>
                <a:latin typeface="Times New Roman" pitchFamily="18" charset="0"/>
                <a:cs typeface="Times New Roman" pitchFamily="18" charset="0"/>
                <a:hlinkClick r:id="rId2"/>
              </a:rPr>
              <a:t>https://yandex.ru/images</a:t>
            </a:r>
            <a:endParaRPr lang="ru-RU" dirty="0" smtClean="0">
              <a:ln>
                <a:solidFill>
                  <a:schemeClr val="accent6">
                    <a:lumMod val="75000"/>
                  </a:schemeClr>
                </a:solidFill>
              </a:ln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US" dirty="0" smtClean="0">
                <a:ln>
                  <a:solidFill>
                    <a:schemeClr val="accent6">
                      <a:lumMod val="75000"/>
                    </a:schemeClr>
                  </a:solidFill>
                </a:ln>
                <a:latin typeface="Times New Roman" pitchFamily="18" charset="0"/>
                <a:cs typeface="Times New Roman" pitchFamily="18" charset="0"/>
                <a:hlinkClick r:id="rId3"/>
              </a:rPr>
              <a:t>https</a:t>
            </a:r>
            <a:r>
              <a:rPr lang="en-US" dirty="0">
                <a:ln>
                  <a:solidFill>
                    <a:schemeClr val="accent6">
                      <a:lumMod val="75000"/>
                    </a:schemeClr>
                  </a:solidFill>
                </a:ln>
                <a:latin typeface="Times New Roman" pitchFamily="18" charset="0"/>
                <a:cs typeface="Times New Roman" pitchFamily="18" charset="0"/>
                <a:hlinkClick r:id="rId3"/>
              </a:rPr>
              <a:t>://</a:t>
            </a:r>
            <a:r>
              <a:rPr lang="en-US" dirty="0" smtClean="0">
                <a:ln>
                  <a:solidFill>
                    <a:schemeClr val="accent6">
                      <a:lumMod val="75000"/>
                    </a:schemeClr>
                  </a:solidFill>
                </a:ln>
                <a:latin typeface="Times New Roman" pitchFamily="18" charset="0"/>
                <a:cs typeface="Times New Roman" pitchFamily="18" charset="0"/>
                <a:hlinkClick r:id="rId3"/>
              </a:rPr>
              <a:t>schci.ru/bliny.html</a:t>
            </a:r>
            <a:endParaRPr lang="ru-RU" dirty="0" smtClean="0">
              <a:ln>
                <a:solidFill>
                  <a:schemeClr val="accent6">
                    <a:lumMod val="75000"/>
                  </a:schemeClr>
                </a:solidFill>
              </a:ln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12</a:t>
            </a:fld>
            <a:endParaRPr lang="ru-RU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56176" y="6165304"/>
            <a:ext cx="1011237" cy="323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 descr="https://miro.medium.com/max/1200/1*CDlK8M9yXGe5Tvq-oyyaSQ.jpe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4286248" y="3071810"/>
            <a:ext cx="2943228" cy="294322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73227838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332656"/>
            <a:ext cx="7467600" cy="1143000"/>
          </a:xfrm>
        </p:spPr>
        <p:txBody>
          <a:bodyPr>
            <a:normAutofit/>
          </a:bodyPr>
          <a:lstStyle/>
          <a:p>
            <a:r>
              <a:rPr lang="ru-RU" sz="4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Контактная информация</a:t>
            </a:r>
            <a:endParaRPr lang="ru-RU" sz="44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62372" y="1772816"/>
            <a:ext cx="8075240" cy="4369696"/>
          </a:xfrm>
        </p:spPr>
        <p:txBody>
          <a:bodyPr/>
          <a:lstStyle/>
          <a:p>
            <a:pPr marL="0" indent="0"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Руководитель: Михайлова Полина Сергеевна 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Номер телефона: 8-915-644-42-41</a:t>
            </a:r>
          </a:p>
          <a:p>
            <a:pPr marL="0" indent="0"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Адрес электронной почты: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mihailova.p29@gmail.com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741103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Блины – традиционное Русское блюдо</a:t>
            </a:r>
            <a:endParaRPr lang="ru-RU" sz="44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Многим из нас мамы в детстве, в воскресное утро пекли круглое лакомство. Это лакомство называют блинами. </a:t>
            </a:r>
          </a:p>
          <a:p>
            <a:pPr marL="0" indent="0"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 кто придумал печь блины?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Какие блины бывают?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 чем едят блины?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Ответы на эти вопросы приготовила для вас я.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36590" y="2636913"/>
            <a:ext cx="3789895" cy="25202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Номер слайда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2</a:t>
            </a:fld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6444208" y="5103989"/>
            <a:ext cx="10081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Рис. 1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145933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История происхождения блинов</a:t>
            </a:r>
            <a:endParaRPr lang="ru-RU" sz="44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643192" cy="4873752"/>
          </a:xfrm>
        </p:spPr>
        <p:txBody>
          <a:bodyPr/>
          <a:lstStyle/>
          <a:p>
            <a:pPr marL="0" indent="0"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История происхождения этого блюда имеет несколько версий: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1. Слово «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блин»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происходит от славянского слова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b="1" i="1" dirty="0" err="1" smtClean="0">
                <a:latin typeface="Times New Roman" pitchFamily="18" charset="0"/>
                <a:cs typeface="Times New Roman" pitchFamily="18" charset="0"/>
              </a:rPr>
              <a:t>млин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»,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что значит – молоть.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Согласно этой версии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б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лины появились после того, как древние славяне  научились молоть муку и, добавляя в неё воду, выпекали пышные и румяные блинчики.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39952" y="908720"/>
            <a:ext cx="3490631" cy="2327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71600" y="1375893"/>
            <a:ext cx="2774082" cy="18401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Номер слайда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3</a:t>
            </a:fld>
            <a:endParaRPr lang="ru-RU"/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79712" y="3185727"/>
            <a:ext cx="1011237" cy="323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80112" y="3219355"/>
            <a:ext cx="1011237" cy="323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9199599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История происхождения блинов</a:t>
            </a:r>
            <a:endParaRPr lang="ru-RU" sz="44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4937" y="1621307"/>
            <a:ext cx="4690864" cy="283691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2. Забыли овсяный кисель в печке.</a:t>
            </a:r>
          </a:p>
          <a:p>
            <a:pPr marL="0" indent="0">
              <a:buNone/>
            </a:pP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 Руси был популярен напиток «овсяный кисель». Делали его из овсяной муки с водой и кипятили в печке. 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08104" y="1058704"/>
            <a:ext cx="2910104" cy="3090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Объект 2"/>
          <p:cNvSpPr txBox="1">
            <a:spLocks/>
          </p:cNvSpPr>
          <p:nvPr/>
        </p:nvSpPr>
        <p:spPr>
          <a:xfrm>
            <a:off x="454937" y="4453136"/>
            <a:ext cx="8186434" cy="2404864"/>
          </a:xfrm>
          <a:prstGeom prst="rect">
            <a:avLst/>
          </a:prstGeom>
        </p:spPr>
        <p:txBody>
          <a:bodyPr vert="horz">
            <a:normAutofit/>
          </a:bodyPr>
          <a:lstStyle>
            <a:lvl1pPr marL="274320" indent="-274320" algn="l" rtl="0" eaLnBrk="1" latinLnBrk="0" hangingPunct="1">
              <a:spcBef>
                <a:spcPts val="600"/>
              </a:spcBef>
              <a:buClr>
                <a:schemeClr val="accent1"/>
              </a:buClr>
              <a:buSzPct val="70000"/>
              <a:buFont typeface="Wingdings"/>
              <a:buChar char="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7432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182880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SzPct val="60000"/>
              <a:buFont typeface="Wingdings"/>
              <a:buChar char="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182880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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182880" algn="l" rtl="0" eaLnBrk="1" latinLnBrk="0" hangingPunct="1">
              <a:spcBef>
                <a:spcPct val="20000"/>
              </a:spcBef>
              <a:buClr>
                <a:schemeClr val="accent2">
                  <a:tint val="60000"/>
                </a:schemeClr>
              </a:buClr>
              <a:buSzPct val="68000"/>
              <a:buFont typeface="Wingdings 2"/>
              <a:buChar char="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182880" algn="l" rtl="0" eaLnBrk="1" latinLnBrk="0" hangingPunct="1">
              <a:spcBef>
                <a:spcPct val="20000"/>
              </a:spcBef>
              <a:buClr>
                <a:schemeClr val="accent1"/>
              </a:buClr>
              <a:buChar char="•"/>
              <a:defRPr kumimoji="0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011680" indent="-182880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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286000" indent="-182880" algn="l" rtl="0" eaLnBrk="1" latinLnBrk="0" hangingPunct="1">
              <a:spcBef>
                <a:spcPct val="20000"/>
              </a:spcBef>
              <a:buClr>
                <a:schemeClr val="accent2"/>
              </a:buClr>
              <a:buChar char="•"/>
              <a:defRPr kumimoji="0" sz="1400" kern="1200" cap="small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560320" indent="-182880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Char char="•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Как-то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раз такой напиток забыли вытащить из печи, он пригорел и на нём появилась аппетитная корочка, а сам он превратился в лепёшку. Это и был первый блин.</a:t>
            </a:r>
          </a:p>
          <a:p>
            <a:pPr marL="0" indent="0">
              <a:buFont typeface="Wingdings"/>
              <a:buNone/>
            </a:pP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4</a:t>
            </a:fld>
            <a:endParaRPr lang="ru-RU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60232" y="4126688"/>
            <a:ext cx="1011237" cy="323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6239373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Какие блины бывают?</a:t>
            </a:r>
            <a:endParaRPr lang="ru-RU" sz="44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Когда я изучала историю блинов, я узнала, что блины не везде так называют и готовят их все народы по-разному. </a:t>
            </a:r>
          </a:p>
          <a:p>
            <a:pPr marL="0" indent="0"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Мы с вами рассмотрим такие блины:</a:t>
            </a:r>
          </a:p>
          <a:p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Пачат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Табани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Тэбикмэк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Лауызта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Команмелна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27984" y="3961896"/>
            <a:ext cx="4279497" cy="2296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Номер слайда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5</a:t>
            </a:fld>
            <a:endParaRPr lang="ru-RU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00192" y="6270040"/>
            <a:ext cx="1011237" cy="323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8936428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400" b="1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Пачат</a:t>
            </a:r>
            <a:endParaRPr lang="ru-RU" sz="44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003232" cy="4873752"/>
          </a:xfrm>
        </p:spPr>
        <p:txBody>
          <a:bodyPr/>
          <a:lstStyle/>
          <a:p>
            <a:pPr marL="0" indent="0"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Эти толстые пышные пористые дрожжевые блины из пшеничной муки и крупы готовят в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Мордовии.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Тесто для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пачат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более густое, отличается большим содержанием яиц. Опара для блинов должна постоять час и только потом приступают к готовке.</a:t>
            </a:r>
          </a:p>
          <a:p>
            <a:pPr marL="0" indent="0"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Кстати, такие блины являются символом Мордовской кухни.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63688" y="4278394"/>
            <a:ext cx="2233139" cy="22331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88872" y="4278394"/>
            <a:ext cx="2977519" cy="22331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Номер слайда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6</a:t>
            </a:fld>
            <a:endParaRPr lang="ru-RU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27784" y="6511533"/>
            <a:ext cx="1011237" cy="323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52120" y="6511533"/>
            <a:ext cx="1011237" cy="323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6725766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400" b="1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Табани</a:t>
            </a:r>
            <a:endParaRPr lang="ru-RU" sz="44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715200" cy="4873752"/>
          </a:xfrm>
        </p:spPr>
        <p:txBody>
          <a:bodyPr/>
          <a:lstStyle/>
          <a:p>
            <a:pPr marL="0" indent="0" algn="just">
              <a:buNone/>
            </a:pP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Удмурские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блины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табани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– очень пористые, делают из дрожжевого теста. Ингредиенты замешивают с вечера, настаивают 6-8 часов. Чаще всего их делают с начинкой и это – рубленный лук.</a:t>
            </a:r>
          </a:p>
          <a:p>
            <a:pPr marL="0" indent="0"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 к горячим блинам подают холодный молочно-яичный соус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зирет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99592" y="4207621"/>
            <a:ext cx="3387516" cy="22583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88024" y="4207621"/>
            <a:ext cx="3312368" cy="22703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Номер слайда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7</a:t>
            </a:fld>
            <a:endParaRPr lang="ru-RU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11760" y="6477974"/>
            <a:ext cx="1011237" cy="323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28184" y="6465965"/>
            <a:ext cx="1011237" cy="323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98820057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400" b="1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Тэбикмэк</a:t>
            </a:r>
            <a:endParaRPr lang="ru-RU" sz="44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087494" cy="4873752"/>
          </a:xfrm>
        </p:spPr>
        <p:txBody>
          <a:bodyPr/>
          <a:lstStyle/>
          <a:p>
            <a:pPr marL="0" indent="0"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Это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Татарские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ажурные дрожжевые блины из манной крупы или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ё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смеси с пшеничной мукой. Их готовят сразу. Сначала смешивают тёплое молоко, дрожжи, сахар, яйца и манку. После того, как тесто поднялось, добавляют кефир и соду и немедленно начинают выпекать.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7019"/>
          <a:stretch/>
        </p:blipFill>
        <p:spPr bwMode="auto">
          <a:xfrm>
            <a:off x="683568" y="3789040"/>
            <a:ext cx="3135461" cy="26018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67944" y="3789039"/>
            <a:ext cx="3900686" cy="26018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Номер слайда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8</a:t>
            </a:fld>
            <a:endParaRPr lang="ru-RU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07704" y="6390879"/>
            <a:ext cx="1011237" cy="323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24128" y="6390879"/>
            <a:ext cx="1011237" cy="323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47206005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400" b="1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Лауызта</a:t>
            </a:r>
            <a:endParaRPr lang="ru-RU" sz="44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003232" cy="4873752"/>
          </a:xfrm>
        </p:spPr>
        <p:txBody>
          <a:bodyPr/>
          <a:lstStyle/>
          <a:p>
            <a:pPr marL="0" indent="0" algn="just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Осетинские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блины готовят всего раз в год, специально ко Дню поминовения всех усопших. Эти блины из дрожжевого теста подают с чесночным соусом.</a:t>
            </a:r>
          </a:p>
          <a:p>
            <a:pPr marL="0" indent="0"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Едят эти блины только члены семьи, никогда никого не угощают.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11960" y="3764871"/>
            <a:ext cx="3829281" cy="25541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8737" y="3788924"/>
            <a:ext cx="3385191" cy="25300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Номер слайда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9</a:t>
            </a:fld>
            <a:endParaRPr lang="ru-RU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35696" y="6330259"/>
            <a:ext cx="1011237" cy="323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96136" y="6330259"/>
            <a:ext cx="1011237" cy="323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7446165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254</TotalTime>
  <Words>581</Words>
  <Application>Microsoft Office PowerPoint</Application>
  <PresentationFormat>Экран (4:3)</PresentationFormat>
  <Paragraphs>78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Эркер</vt:lpstr>
      <vt:lpstr>«Кухни народов России. Блины»</vt:lpstr>
      <vt:lpstr>Блины – традиционное Русское блюдо</vt:lpstr>
      <vt:lpstr>История происхождения блинов</vt:lpstr>
      <vt:lpstr>История происхождения блинов</vt:lpstr>
      <vt:lpstr>Какие блины бывают?</vt:lpstr>
      <vt:lpstr>Пачат</vt:lpstr>
      <vt:lpstr>Табани</vt:lpstr>
      <vt:lpstr>Тэбикмэк</vt:lpstr>
      <vt:lpstr>Лауызта</vt:lpstr>
      <vt:lpstr>  Команмелна</vt:lpstr>
      <vt:lpstr>Мои любимые блины</vt:lpstr>
      <vt:lpstr>Список использованных источников</vt:lpstr>
      <vt:lpstr>Контактная информация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«Кухни народов России»</dc:title>
  <dc:creator>1</dc:creator>
  <cp:lastModifiedBy>USER</cp:lastModifiedBy>
  <cp:revision>38</cp:revision>
  <dcterms:created xsi:type="dcterms:W3CDTF">2022-10-25T18:46:27Z</dcterms:created>
  <dcterms:modified xsi:type="dcterms:W3CDTF">2022-11-03T07:02:29Z</dcterms:modified>
</cp:coreProperties>
</file>